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Default Extension="gif" ContentType="image/gi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67" r:id="rId2"/>
    <p:sldId id="265" r:id="rId3"/>
    <p:sldId id="270" r:id="rId4"/>
    <p:sldId id="269" r:id="rId5"/>
    <p:sldId id="272" r:id="rId6"/>
    <p:sldId id="268" r:id="rId7"/>
    <p:sldId id="273" r:id="rId8"/>
    <p:sldId id="274" r:id="rId9"/>
    <p:sldId id="278" r:id="rId10"/>
    <p:sldId id="276" r:id="rId11"/>
    <p:sldId id="279" r:id="rId12"/>
    <p:sldId id="280" r:id="rId13"/>
    <p:sldId id="281" r:id="rId14"/>
    <p:sldId id="282" r:id="rId15"/>
    <p:sldId id="284" r:id="rId16"/>
    <p:sldId id="283" r:id="rId17"/>
  </p:sldIdLst>
  <p:sldSz cx="12192000" cy="6858000"/>
  <p:notesSz cx="6858000" cy="9144000"/>
  <p:embeddedFontLst>
    <p:embeddedFont>
      <p:font typeface="Calibri" panose="020F0502020204030204" pitchFamily="34" charset="0"/>
      <p:regular r:id="rId18"/>
      <p:bold r:id="rId19"/>
      <p:italic r:id="rId20"/>
      <p:boldItalic r:id="rId21"/>
    </p:embeddedFont>
    <p:embeddedFont>
      <p:font typeface="Roboto Black" panose="02000000000000000000" pitchFamily="2" charset="0"/>
      <p:bold r:id="rId22"/>
      <p:boldItalic r:id="rId23"/>
    </p:embeddedFont>
    <p:embeddedFont>
      <p:font typeface="Roboto Bold" panose="02000000000000000000" pitchFamily="2" charset="0"/>
      <p:bold r:id="rId24"/>
    </p:embeddedFont>
    <p:embeddedFont>
      <p:font typeface="Roboto" panose="02000000000000000000" pitchFamily="2" charset="0"/>
      <p:regular r:id="rId25"/>
      <p:bold r:id="rId26"/>
      <p:italic r:id="rId27"/>
      <p:boldItalic r:id="rId28"/>
    </p:embeddedFont>
  </p:embeddedFontLst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139" userDrawn="1">
          <p15:clr>
            <a:srgbClr val="A4A3A4"/>
          </p15:clr>
        </p15:guide>
        <p15:guide id="2" pos="370" userDrawn="1">
          <p15:clr>
            <a:srgbClr val="A4A3A4"/>
          </p15:clr>
        </p15:guide>
        <p15:guide id="3" orient="horz" pos="2341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1B266E"/>
    <a:srgbClr val="1C2876"/>
    <a:srgbClr val="000C3C"/>
    <a:srgbClr val="9325C3"/>
    <a:srgbClr val="050C14"/>
    <a:srgbClr val="D01137"/>
    <a:srgbClr val="121D5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159" autoAdjust="0"/>
    <p:restoredTop sz="94660"/>
  </p:normalViewPr>
  <p:slideViewPr>
    <p:cSldViewPr snapToGrid="0" showGuides="1">
      <p:cViewPr varScale="1">
        <p:scale>
          <a:sx n="74" d="100"/>
          <a:sy n="74" d="100"/>
        </p:scale>
        <p:origin x="312" y="43"/>
      </p:cViewPr>
      <p:guideLst>
        <p:guide orient="horz" pos="1139"/>
        <p:guide pos="370"/>
        <p:guide orient="horz" pos="234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font" Target="fonts/font9.fntdata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8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7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28" Type="http://schemas.openxmlformats.org/officeDocument/2006/relationships/font" Target="fonts/font11.fntdata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font" Target="fonts/font10.fntdata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1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Relationship Id="rId4" Type="http://schemas.microsoft.com/office/2007/relationships/hdphoto" Target="../media/hdphoto1.wdp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412244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Пользовательский макет"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alpha val="70000"/>
                <a:lumMod val="97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03853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7" name="Группа 206">
            <a:extLst>
              <a:ext uri="{FF2B5EF4-FFF2-40B4-BE49-F238E27FC236}">
                <a16:creationId xmlns:a16="http://schemas.microsoft.com/office/drawing/2014/main" xmlns="" id="{298B4245-1138-479B-8238-C5F919764002}"/>
              </a:ext>
            </a:extLst>
          </p:cNvPr>
          <p:cNvGrpSpPr/>
          <p:nvPr userDrawn="1"/>
        </p:nvGrpSpPr>
        <p:grpSpPr>
          <a:xfrm>
            <a:off x="0" y="-2"/>
            <a:ext cx="12227933" cy="7848484"/>
            <a:chOff x="0" y="-2"/>
            <a:chExt cx="12227933" cy="7848484"/>
          </a:xfrm>
        </p:grpSpPr>
        <p:pic>
          <p:nvPicPr>
            <p:cNvPr id="4" name="Рисунок 3">
              <a:extLst>
                <a:ext uri="{FF2B5EF4-FFF2-40B4-BE49-F238E27FC236}">
                  <a16:creationId xmlns:a16="http://schemas.microsoft.com/office/drawing/2014/main" xmlns="" id="{67F31272-9F67-4252-A549-6C9073DE237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723" t="682" r="30147" b="682"/>
            <a:stretch/>
          </p:blipFill>
          <p:spPr>
            <a:xfrm rot="16200000">
              <a:off x="2667000" y="-2667002"/>
              <a:ext cx="6858001" cy="12192001"/>
            </a:xfrm>
            <a:prstGeom prst="rect">
              <a:avLst/>
            </a:prstGeom>
          </p:spPr>
        </p:pic>
        <p:grpSp>
          <p:nvGrpSpPr>
            <p:cNvPr id="5" name="Рисунок 19">
              <a:extLst>
                <a:ext uri="{FF2B5EF4-FFF2-40B4-BE49-F238E27FC236}">
                  <a16:creationId xmlns:a16="http://schemas.microsoft.com/office/drawing/2014/main" xmlns="" id="{E8C4A205-00A8-4E59-8CDD-B60D9D36CEFC}"/>
                </a:ext>
              </a:extLst>
            </p:cNvPr>
            <p:cNvGrpSpPr/>
            <p:nvPr/>
          </p:nvGrpSpPr>
          <p:grpSpPr>
            <a:xfrm rot="1671315">
              <a:off x="117300" y="3843894"/>
              <a:ext cx="4024945" cy="3923665"/>
              <a:chOff x="-3530918" y="-157607"/>
              <a:chExt cx="6007811" cy="5856636"/>
            </a:xfr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grpSpPr>
          <p:grpSp>
            <p:nvGrpSpPr>
              <p:cNvPr id="156" name="Рисунок 19">
                <a:extLst>
                  <a:ext uri="{FF2B5EF4-FFF2-40B4-BE49-F238E27FC236}">
                    <a16:creationId xmlns:a16="http://schemas.microsoft.com/office/drawing/2014/main" xmlns="" id="{DAFEF344-0FBB-49E7-8343-6BCF0EB9F40C}"/>
                  </a:ext>
                </a:extLst>
              </p:cNvPr>
              <p:cNvGrpSpPr/>
              <p:nvPr/>
            </p:nvGrpSpPr>
            <p:grpSpPr>
              <a:xfrm>
                <a:off x="-3530918" y="-157607"/>
                <a:ext cx="5991415" cy="5856636"/>
                <a:chOff x="-3530918" y="-157607"/>
                <a:chExt cx="5991415" cy="5856636"/>
              </a:xfrm>
            </p:grpSpPr>
            <p:grpSp>
              <p:nvGrpSpPr>
                <p:cNvPr id="191" name="Рисунок 19">
                  <a:extLst>
                    <a:ext uri="{FF2B5EF4-FFF2-40B4-BE49-F238E27FC236}">
                      <a16:creationId xmlns:a16="http://schemas.microsoft.com/office/drawing/2014/main" xmlns="" id="{64833436-E5BC-43F6-95AD-3C0A17D3EA21}"/>
                    </a:ext>
                  </a:extLst>
                </p:cNvPr>
                <p:cNvGrpSpPr/>
                <p:nvPr/>
              </p:nvGrpSpPr>
              <p:grpSpPr>
                <a:xfrm>
                  <a:off x="-3530918" y="-157607"/>
                  <a:ext cx="5981414" cy="5856636"/>
                  <a:chOff x="-3530918" y="-157607"/>
                  <a:chExt cx="5981414" cy="5856636"/>
                </a:xfrm>
                <a:noFill/>
              </p:grpSpPr>
              <p:sp>
                <p:nvSpPr>
                  <p:cNvPr id="194" name="Полилиния: фигура 193">
                    <a:extLst>
                      <a:ext uri="{FF2B5EF4-FFF2-40B4-BE49-F238E27FC236}">
                        <a16:creationId xmlns:a16="http://schemas.microsoft.com/office/drawing/2014/main" xmlns="" id="{5BFC4B82-3C44-41BA-AA66-1EA1BF26590F}"/>
                      </a:ext>
                    </a:extLst>
                  </p:cNvPr>
                  <p:cNvSpPr/>
                  <p:nvPr/>
                </p:nvSpPr>
                <p:spPr>
                  <a:xfrm>
                    <a:off x="-1928336" y="2453099"/>
                    <a:ext cx="356806" cy="3245929"/>
                  </a:xfrm>
                  <a:custGeom>
                    <a:avLst/>
                    <a:gdLst>
                      <a:gd name="connsiteX0" fmla="*/ 356807 w 356806"/>
                      <a:gd name="connsiteY0" fmla="*/ 0 h 3245929"/>
                      <a:gd name="connsiteX1" fmla="*/ 0 w 356806"/>
                      <a:gd name="connsiteY1" fmla="*/ 3245930 h 32459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356806" h="3245929">
                        <a:moveTo>
                          <a:pt x="356807" y="0"/>
                        </a:moveTo>
                        <a:lnTo>
                          <a:pt x="0" y="3245930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95" name="Полилиния: фигура 194">
                    <a:extLst>
                      <a:ext uri="{FF2B5EF4-FFF2-40B4-BE49-F238E27FC236}">
                        <a16:creationId xmlns:a16="http://schemas.microsoft.com/office/drawing/2014/main" xmlns="" id="{3FDDA6A6-DB4E-486C-8DFC-43C448699953}"/>
                      </a:ext>
                    </a:extLst>
                  </p:cNvPr>
                  <p:cNvSpPr/>
                  <p:nvPr/>
                </p:nvSpPr>
                <p:spPr>
                  <a:xfrm>
                    <a:off x="-273177" y="2778854"/>
                    <a:ext cx="634174" cy="2166366"/>
                  </a:xfrm>
                  <a:custGeom>
                    <a:avLst/>
                    <a:gdLst>
                      <a:gd name="connsiteX0" fmla="*/ 634175 w 634174"/>
                      <a:gd name="connsiteY0" fmla="*/ 0 h 2166366"/>
                      <a:gd name="connsiteX1" fmla="*/ 0 w 634174"/>
                      <a:gd name="connsiteY1" fmla="*/ 2166366 h 216636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634174" h="2166366">
                        <a:moveTo>
                          <a:pt x="634175" y="0"/>
                        </a:moveTo>
                        <a:lnTo>
                          <a:pt x="0" y="2166366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96" name="Полилиния: фигура 195">
                    <a:extLst>
                      <a:ext uri="{FF2B5EF4-FFF2-40B4-BE49-F238E27FC236}">
                        <a16:creationId xmlns:a16="http://schemas.microsoft.com/office/drawing/2014/main" xmlns="" id="{19B27EA6-A1E5-438A-BAA8-1904FF2E7C48}"/>
                      </a:ext>
                    </a:extLst>
                  </p:cNvPr>
                  <p:cNvSpPr/>
                  <p:nvPr/>
                </p:nvSpPr>
                <p:spPr>
                  <a:xfrm>
                    <a:off x="-1567339" y="2456338"/>
                    <a:ext cx="1557909" cy="1549336"/>
                  </a:xfrm>
                  <a:custGeom>
                    <a:avLst/>
                    <a:gdLst>
                      <a:gd name="connsiteX0" fmla="*/ 0 w 1557909"/>
                      <a:gd name="connsiteY0" fmla="*/ 0 h 1549336"/>
                      <a:gd name="connsiteX1" fmla="*/ 1557909 w 1557909"/>
                      <a:gd name="connsiteY1" fmla="*/ 1549337 h 15493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557909" h="1549336">
                        <a:moveTo>
                          <a:pt x="0" y="0"/>
                        </a:moveTo>
                        <a:lnTo>
                          <a:pt x="1557909" y="1549337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97" name="Полилиния: фигура 196">
                    <a:extLst>
                      <a:ext uri="{FF2B5EF4-FFF2-40B4-BE49-F238E27FC236}">
                        <a16:creationId xmlns:a16="http://schemas.microsoft.com/office/drawing/2014/main" xmlns="" id="{34986B2E-586A-41E1-A4F5-FC731D23E591}"/>
                      </a:ext>
                    </a:extLst>
                  </p:cNvPr>
                  <p:cNvSpPr/>
                  <p:nvPr/>
                </p:nvSpPr>
                <p:spPr>
                  <a:xfrm>
                    <a:off x="972597" y="1676717"/>
                    <a:ext cx="1437417" cy="624268"/>
                  </a:xfrm>
                  <a:custGeom>
                    <a:avLst/>
                    <a:gdLst>
                      <a:gd name="connsiteX0" fmla="*/ -168 w 1437417"/>
                      <a:gd name="connsiteY0" fmla="*/ -188 h 624268"/>
                      <a:gd name="connsiteX1" fmla="*/ 1437250 w 1437417"/>
                      <a:gd name="connsiteY1" fmla="*/ 624081 h 6242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437417" h="624268">
                        <a:moveTo>
                          <a:pt x="-168" y="-188"/>
                        </a:moveTo>
                        <a:cubicBezTo>
                          <a:pt x="30503" y="15814"/>
                          <a:pt x="1437250" y="624081"/>
                          <a:pt x="1437250" y="624081"/>
                        </a:cubicBezTo>
                      </a:path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98" name="Полилиния: фигура 197">
                    <a:extLst>
                      <a:ext uri="{FF2B5EF4-FFF2-40B4-BE49-F238E27FC236}">
                        <a16:creationId xmlns:a16="http://schemas.microsoft.com/office/drawing/2014/main" xmlns="" id="{50A91D71-3F33-48AC-9188-CF6AAE34C806}"/>
                      </a:ext>
                    </a:extLst>
                  </p:cNvPr>
                  <p:cNvSpPr/>
                  <p:nvPr/>
                </p:nvSpPr>
                <p:spPr>
                  <a:xfrm>
                    <a:off x="368807" y="2312225"/>
                    <a:ext cx="2081688" cy="470820"/>
                  </a:xfrm>
                  <a:custGeom>
                    <a:avLst/>
                    <a:gdLst>
                      <a:gd name="connsiteX0" fmla="*/ 0 w 2081688"/>
                      <a:gd name="connsiteY0" fmla="*/ 470821 h 470820"/>
                      <a:gd name="connsiteX1" fmla="*/ 2081689 w 2081688"/>
                      <a:gd name="connsiteY1" fmla="*/ 0 h 4708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2081688" h="470820">
                        <a:moveTo>
                          <a:pt x="0" y="470821"/>
                        </a:moveTo>
                        <a:lnTo>
                          <a:pt x="2081689" y="0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99" name="Полилиния: фигура 198">
                    <a:extLst>
                      <a:ext uri="{FF2B5EF4-FFF2-40B4-BE49-F238E27FC236}">
                        <a16:creationId xmlns:a16="http://schemas.microsoft.com/office/drawing/2014/main" xmlns="" id="{9C2DF8C4-1294-48B2-8908-D1A996830882}"/>
                      </a:ext>
                    </a:extLst>
                  </p:cNvPr>
                  <p:cNvSpPr/>
                  <p:nvPr/>
                </p:nvSpPr>
                <p:spPr>
                  <a:xfrm>
                    <a:off x="-3530918" y="-157607"/>
                    <a:ext cx="9525" cy="95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525" h="9525"/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200" name="Полилиния: фигура 199">
                    <a:extLst>
                      <a:ext uri="{FF2B5EF4-FFF2-40B4-BE49-F238E27FC236}">
                        <a16:creationId xmlns:a16="http://schemas.microsoft.com/office/drawing/2014/main" xmlns="" id="{F570AA13-6339-4270-A384-DCFB489A0B50}"/>
                      </a:ext>
                    </a:extLst>
                  </p:cNvPr>
                  <p:cNvSpPr/>
                  <p:nvPr/>
                </p:nvSpPr>
                <p:spPr>
                  <a:xfrm>
                    <a:off x="360139" y="2780664"/>
                    <a:ext cx="1295781" cy="359187"/>
                  </a:xfrm>
                  <a:custGeom>
                    <a:avLst/>
                    <a:gdLst>
                      <a:gd name="connsiteX0" fmla="*/ 0 w 1295781"/>
                      <a:gd name="connsiteY0" fmla="*/ 0 h 359187"/>
                      <a:gd name="connsiteX1" fmla="*/ 1295781 w 1295781"/>
                      <a:gd name="connsiteY1" fmla="*/ 359188 h 35918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295781" h="359187">
                        <a:moveTo>
                          <a:pt x="0" y="0"/>
                        </a:moveTo>
                        <a:lnTo>
                          <a:pt x="1295781" y="359188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201" name="Полилиния: фигура 200">
                    <a:extLst>
                      <a:ext uri="{FF2B5EF4-FFF2-40B4-BE49-F238E27FC236}">
                        <a16:creationId xmlns:a16="http://schemas.microsoft.com/office/drawing/2014/main" xmlns="" id="{30F2892E-DCBF-4DA7-9DBF-9D56ED67327B}"/>
                      </a:ext>
                    </a:extLst>
                  </p:cNvPr>
                  <p:cNvSpPr/>
                  <p:nvPr/>
                </p:nvSpPr>
                <p:spPr>
                  <a:xfrm>
                    <a:off x="-1575054" y="1660714"/>
                    <a:ext cx="2530030" cy="2030730"/>
                  </a:xfrm>
                  <a:custGeom>
                    <a:avLst/>
                    <a:gdLst>
                      <a:gd name="connsiteX0" fmla="*/ 2530031 w 2530030"/>
                      <a:gd name="connsiteY0" fmla="*/ 0 h 2030730"/>
                      <a:gd name="connsiteX1" fmla="*/ 1941100 w 2530030"/>
                      <a:gd name="connsiteY1" fmla="*/ 1119283 h 2030730"/>
                      <a:gd name="connsiteX2" fmla="*/ 0 w 2530030"/>
                      <a:gd name="connsiteY2" fmla="*/ 797624 h 2030730"/>
                      <a:gd name="connsiteX3" fmla="*/ 425958 w 2530030"/>
                      <a:gd name="connsiteY3" fmla="*/ 2030730 h 203073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530030" h="2030730">
                        <a:moveTo>
                          <a:pt x="2530031" y="0"/>
                        </a:moveTo>
                        <a:lnTo>
                          <a:pt x="1941100" y="1119283"/>
                        </a:lnTo>
                        <a:lnTo>
                          <a:pt x="0" y="797624"/>
                        </a:lnTo>
                        <a:lnTo>
                          <a:pt x="425958" y="2030730"/>
                        </a:lnTo>
                      </a:path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202" name="Полилиния: фигура 201">
                    <a:extLst>
                      <a:ext uri="{FF2B5EF4-FFF2-40B4-BE49-F238E27FC236}">
                        <a16:creationId xmlns:a16="http://schemas.microsoft.com/office/drawing/2014/main" xmlns="" id="{E1E20BA9-09DF-4700-AE99-D45B027840B1}"/>
                      </a:ext>
                    </a:extLst>
                  </p:cNvPr>
                  <p:cNvSpPr/>
                  <p:nvPr/>
                </p:nvSpPr>
                <p:spPr>
                  <a:xfrm>
                    <a:off x="-1765364" y="2759709"/>
                    <a:ext cx="2115788" cy="1418653"/>
                  </a:xfrm>
                  <a:custGeom>
                    <a:avLst/>
                    <a:gdLst>
                      <a:gd name="connsiteX0" fmla="*/ 2115788 w 2115788"/>
                      <a:gd name="connsiteY0" fmla="*/ 0 h 1418653"/>
                      <a:gd name="connsiteX1" fmla="*/ 0 w 2115788"/>
                      <a:gd name="connsiteY1" fmla="*/ 1418654 h 141865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2115788" h="1418653">
                        <a:moveTo>
                          <a:pt x="2115788" y="0"/>
                        </a:moveTo>
                        <a:lnTo>
                          <a:pt x="0" y="1418654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203" name="Полилиния: фигура 202">
                    <a:extLst>
                      <a:ext uri="{FF2B5EF4-FFF2-40B4-BE49-F238E27FC236}">
                        <a16:creationId xmlns:a16="http://schemas.microsoft.com/office/drawing/2014/main" xmlns="" id="{0BBB87FE-CBCE-4A4D-90E7-38D8268EB9DD}"/>
                      </a:ext>
                    </a:extLst>
                  </p:cNvPr>
                  <p:cNvSpPr/>
                  <p:nvPr/>
                </p:nvSpPr>
                <p:spPr>
                  <a:xfrm>
                    <a:off x="972597" y="1675097"/>
                    <a:ext cx="983075" cy="2134743"/>
                  </a:xfrm>
                  <a:custGeom>
                    <a:avLst/>
                    <a:gdLst>
                      <a:gd name="connsiteX0" fmla="*/ 0 w 983075"/>
                      <a:gd name="connsiteY0" fmla="*/ 0 h 2134743"/>
                      <a:gd name="connsiteX1" fmla="*/ 983075 w 983075"/>
                      <a:gd name="connsiteY1" fmla="*/ 2134743 h 21347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983075" h="2134743">
                        <a:moveTo>
                          <a:pt x="0" y="0"/>
                        </a:moveTo>
                        <a:lnTo>
                          <a:pt x="983075" y="2134743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204" name="Полилиния: фигура 203">
                    <a:extLst>
                      <a:ext uri="{FF2B5EF4-FFF2-40B4-BE49-F238E27FC236}">
                        <a16:creationId xmlns:a16="http://schemas.microsoft.com/office/drawing/2014/main" xmlns="" id="{263486D7-8F0F-49BB-BF11-2102FD73710B}"/>
                      </a:ext>
                    </a:extLst>
                  </p:cNvPr>
                  <p:cNvSpPr/>
                  <p:nvPr/>
                </p:nvSpPr>
                <p:spPr>
                  <a:xfrm>
                    <a:off x="-3530918" y="-157607"/>
                    <a:ext cx="9525" cy="95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525" h="9525"/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sp>
              <p:nvSpPr>
                <p:cNvPr id="192" name="Полилиния: фигура 191">
                  <a:extLst>
                    <a:ext uri="{FF2B5EF4-FFF2-40B4-BE49-F238E27FC236}">
                      <a16:creationId xmlns:a16="http://schemas.microsoft.com/office/drawing/2014/main" xmlns="" id="{5DA08CF7-36EA-4D53-AF79-0EBC3DF944C3}"/>
                    </a:ext>
                  </a:extLst>
                </p:cNvPr>
                <p:cNvSpPr/>
                <p:nvPr/>
              </p:nvSpPr>
              <p:spPr>
                <a:xfrm>
                  <a:off x="-624364" y="2320321"/>
                  <a:ext cx="3084861" cy="1072229"/>
                </a:xfrm>
                <a:custGeom>
                  <a:avLst/>
                  <a:gdLst>
                    <a:gd name="connsiteX0" fmla="*/ 3084862 w 3084861"/>
                    <a:gd name="connsiteY0" fmla="*/ 0 h 1072229"/>
                    <a:gd name="connsiteX1" fmla="*/ 2279619 w 3084861"/>
                    <a:gd name="connsiteY1" fmla="*/ 821150 h 1072229"/>
                    <a:gd name="connsiteX2" fmla="*/ 0 w 3084861"/>
                    <a:gd name="connsiteY2" fmla="*/ 1072229 h 10722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3084861" h="1072229">
                      <a:moveTo>
                        <a:pt x="3084862" y="0"/>
                      </a:moveTo>
                      <a:lnTo>
                        <a:pt x="2279619" y="821150"/>
                      </a:lnTo>
                      <a:lnTo>
                        <a:pt x="0" y="1072229"/>
                      </a:lnTo>
                    </a:path>
                  </a:pathLst>
                </a:custGeom>
                <a:noFill/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93" name="Полилиния: фигура 192">
                  <a:extLst>
                    <a:ext uri="{FF2B5EF4-FFF2-40B4-BE49-F238E27FC236}">
                      <a16:creationId xmlns:a16="http://schemas.microsoft.com/office/drawing/2014/main" xmlns="" id="{64E0AE7C-AAFA-41D8-93F4-733EFD0EFC0D}"/>
                    </a:ext>
                  </a:extLst>
                </p:cNvPr>
                <p:cNvSpPr/>
                <p:nvPr/>
              </p:nvSpPr>
              <p:spPr>
                <a:xfrm>
                  <a:off x="-3530918" y="-157607"/>
                  <a:ext cx="9525" cy="9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25" h="9525"/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  <p:sp>
            <p:nvSpPr>
              <p:cNvPr id="157" name="Полилиния: фигура 156">
                <a:extLst>
                  <a:ext uri="{FF2B5EF4-FFF2-40B4-BE49-F238E27FC236}">
                    <a16:creationId xmlns:a16="http://schemas.microsoft.com/office/drawing/2014/main" xmlns="" id="{8A9EDC10-C1F5-4A38-AF3C-2F2C99C5EF8E}"/>
                  </a:ext>
                </a:extLst>
              </p:cNvPr>
              <p:cNvSpPr/>
              <p:nvPr/>
            </p:nvSpPr>
            <p:spPr>
              <a:xfrm>
                <a:off x="-3530918" y="-157607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4763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grpSp>
            <p:nvGrpSpPr>
              <p:cNvPr id="158" name="Рисунок 19">
                <a:extLst>
                  <a:ext uri="{FF2B5EF4-FFF2-40B4-BE49-F238E27FC236}">
                    <a16:creationId xmlns:a16="http://schemas.microsoft.com/office/drawing/2014/main" xmlns="" id="{7D4B7C7D-7C19-457D-8579-45479CF4EA12}"/>
                  </a:ext>
                </a:extLst>
              </p:cNvPr>
              <p:cNvGrpSpPr/>
              <p:nvPr/>
            </p:nvGrpSpPr>
            <p:grpSpPr>
              <a:xfrm>
                <a:off x="-1625496" y="1628872"/>
                <a:ext cx="4102390" cy="2474518"/>
                <a:chOff x="-1625496" y="1628872"/>
                <a:chExt cx="4102390" cy="2474518"/>
              </a:xfrm>
              <a:solidFill>
                <a:srgbClr val="BFC8D5"/>
              </a:solidFill>
            </p:grpSpPr>
            <p:sp>
              <p:nvSpPr>
                <p:cNvPr id="159" name="Полилиния: фигура 158">
                  <a:extLst>
                    <a:ext uri="{FF2B5EF4-FFF2-40B4-BE49-F238E27FC236}">
                      <a16:creationId xmlns:a16="http://schemas.microsoft.com/office/drawing/2014/main" xmlns="" id="{E7259FB3-79B3-48C4-917E-B70BD673FCA7}"/>
                    </a:ext>
                  </a:extLst>
                </p:cNvPr>
                <p:cNvSpPr/>
                <p:nvPr/>
              </p:nvSpPr>
              <p:spPr>
                <a:xfrm>
                  <a:off x="-1159389" y="3691478"/>
                  <a:ext cx="66306" cy="65274"/>
                </a:xfrm>
                <a:custGeom>
                  <a:avLst/>
                  <a:gdLst>
                    <a:gd name="connsiteX0" fmla="*/ 9554 w 66306"/>
                    <a:gd name="connsiteY0" fmla="*/ 9399 h 65274"/>
                    <a:gd name="connsiteX1" fmla="*/ 8982 w 66306"/>
                    <a:gd name="connsiteY1" fmla="*/ 54929 h 65274"/>
                    <a:gd name="connsiteX2" fmla="*/ 9554 w 66306"/>
                    <a:gd name="connsiteY2" fmla="*/ 55500 h 65274"/>
                    <a:gd name="connsiteX3" fmla="*/ 56417 w 66306"/>
                    <a:gd name="connsiteY3" fmla="*/ 55500 h 65274"/>
                    <a:gd name="connsiteX4" fmla="*/ 56988 w 66306"/>
                    <a:gd name="connsiteY4" fmla="*/ 9971 h 65274"/>
                    <a:gd name="connsiteX5" fmla="*/ 56417 w 66306"/>
                    <a:gd name="connsiteY5" fmla="*/ 9399 h 65274"/>
                    <a:gd name="connsiteX6" fmla="*/ 9554 w 66306"/>
                    <a:gd name="connsiteY6" fmla="*/ 9399 h 6527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66306" h="65274">
                      <a:moveTo>
                        <a:pt x="9554" y="9399"/>
                      </a:moveTo>
                      <a:cubicBezTo>
                        <a:pt x="-3181" y="21810"/>
                        <a:pt x="-3438" y="42194"/>
                        <a:pt x="8982" y="54929"/>
                      </a:cubicBezTo>
                      <a:cubicBezTo>
                        <a:pt x="9173" y="55119"/>
                        <a:pt x="9363" y="55310"/>
                        <a:pt x="9554" y="55500"/>
                      </a:cubicBezTo>
                      <a:cubicBezTo>
                        <a:pt x="22565" y="68283"/>
                        <a:pt x="43406" y="68283"/>
                        <a:pt x="56417" y="55500"/>
                      </a:cubicBezTo>
                      <a:cubicBezTo>
                        <a:pt x="69151" y="43089"/>
                        <a:pt x="69409" y="22706"/>
                        <a:pt x="56988" y="9971"/>
                      </a:cubicBezTo>
                      <a:cubicBezTo>
                        <a:pt x="56798" y="9780"/>
                        <a:pt x="56607" y="9590"/>
                        <a:pt x="56417" y="9399"/>
                      </a:cubicBezTo>
                      <a:cubicBezTo>
                        <a:pt x="43406" y="-3383"/>
                        <a:pt x="22565" y="-3383"/>
                        <a:pt x="9554" y="9399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60" name="Полилиния: фигура 159">
                  <a:extLst>
                    <a:ext uri="{FF2B5EF4-FFF2-40B4-BE49-F238E27FC236}">
                      <a16:creationId xmlns:a16="http://schemas.microsoft.com/office/drawing/2014/main" xmlns="" id="{4E937815-CA06-46C4-9948-88634D31EC49}"/>
                    </a:ext>
                  </a:extLst>
                </p:cNvPr>
                <p:cNvSpPr/>
                <p:nvPr/>
              </p:nvSpPr>
              <p:spPr>
                <a:xfrm>
                  <a:off x="-1176725" y="3674054"/>
                  <a:ext cx="101549" cy="100121"/>
                </a:xfrm>
                <a:custGeom>
                  <a:avLst/>
                  <a:gdLst>
                    <a:gd name="connsiteX0" fmla="*/ 14698 w 101549"/>
                    <a:gd name="connsiteY0" fmla="*/ 14536 h 100121"/>
                    <a:gd name="connsiteX1" fmla="*/ 13926 w 101549"/>
                    <a:gd name="connsiteY1" fmla="*/ 84440 h 100121"/>
                    <a:gd name="connsiteX2" fmla="*/ 14698 w 101549"/>
                    <a:gd name="connsiteY2" fmla="*/ 85211 h 100121"/>
                    <a:gd name="connsiteX3" fmla="*/ 86516 w 101549"/>
                    <a:gd name="connsiteY3" fmla="*/ 85211 h 100121"/>
                    <a:gd name="connsiteX4" fmla="*/ 87288 w 101549"/>
                    <a:gd name="connsiteY4" fmla="*/ 15307 h 100121"/>
                    <a:gd name="connsiteX5" fmla="*/ 86516 w 101549"/>
                    <a:gd name="connsiteY5" fmla="*/ 14536 h 100121"/>
                    <a:gd name="connsiteX6" fmla="*/ 14698 w 101549"/>
                    <a:gd name="connsiteY6" fmla="*/ 14536 h 1001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549" h="100121">
                      <a:moveTo>
                        <a:pt x="14698" y="14536"/>
                      </a:moveTo>
                      <a:cubicBezTo>
                        <a:pt x="-4819" y="33624"/>
                        <a:pt x="-5162" y="64923"/>
                        <a:pt x="13926" y="84440"/>
                      </a:cubicBezTo>
                      <a:cubicBezTo>
                        <a:pt x="14183" y="84706"/>
                        <a:pt x="14440" y="84954"/>
                        <a:pt x="14698" y="85211"/>
                      </a:cubicBezTo>
                      <a:cubicBezTo>
                        <a:pt x="34614" y="104842"/>
                        <a:pt x="66599" y="104842"/>
                        <a:pt x="86516" y="85211"/>
                      </a:cubicBezTo>
                      <a:cubicBezTo>
                        <a:pt x="106033" y="66123"/>
                        <a:pt x="106376" y="34824"/>
                        <a:pt x="87288" y="15307"/>
                      </a:cubicBezTo>
                      <a:cubicBezTo>
                        <a:pt x="87030" y="15050"/>
                        <a:pt x="86773" y="14793"/>
                        <a:pt x="86516" y="14536"/>
                      </a:cubicBezTo>
                      <a:cubicBezTo>
                        <a:pt x="66599" y="-5095"/>
                        <a:pt x="34614" y="-5095"/>
                        <a:pt x="14698" y="14536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61" name="Полилиния: фигура 160">
                  <a:extLst>
                    <a:ext uri="{FF2B5EF4-FFF2-40B4-BE49-F238E27FC236}">
                      <a16:creationId xmlns:a16="http://schemas.microsoft.com/office/drawing/2014/main" xmlns="" id="{F4724CC4-C9F5-403E-9B82-9F0595B55D11}"/>
                    </a:ext>
                  </a:extLst>
                </p:cNvPr>
                <p:cNvSpPr/>
                <p:nvPr/>
              </p:nvSpPr>
              <p:spPr>
                <a:xfrm>
                  <a:off x="1342252" y="2514521"/>
                  <a:ext cx="69509" cy="68513"/>
                </a:xfrm>
                <a:custGeom>
                  <a:avLst/>
                  <a:gdLst>
                    <a:gd name="connsiteX0" fmla="*/ 10034 w 69509"/>
                    <a:gd name="connsiteY0" fmla="*/ 9828 h 68513"/>
                    <a:gd name="connsiteX1" fmla="*/ 9501 w 69509"/>
                    <a:gd name="connsiteY1" fmla="*/ 57777 h 68513"/>
                    <a:gd name="connsiteX2" fmla="*/ 10034 w 69509"/>
                    <a:gd name="connsiteY2" fmla="*/ 58310 h 68513"/>
                    <a:gd name="connsiteX3" fmla="*/ 59183 w 69509"/>
                    <a:gd name="connsiteY3" fmla="*/ 58310 h 68513"/>
                    <a:gd name="connsiteX4" fmla="*/ 59574 w 69509"/>
                    <a:gd name="connsiteY4" fmla="*/ 10219 h 68513"/>
                    <a:gd name="connsiteX5" fmla="*/ 59183 w 69509"/>
                    <a:gd name="connsiteY5" fmla="*/ 9828 h 68513"/>
                    <a:gd name="connsiteX6" fmla="*/ 10034 w 69509"/>
                    <a:gd name="connsiteY6" fmla="*/ 9828 h 685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69509" h="68513">
                      <a:moveTo>
                        <a:pt x="10034" y="9828"/>
                      </a:moveTo>
                      <a:cubicBezTo>
                        <a:pt x="-3358" y="22925"/>
                        <a:pt x="-3596" y="44394"/>
                        <a:pt x="9501" y="57777"/>
                      </a:cubicBezTo>
                      <a:cubicBezTo>
                        <a:pt x="9682" y="57958"/>
                        <a:pt x="9853" y="58139"/>
                        <a:pt x="10034" y="58310"/>
                      </a:cubicBezTo>
                      <a:cubicBezTo>
                        <a:pt x="23693" y="71664"/>
                        <a:pt x="45525" y="71664"/>
                        <a:pt x="59183" y="58310"/>
                      </a:cubicBezTo>
                      <a:cubicBezTo>
                        <a:pt x="72575" y="45137"/>
                        <a:pt x="72747" y="23611"/>
                        <a:pt x="59574" y="10219"/>
                      </a:cubicBezTo>
                      <a:cubicBezTo>
                        <a:pt x="59450" y="10085"/>
                        <a:pt x="59317" y="9961"/>
                        <a:pt x="59183" y="9828"/>
                      </a:cubicBezTo>
                      <a:cubicBezTo>
                        <a:pt x="45525" y="-3526"/>
                        <a:pt x="23693" y="-3526"/>
                        <a:pt x="10034" y="9828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62" name="Полилиния: фигура 161">
                  <a:extLst>
                    <a:ext uri="{FF2B5EF4-FFF2-40B4-BE49-F238E27FC236}">
                      <a16:creationId xmlns:a16="http://schemas.microsoft.com/office/drawing/2014/main" xmlns="" id="{0AAE1724-46C1-4DA4-9D4A-C2AA98049AE3}"/>
                    </a:ext>
                  </a:extLst>
                </p:cNvPr>
                <p:cNvSpPr/>
                <p:nvPr/>
              </p:nvSpPr>
              <p:spPr>
                <a:xfrm>
                  <a:off x="1323761" y="2496305"/>
                  <a:ext cx="106533" cy="104946"/>
                </a:xfrm>
                <a:custGeom>
                  <a:avLst/>
                  <a:gdLst>
                    <a:gd name="connsiteX0" fmla="*/ 15475 w 106533"/>
                    <a:gd name="connsiteY0" fmla="*/ 15186 h 104946"/>
                    <a:gd name="connsiteX1" fmla="*/ 14551 w 106533"/>
                    <a:gd name="connsiteY1" fmla="*/ 88462 h 104946"/>
                    <a:gd name="connsiteX2" fmla="*/ 15475 w 106533"/>
                    <a:gd name="connsiteY2" fmla="*/ 89385 h 104946"/>
                    <a:gd name="connsiteX3" fmla="*/ 90722 w 106533"/>
                    <a:gd name="connsiteY3" fmla="*/ 89385 h 104946"/>
                    <a:gd name="connsiteX4" fmla="*/ 91647 w 106533"/>
                    <a:gd name="connsiteY4" fmla="*/ 16110 h 104946"/>
                    <a:gd name="connsiteX5" fmla="*/ 90722 w 106533"/>
                    <a:gd name="connsiteY5" fmla="*/ 15186 h 104946"/>
                    <a:gd name="connsiteX6" fmla="*/ 15475 w 106533"/>
                    <a:gd name="connsiteY6" fmla="*/ 15186 h 10494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6533" h="104946">
                      <a:moveTo>
                        <a:pt x="15475" y="15186"/>
                      </a:moveTo>
                      <a:cubicBezTo>
                        <a:pt x="-5013" y="35160"/>
                        <a:pt x="-5432" y="67973"/>
                        <a:pt x="14551" y="88462"/>
                      </a:cubicBezTo>
                      <a:cubicBezTo>
                        <a:pt x="14856" y="88776"/>
                        <a:pt x="15161" y="89081"/>
                        <a:pt x="15475" y="89385"/>
                      </a:cubicBezTo>
                      <a:cubicBezTo>
                        <a:pt x="36373" y="109883"/>
                        <a:pt x="69825" y="109883"/>
                        <a:pt x="90722" y="89385"/>
                      </a:cubicBezTo>
                      <a:cubicBezTo>
                        <a:pt x="111211" y="69412"/>
                        <a:pt x="111630" y="36598"/>
                        <a:pt x="91647" y="16110"/>
                      </a:cubicBezTo>
                      <a:cubicBezTo>
                        <a:pt x="91341" y="15795"/>
                        <a:pt x="91037" y="15491"/>
                        <a:pt x="90722" y="15186"/>
                      </a:cubicBezTo>
                      <a:cubicBezTo>
                        <a:pt x="69825" y="-5312"/>
                        <a:pt x="36373" y="-5312"/>
                        <a:pt x="15475" y="15186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63" name="Полилиния: фигура 162">
                  <a:extLst>
                    <a:ext uri="{FF2B5EF4-FFF2-40B4-BE49-F238E27FC236}">
                      <a16:creationId xmlns:a16="http://schemas.microsoft.com/office/drawing/2014/main" xmlns="" id="{92919DE3-AF87-4649-AFCD-D3E11FE2CF03}"/>
                    </a:ext>
                  </a:extLst>
                </p:cNvPr>
                <p:cNvSpPr/>
                <p:nvPr/>
              </p:nvSpPr>
              <p:spPr>
                <a:xfrm>
                  <a:off x="-64809" y="3977385"/>
                  <a:ext cx="101042" cy="99536"/>
                </a:xfrm>
                <a:custGeom>
                  <a:avLst/>
                  <a:gdLst>
                    <a:gd name="connsiteX0" fmla="*/ 14634 w 101042"/>
                    <a:gd name="connsiteY0" fmla="*/ 14386 h 99536"/>
                    <a:gd name="connsiteX1" fmla="*/ 13882 w 101042"/>
                    <a:gd name="connsiteY1" fmla="*/ 84023 h 99536"/>
                    <a:gd name="connsiteX2" fmla="*/ 14634 w 101042"/>
                    <a:gd name="connsiteY2" fmla="*/ 84776 h 99536"/>
                    <a:gd name="connsiteX3" fmla="*/ 86072 w 101042"/>
                    <a:gd name="connsiteY3" fmla="*/ 84776 h 99536"/>
                    <a:gd name="connsiteX4" fmla="*/ 86824 w 101042"/>
                    <a:gd name="connsiteY4" fmla="*/ 15138 h 99536"/>
                    <a:gd name="connsiteX5" fmla="*/ 86072 w 101042"/>
                    <a:gd name="connsiteY5" fmla="*/ 14386 h 99536"/>
                    <a:gd name="connsiteX6" fmla="*/ 14634 w 101042"/>
                    <a:gd name="connsiteY6" fmla="*/ 14386 h 995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042" h="99536">
                      <a:moveTo>
                        <a:pt x="14634" y="14386"/>
                      </a:moveTo>
                      <a:cubicBezTo>
                        <a:pt x="-4806" y="33407"/>
                        <a:pt x="-5140" y="64583"/>
                        <a:pt x="13882" y="84023"/>
                      </a:cubicBezTo>
                      <a:cubicBezTo>
                        <a:pt x="14130" y="84280"/>
                        <a:pt x="14377" y="84528"/>
                        <a:pt x="14634" y="84776"/>
                      </a:cubicBezTo>
                      <a:cubicBezTo>
                        <a:pt x="34484" y="104206"/>
                        <a:pt x="66222" y="104206"/>
                        <a:pt x="86072" y="84776"/>
                      </a:cubicBezTo>
                      <a:cubicBezTo>
                        <a:pt x="105512" y="65754"/>
                        <a:pt x="105846" y="34579"/>
                        <a:pt x="86824" y="15138"/>
                      </a:cubicBezTo>
                      <a:cubicBezTo>
                        <a:pt x="86577" y="14881"/>
                        <a:pt x="86329" y="14633"/>
                        <a:pt x="86072" y="14386"/>
                      </a:cubicBezTo>
                      <a:cubicBezTo>
                        <a:pt x="66222" y="-5045"/>
                        <a:pt x="34484" y="-5045"/>
                        <a:pt x="14634" y="14386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64" name="Полилиния: фигура 163">
                  <a:extLst>
                    <a:ext uri="{FF2B5EF4-FFF2-40B4-BE49-F238E27FC236}">
                      <a16:creationId xmlns:a16="http://schemas.microsoft.com/office/drawing/2014/main" xmlns="" id="{034E9858-26EA-4BD2-9243-7EB44CC4D297}"/>
                    </a:ext>
                  </a:extLst>
                </p:cNvPr>
                <p:cNvSpPr/>
                <p:nvPr/>
              </p:nvSpPr>
              <p:spPr>
                <a:xfrm>
                  <a:off x="-91685" y="3950898"/>
                  <a:ext cx="154781" cy="152492"/>
                </a:xfrm>
                <a:custGeom>
                  <a:avLst/>
                  <a:gdLst>
                    <a:gd name="connsiteX0" fmla="*/ 22461 w 154781"/>
                    <a:gd name="connsiteY0" fmla="*/ 22108 h 152492"/>
                    <a:gd name="connsiteX1" fmla="*/ 21451 w 154781"/>
                    <a:gd name="connsiteY1" fmla="*/ 128922 h 152492"/>
                    <a:gd name="connsiteX2" fmla="*/ 22461 w 154781"/>
                    <a:gd name="connsiteY2" fmla="*/ 129931 h 152492"/>
                    <a:gd name="connsiteX3" fmla="*/ 131903 w 154781"/>
                    <a:gd name="connsiteY3" fmla="*/ 129931 h 152492"/>
                    <a:gd name="connsiteX4" fmla="*/ 133179 w 154781"/>
                    <a:gd name="connsiteY4" fmla="*/ 23384 h 152492"/>
                    <a:gd name="connsiteX5" fmla="*/ 131903 w 154781"/>
                    <a:gd name="connsiteY5" fmla="*/ 22108 h 152492"/>
                    <a:gd name="connsiteX6" fmla="*/ 22461 w 154781"/>
                    <a:gd name="connsiteY6" fmla="*/ 22108 h 1524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54781" h="152492">
                      <a:moveTo>
                        <a:pt x="22461" y="22108"/>
                      </a:moveTo>
                      <a:cubicBezTo>
                        <a:pt x="-7314" y="51321"/>
                        <a:pt x="-7762" y="99146"/>
                        <a:pt x="21451" y="128922"/>
                      </a:cubicBezTo>
                      <a:cubicBezTo>
                        <a:pt x="21784" y="129264"/>
                        <a:pt x="22118" y="129598"/>
                        <a:pt x="22461" y="129931"/>
                      </a:cubicBezTo>
                      <a:cubicBezTo>
                        <a:pt x="52846" y="159763"/>
                        <a:pt x="101518" y="159763"/>
                        <a:pt x="131903" y="129931"/>
                      </a:cubicBezTo>
                      <a:cubicBezTo>
                        <a:pt x="161678" y="100861"/>
                        <a:pt x="162250" y="53160"/>
                        <a:pt x="133179" y="23384"/>
                      </a:cubicBezTo>
                      <a:cubicBezTo>
                        <a:pt x="132760" y="22956"/>
                        <a:pt x="132332" y="22527"/>
                        <a:pt x="131903" y="22108"/>
                      </a:cubicBezTo>
                      <a:cubicBezTo>
                        <a:pt x="101480" y="-7619"/>
                        <a:pt x="52884" y="-7619"/>
                        <a:pt x="22461" y="22108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65" name="Полилиния: фигура 164">
                  <a:extLst>
                    <a:ext uri="{FF2B5EF4-FFF2-40B4-BE49-F238E27FC236}">
                      <a16:creationId xmlns:a16="http://schemas.microsoft.com/office/drawing/2014/main" xmlns="" id="{F7E83C8D-15B0-4CD4-958E-E5A2DCBE02EA}"/>
                    </a:ext>
                  </a:extLst>
                </p:cNvPr>
                <p:cNvSpPr/>
                <p:nvPr/>
              </p:nvSpPr>
              <p:spPr>
                <a:xfrm>
                  <a:off x="291616" y="2716085"/>
                  <a:ext cx="101042" cy="99536"/>
                </a:xfrm>
                <a:custGeom>
                  <a:avLst/>
                  <a:gdLst>
                    <a:gd name="connsiteX0" fmla="*/ 14634 w 101042"/>
                    <a:gd name="connsiteY0" fmla="*/ 14386 h 99536"/>
                    <a:gd name="connsiteX1" fmla="*/ 13882 w 101042"/>
                    <a:gd name="connsiteY1" fmla="*/ 84023 h 99536"/>
                    <a:gd name="connsiteX2" fmla="*/ 14634 w 101042"/>
                    <a:gd name="connsiteY2" fmla="*/ 84775 h 99536"/>
                    <a:gd name="connsiteX3" fmla="*/ 86072 w 101042"/>
                    <a:gd name="connsiteY3" fmla="*/ 84775 h 99536"/>
                    <a:gd name="connsiteX4" fmla="*/ 86824 w 101042"/>
                    <a:gd name="connsiteY4" fmla="*/ 15138 h 99536"/>
                    <a:gd name="connsiteX5" fmla="*/ 86072 w 101042"/>
                    <a:gd name="connsiteY5" fmla="*/ 14386 h 99536"/>
                    <a:gd name="connsiteX6" fmla="*/ 14634 w 101042"/>
                    <a:gd name="connsiteY6" fmla="*/ 14386 h 995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042" h="99536">
                      <a:moveTo>
                        <a:pt x="14634" y="14386"/>
                      </a:moveTo>
                      <a:cubicBezTo>
                        <a:pt x="-4806" y="33407"/>
                        <a:pt x="-5140" y="64582"/>
                        <a:pt x="13882" y="84023"/>
                      </a:cubicBezTo>
                      <a:cubicBezTo>
                        <a:pt x="14129" y="84280"/>
                        <a:pt x="14377" y="84528"/>
                        <a:pt x="14634" y="84775"/>
                      </a:cubicBezTo>
                      <a:cubicBezTo>
                        <a:pt x="34485" y="104206"/>
                        <a:pt x="66222" y="104206"/>
                        <a:pt x="86072" y="84775"/>
                      </a:cubicBezTo>
                      <a:cubicBezTo>
                        <a:pt x="105512" y="65754"/>
                        <a:pt x="105846" y="34579"/>
                        <a:pt x="86824" y="15138"/>
                      </a:cubicBezTo>
                      <a:cubicBezTo>
                        <a:pt x="86577" y="14881"/>
                        <a:pt x="86329" y="14633"/>
                        <a:pt x="86072" y="14386"/>
                      </a:cubicBezTo>
                      <a:cubicBezTo>
                        <a:pt x="66222" y="-5045"/>
                        <a:pt x="34485" y="-5045"/>
                        <a:pt x="14634" y="14386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66" name="Полилиния: фигура 165">
                  <a:extLst>
                    <a:ext uri="{FF2B5EF4-FFF2-40B4-BE49-F238E27FC236}">
                      <a16:creationId xmlns:a16="http://schemas.microsoft.com/office/drawing/2014/main" xmlns="" id="{CF975260-0CC1-4B44-89E7-0A06DA3EB5F9}"/>
                    </a:ext>
                  </a:extLst>
                </p:cNvPr>
                <p:cNvSpPr/>
                <p:nvPr/>
              </p:nvSpPr>
              <p:spPr>
                <a:xfrm>
                  <a:off x="264753" y="2689615"/>
                  <a:ext cx="154781" cy="152492"/>
                </a:xfrm>
                <a:custGeom>
                  <a:avLst/>
                  <a:gdLst>
                    <a:gd name="connsiteX0" fmla="*/ 22543 w 154781"/>
                    <a:gd name="connsiteY0" fmla="*/ 22187 h 152492"/>
                    <a:gd name="connsiteX1" fmla="*/ 21266 w 154781"/>
                    <a:gd name="connsiteY1" fmla="*/ 128733 h 152492"/>
                    <a:gd name="connsiteX2" fmla="*/ 22543 w 154781"/>
                    <a:gd name="connsiteY2" fmla="*/ 130010 h 152492"/>
                    <a:gd name="connsiteX3" fmla="*/ 131985 w 154781"/>
                    <a:gd name="connsiteY3" fmla="*/ 130010 h 152492"/>
                    <a:gd name="connsiteX4" fmla="*/ 132995 w 154781"/>
                    <a:gd name="connsiteY4" fmla="*/ 23196 h 152492"/>
                    <a:gd name="connsiteX5" fmla="*/ 131985 w 154781"/>
                    <a:gd name="connsiteY5" fmla="*/ 22187 h 152492"/>
                    <a:gd name="connsiteX6" fmla="*/ 22543 w 154781"/>
                    <a:gd name="connsiteY6" fmla="*/ 22187 h 1524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54781" h="152492">
                      <a:moveTo>
                        <a:pt x="22543" y="22187"/>
                      </a:moveTo>
                      <a:cubicBezTo>
                        <a:pt x="-7233" y="51257"/>
                        <a:pt x="-7804" y="98958"/>
                        <a:pt x="21266" y="128733"/>
                      </a:cubicBezTo>
                      <a:cubicBezTo>
                        <a:pt x="21685" y="129162"/>
                        <a:pt x="22114" y="129590"/>
                        <a:pt x="22543" y="130010"/>
                      </a:cubicBezTo>
                      <a:cubicBezTo>
                        <a:pt x="52966" y="159737"/>
                        <a:pt x="101562" y="159737"/>
                        <a:pt x="131985" y="130010"/>
                      </a:cubicBezTo>
                      <a:cubicBezTo>
                        <a:pt x="161760" y="100787"/>
                        <a:pt x="162208" y="52972"/>
                        <a:pt x="132995" y="23196"/>
                      </a:cubicBezTo>
                      <a:cubicBezTo>
                        <a:pt x="132661" y="22853"/>
                        <a:pt x="132328" y="22520"/>
                        <a:pt x="131985" y="22187"/>
                      </a:cubicBezTo>
                      <a:cubicBezTo>
                        <a:pt x="101600" y="-7646"/>
                        <a:pt x="52927" y="-7646"/>
                        <a:pt x="22543" y="22187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67" name="Полилиния: фигура 166">
                  <a:extLst>
                    <a:ext uri="{FF2B5EF4-FFF2-40B4-BE49-F238E27FC236}">
                      <a16:creationId xmlns:a16="http://schemas.microsoft.com/office/drawing/2014/main" xmlns="" id="{14693A08-CA08-4C3A-ABD2-562C787EB315}"/>
                    </a:ext>
                  </a:extLst>
                </p:cNvPr>
                <p:cNvSpPr/>
                <p:nvPr/>
              </p:nvSpPr>
              <p:spPr>
                <a:xfrm>
                  <a:off x="937271" y="1642076"/>
                  <a:ext cx="49734" cy="48991"/>
                </a:xfrm>
                <a:custGeom>
                  <a:avLst/>
                  <a:gdLst>
                    <a:gd name="connsiteX0" fmla="*/ 7058 w 49734"/>
                    <a:gd name="connsiteY0" fmla="*/ 7020 h 48991"/>
                    <a:gd name="connsiteX1" fmla="*/ 6830 w 49734"/>
                    <a:gd name="connsiteY1" fmla="*/ 41368 h 48991"/>
                    <a:gd name="connsiteX2" fmla="*/ 7058 w 49734"/>
                    <a:gd name="connsiteY2" fmla="*/ 41596 h 48991"/>
                    <a:gd name="connsiteX3" fmla="*/ 42301 w 49734"/>
                    <a:gd name="connsiteY3" fmla="*/ 41596 h 48991"/>
                    <a:gd name="connsiteX4" fmla="*/ 42663 w 49734"/>
                    <a:gd name="connsiteY4" fmla="*/ 7383 h 48991"/>
                    <a:gd name="connsiteX5" fmla="*/ 42301 w 49734"/>
                    <a:gd name="connsiteY5" fmla="*/ 7020 h 48991"/>
                    <a:gd name="connsiteX6" fmla="*/ 7058 w 49734"/>
                    <a:gd name="connsiteY6" fmla="*/ 7020 h 4899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49734" h="48991">
                      <a:moveTo>
                        <a:pt x="7058" y="7020"/>
                      </a:moveTo>
                      <a:cubicBezTo>
                        <a:pt x="-2486" y="16441"/>
                        <a:pt x="-2590" y="31824"/>
                        <a:pt x="6830" y="41368"/>
                      </a:cubicBezTo>
                      <a:cubicBezTo>
                        <a:pt x="6906" y="41444"/>
                        <a:pt x="6982" y="41520"/>
                        <a:pt x="7058" y="41596"/>
                      </a:cubicBezTo>
                      <a:cubicBezTo>
                        <a:pt x="16841" y="51207"/>
                        <a:pt x="32519" y="51207"/>
                        <a:pt x="42301" y="41596"/>
                      </a:cubicBezTo>
                      <a:cubicBezTo>
                        <a:pt x="51845" y="32252"/>
                        <a:pt x="52007" y="16927"/>
                        <a:pt x="42663" y="7383"/>
                      </a:cubicBezTo>
                      <a:cubicBezTo>
                        <a:pt x="42549" y="7259"/>
                        <a:pt x="42425" y="7144"/>
                        <a:pt x="42301" y="7020"/>
                      </a:cubicBezTo>
                      <a:cubicBezTo>
                        <a:pt x="32519" y="-2590"/>
                        <a:pt x="16841" y="-2590"/>
                        <a:pt x="7058" y="7020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68" name="Полилиния: фигура 167">
                  <a:extLst>
                    <a:ext uri="{FF2B5EF4-FFF2-40B4-BE49-F238E27FC236}">
                      <a16:creationId xmlns:a16="http://schemas.microsoft.com/office/drawing/2014/main" xmlns="" id="{A36763E5-FA5E-4EBA-8819-888CEEBF3D6D}"/>
                    </a:ext>
                  </a:extLst>
                </p:cNvPr>
                <p:cNvSpPr/>
                <p:nvPr/>
              </p:nvSpPr>
              <p:spPr>
                <a:xfrm>
                  <a:off x="924020" y="1628872"/>
                  <a:ext cx="76198" cy="75399"/>
                </a:xfrm>
                <a:custGeom>
                  <a:avLst/>
                  <a:gdLst>
                    <a:gd name="connsiteX0" fmla="*/ 10976 w 76198"/>
                    <a:gd name="connsiteY0" fmla="*/ 10985 h 75399"/>
                    <a:gd name="connsiteX1" fmla="*/ 10452 w 76198"/>
                    <a:gd name="connsiteY1" fmla="*/ 63516 h 75399"/>
                    <a:gd name="connsiteX2" fmla="*/ 10976 w 76198"/>
                    <a:gd name="connsiteY2" fmla="*/ 64040 h 75399"/>
                    <a:gd name="connsiteX3" fmla="*/ 64859 w 76198"/>
                    <a:gd name="connsiteY3" fmla="*/ 64068 h 75399"/>
                    <a:gd name="connsiteX4" fmla="*/ 64887 w 76198"/>
                    <a:gd name="connsiteY4" fmla="*/ 64040 h 75399"/>
                    <a:gd name="connsiteX5" fmla="*/ 65411 w 76198"/>
                    <a:gd name="connsiteY5" fmla="*/ 11509 h 75399"/>
                    <a:gd name="connsiteX6" fmla="*/ 64887 w 76198"/>
                    <a:gd name="connsiteY6" fmla="*/ 10985 h 75399"/>
                    <a:gd name="connsiteX7" fmla="*/ 11004 w 76198"/>
                    <a:gd name="connsiteY7" fmla="*/ 10957 h 75399"/>
                    <a:gd name="connsiteX8" fmla="*/ 10976 w 76198"/>
                    <a:gd name="connsiteY8" fmla="*/ 10985 h 7539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76198" h="75399">
                      <a:moveTo>
                        <a:pt x="10976" y="10985"/>
                      </a:moveTo>
                      <a:cubicBezTo>
                        <a:pt x="-3674" y="25349"/>
                        <a:pt x="-3912" y="48866"/>
                        <a:pt x="10452" y="63516"/>
                      </a:cubicBezTo>
                      <a:cubicBezTo>
                        <a:pt x="10623" y="63697"/>
                        <a:pt x="10804" y="63868"/>
                        <a:pt x="10976" y="64040"/>
                      </a:cubicBezTo>
                      <a:cubicBezTo>
                        <a:pt x="25844" y="78927"/>
                        <a:pt x="49971" y="78937"/>
                        <a:pt x="64859" y="64068"/>
                      </a:cubicBezTo>
                      <a:cubicBezTo>
                        <a:pt x="64868" y="64059"/>
                        <a:pt x="64878" y="64049"/>
                        <a:pt x="64887" y="64040"/>
                      </a:cubicBezTo>
                      <a:cubicBezTo>
                        <a:pt x="79537" y="49676"/>
                        <a:pt x="79775" y="26159"/>
                        <a:pt x="65411" y="11509"/>
                      </a:cubicBezTo>
                      <a:cubicBezTo>
                        <a:pt x="65240" y="11328"/>
                        <a:pt x="65059" y="11157"/>
                        <a:pt x="64887" y="10985"/>
                      </a:cubicBezTo>
                      <a:cubicBezTo>
                        <a:pt x="50019" y="-3902"/>
                        <a:pt x="25892" y="-3912"/>
                        <a:pt x="11004" y="10957"/>
                      </a:cubicBezTo>
                      <a:cubicBezTo>
                        <a:pt x="10995" y="10966"/>
                        <a:pt x="10985" y="10976"/>
                        <a:pt x="10976" y="10985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grpSp>
              <p:nvGrpSpPr>
                <p:cNvPr id="169" name="Рисунок 19">
                  <a:extLst>
                    <a:ext uri="{FF2B5EF4-FFF2-40B4-BE49-F238E27FC236}">
                      <a16:creationId xmlns:a16="http://schemas.microsoft.com/office/drawing/2014/main" xmlns="" id="{A1CA4E3F-8CD1-4EA3-86F9-4198CE218745}"/>
                    </a:ext>
                  </a:extLst>
                </p:cNvPr>
                <p:cNvGrpSpPr/>
                <p:nvPr/>
              </p:nvGrpSpPr>
              <p:grpSpPr>
                <a:xfrm>
                  <a:off x="-91685" y="3950898"/>
                  <a:ext cx="154781" cy="152492"/>
                  <a:chOff x="-91685" y="3950898"/>
                  <a:chExt cx="154781" cy="152492"/>
                </a:xfrm>
                <a:solidFill>
                  <a:srgbClr val="BFC8D5"/>
                </a:solidFill>
              </p:grpSpPr>
              <p:sp>
                <p:nvSpPr>
                  <p:cNvPr id="189" name="Полилиния: фигура 188">
                    <a:extLst>
                      <a:ext uri="{FF2B5EF4-FFF2-40B4-BE49-F238E27FC236}">
                        <a16:creationId xmlns:a16="http://schemas.microsoft.com/office/drawing/2014/main" xmlns="" id="{BF8FDC92-FE86-4041-9A74-6443C240EFF4}"/>
                      </a:ext>
                    </a:extLst>
                  </p:cNvPr>
                  <p:cNvSpPr/>
                  <p:nvPr/>
                </p:nvSpPr>
                <p:spPr>
                  <a:xfrm>
                    <a:off x="-64809" y="3977385"/>
                    <a:ext cx="101042" cy="99536"/>
                  </a:xfrm>
                  <a:custGeom>
                    <a:avLst/>
                    <a:gdLst>
                      <a:gd name="connsiteX0" fmla="*/ 14634 w 101042"/>
                      <a:gd name="connsiteY0" fmla="*/ 14386 h 99536"/>
                      <a:gd name="connsiteX1" fmla="*/ 13882 w 101042"/>
                      <a:gd name="connsiteY1" fmla="*/ 84023 h 99536"/>
                      <a:gd name="connsiteX2" fmla="*/ 14634 w 101042"/>
                      <a:gd name="connsiteY2" fmla="*/ 84776 h 99536"/>
                      <a:gd name="connsiteX3" fmla="*/ 86072 w 101042"/>
                      <a:gd name="connsiteY3" fmla="*/ 84776 h 99536"/>
                      <a:gd name="connsiteX4" fmla="*/ 86824 w 101042"/>
                      <a:gd name="connsiteY4" fmla="*/ 15138 h 99536"/>
                      <a:gd name="connsiteX5" fmla="*/ 86072 w 101042"/>
                      <a:gd name="connsiteY5" fmla="*/ 14386 h 99536"/>
                      <a:gd name="connsiteX6" fmla="*/ 14634 w 101042"/>
                      <a:gd name="connsiteY6" fmla="*/ 14386 h 995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01042" h="99536">
                        <a:moveTo>
                          <a:pt x="14634" y="14386"/>
                        </a:moveTo>
                        <a:cubicBezTo>
                          <a:pt x="-4806" y="33407"/>
                          <a:pt x="-5140" y="64583"/>
                          <a:pt x="13882" y="84023"/>
                        </a:cubicBezTo>
                        <a:cubicBezTo>
                          <a:pt x="14130" y="84280"/>
                          <a:pt x="14377" y="84528"/>
                          <a:pt x="14634" y="84776"/>
                        </a:cubicBezTo>
                        <a:cubicBezTo>
                          <a:pt x="34484" y="104206"/>
                          <a:pt x="66222" y="104206"/>
                          <a:pt x="86072" y="84776"/>
                        </a:cubicBezTo>
                        <a:cubicBezTo>
                          <a:pt x="105512" y="65754"/>
                          <a:pt x="105846" y="34579"/>
                          <a:pt x="86824" y="15138"/>
                        </a:cubicBezTo>
                        <a:cubicBezTo>
                          <a:pt x="86577" y="14881"/>
                          <a:pt x="86329" y="14633"/>
                          <a:pt x="86072" y="14386"/>
                        </a:cubicBezTo>
                        <a:cubicBezTo>
                          <a:pt x="66222" y="-5045"/>
                          <a:pt x="34484" y="-5045"/>
                          <a:pt x="14634" y="14386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90" name="Полилиния: фигура 189">
                    <a:extLst>
                      <a:ext uri="{FF2B5EF4-FFF2-40B4-BE49-F238E27FC236}">
                        <a16:creationId xmlns:a16="http://schemas.microsoft.com/office/drawing/2014/main" xmlns="" id="{765F280D-2D39-4BAF-9763-DB5D35530EC6}"/>
                      </a:ext>
                    </a:extLst>
                  </p:cNvPr>
                  <p:cNvSpPr/>
                  <p:nvPr/>
                </p:nvSpPr>
                <p:spPr>
                  <a:xfrm>
                    <a:off x="-91685" y="3950898"/>
                    <a:ext cx="154781" cy="152492"/>
                  </a:xfrm>
                  <a:custGeom>
                    <a:avLst/>
                    <a:gdLst>
                      <a:gd name="connsiteX0" fmla="*/ 22461 w 154781"/>
                      <a:gd name="connsiteY0" fmla="*/ 22108 h 152492"/>
                      <a:gd name="connsiteX1" fmla="*/ 21451 w 154781"/>
                      <a:gd name="connsiteY1" fmla="*/ 128922 h 152492"/>
                      <a:gd name="connsiteX2" fmla="*/ 22461 w 154781"/>
                      <a:gd name="connsiteY2" fmla="*/ 129931 h 152492"/>
                      <a:gd name="connsiteX3" fmla="*/ 131903 w 154781"/>
                      <a:gd name="connsiteY3" fmla="*/ 129931 h 152492"/>
                      <a:gd name="connsiteX4" fmla="*/ 133179 w 154781"/>
                      <a:gd name="connsiteY4" fmla="*/ 23384 h 152492"/>
                      <a:gd name="connsiteX5" fmla="*/ 131903 w 154781"/>
                      <a:gd name="connsiteY5" fmla="*/ 22108 h 152492"/>
                      <a:gd name="connsiteX6" fmla="*/ 22461 w 154781"/>
                      <a:gd name="connsiteY6" fmla="*/ 22108 h 1524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54781" h="152492">
                        <a:moveTo>
                          <a:pt x="22461" y="22108"/>
                        </a:moveTo>
                        <a:cubicBezTo>
                          <a:pt x="-7314" y="51321"/>
                          <a:pt x="-7762" y="99146"/>
                          <a:pt x="21451" y="128922"/>
                        </a:cubicBezTo>
                        <a:cubicBezTo>
                          <a:pt x="21784" y="129264"/>
                          <a:pt x="22118" y="129598"/>
                          <a:pt x="22461" y="129931"/>
                        </a:cubicBezTo>
                        <a:cubicBezTo>
                          <a:pt x="52846" y="159763"/>
                          <a:pt x="101518" y="159763"/>
                          <a:pt x="131903" y="129931"/>
                        </a:cubicBezTo>
                        <a:cubicBezTo>
                          <a:pt x="161678" y="100861"/>
                          <a:pt x="162250" y="53160"/>
                          <a:pt x="133179" y="23384"/>
                        </a:cubicBezTo>
                        <a:cubicBezTo>
                          <a:pt x="132760" y="22956"/>
                          <a:pt x="132332" y="22527"/>
                          <a:pt x="131903" y="22108"/>
                        </a:cubicBezTo>
                        <a:cubicBezTo>
                          <a:pt x="101480" y="-7619"/>
                          <a:pt x="52884" y="-7619"/>
                          <a:pt x="22461" y="22108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grpSp>
              <p:nvGrpSpPr>
                <p:cNvPr id="170" name="Рисунок 19">
                  <a:extLst>
                    <a:ext uri="{FF2B5EF4-FFF2-40B4-BE49-F238E27FC236}">
                      <a16:creationId xmlns:a16="http://schemas.microsoft.com/office/drawing/2014/main" xmlns="" id="{53DDDF8F-21AC-4502-8B65-C2675B5DD6CA}"/>
                    </a:ext>
                  </a:extLst>
                </p:cNvPr>
                <p:cNvGrpSpPr/>
                <p:nvPr/>
              </p:nvGrpSpPr>
              <p:grpSpPr>
                <a:xfrm>
                  <a:off x="264753" y="2689615"/>
                  <a:ext cx="154781" cy="152492"/>
                  <a:chOff x="264753" y="2689615"/>
                  <a:chExt cx="154781" cy="152492"/>
                </a:xfrm>
                <a:solidFill>
                  <a:srgbClr val="BFC8D5"/>
                </a:solidFill>
              </p:grpSpPr>
              <p:sp>
                <p:nvSpPr>
                  <p:cNvPr id="187" name="Полилиния: фигура 186">
                    <a:extLst>
                      <a:ext uri="{FF2B5EF4-FFF2-40B4-BE49-F238E27FC236}">
                        <a16:creationId xmlns:a16="http://schemas.microsoft.com/office/drawing/2014/main" xmlns="" id="{A114FCBD-841D-4A36-91DD-3D7C71DE30C9}"/>
                      </a:ext>
                    </a:extLst>
                  </p:cNvPr>
                  <p:cNvSpPr/>
                  <p:nvPr/>
                </p:nvSpPr>
                <p:spPr>
                  <a:xfrm>
                    <a:off x="291616" y="2716085"/>
                    <a:ext cx="101042" cy="99536"/>
                  </a:xfrm>
                  <a:custGeom>
                    <a:avLst/>
                    <a:gdLst>
                      <a:gd name="connsiteX0" fmla="*/ 14634 w 101042"/>
                      <a:gd name="connsiteY0" fmla="*/ 14386 h 99536"/>
                      <a:gd name="connsiteX1" fmla="*/ 13882 w 101042"/>
                      <a:gd name="connsiteY1" fmla="*/ 84023 h 99536"/>
                      <a:gd name="connsiteX2" fmla="*/ 14634 w 101042"/>
                      <a:gd name="connsiteY2" fmla="*/ 84775 h 99536"/>
                      <a:gd name="connsiteX3" fmla="*/ 86072 w 101042"/>
                      <a:gd name="connsiteY3" fmla="*/ 84775 h 99536"/>
                      <a:gd name="connsiteX4" fmla="*/ 86824 w 101042"/>
                      <a:gd name="connsiteY4" fmla="*/ 15138 h 99536"/>
                      <a:gd name="connsiteX5" fmla="*/ 86072 w 101042"/>
                      <a:gd name="connsiteY5" fmla="*/ 14386 h 99536"/>
                      <a:gd name="connsiteX6" fmla="*/ 14634 w 101042"/>
                      <a:gd name="connsiteY6" fmla="*/ 14386 h 995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01042" h="99536">
                        <a:moveTo>
                          <a:pt x="14634" y="14386"/>
                        </a:moveTo>
                        <a:cubicBezTo>
                          <a:pt x="-4806" y="33407"/>
                          <a:pt x="-5140" y="64582"/>
                          <a:pt x="13882" y="84023"/>
                        </a:cubicBezTo>
                        <a:cubicBezTo>
                          <a:pt x="14129" y="84280"/>
                          <a:pt x="14377" y="84528"/>
                          <a:pt x="14634" y="84775"/>
                        </a:cubicBezTo>
                        <a:cubicBezTo>
                          <a:pt x="34485" y="104206"/>
                          <a:pt x="66222" y="104206"/>
                          <a:pt x="86072" y="84775"/>
                        </a:cubicBezTo>
                        <a:cubicBezTo>
                          <a:pt x="105512" y="65754"/>
                          <a:pt x="105846" y="34579"/>
                          <a:pt x="86824" y="15138"/>
                        </a:cubicBezTo>
                        <a:cubicBezTo>
                          <a:pt x="86577" y="14881"/>
                          <a:pt x="86329" y="14633"/>
                          <a:pt x="86072" y="14386"/>
                        </a:cubicBezTo>
                        <a:cubicBezTo>
                          <a:pt x="66222" y="-5045"/>
                          <a:pt x="34485" y="-5045"/>
                          <a:pt x="14634" y="14386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88" name="Полилиния: фигура 187">
                    <a:extLst>
                      <a:ext uri="{FF2B5EF4-FFF2-40B4-BE49-F238E27FC236}">
                        <a16:creationId xmlns:a16="http://schemas.microsoft.com/office/drawing/2014/main" xmlns="" id="{24FACC22-8193-416D-A977-5597D4CC29BC}"/>
                      </a:ext>
                    </a:extLst>
                  </p:cNvPr>
                  <p:cNvSpPr/>
                  <p:nvPr/>
                </p:nvSpPr>
                <p:spPr>
                  <a:xfrm>
                    <a:off x="264753" y="2689615"/>
                    <a:ext cx="154781" cy="152492"/>
                  </a:xfrm>
                  <a:custGeom>
                    <a:avLst/>
                    <a:gdLst>
                      <a:gd name="connsiteX0" fmla="*/ 22543 w 154781"/>
                      <a:gd name="connsiteY0" fmla="*/ 22187 h 152492"/>
                      <a:gd name="connsiteX1" fmla="*/ 21266 w 154781"/>
                      <a:gd name="connsiteY1" fmla="*/ 128733 h 152492"/>
                      <a:gd name="connsiteX2" fmla="*/ 22543 w 154781"/>
                      <a:gd name="connsiteY2" fmla="*/ 130010 h 152492"/>
                      <a:gd name="connsiteX3" fmla="*/ 131985 w 154781"/>
                      <a:gd name="connsiteY3" fmla="*/ 130010 h 152492"/>
                      <a:gd name="connsiteX4" fmla="*/ 132995 w 154781"/>
                      <a:gd name="connsiteY4" fmla="*/ 23196 h 152492"/>
                      <a:gd name="connsiteX5" fmla="*/ 131985 w 154781"/>
                      <a:gd name="connsiteY5" fmla="*/ 22187 h 152492"/>
                      <a:gd name="connsiteX6" fmla="*/ 22543 w 154781"/>
                      <a:gd name="connsiteY6" fmla="*/ 22187 h 1524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54781" h="152492">
                        <a:moveTo>
                          <a:pt x="22543" y="22187"/>
                        </a:moveTo>
                        <a:cubicBezTo>
                          <a:pt x="-7233" y="51257"/>
                          <a:pt x="-7804" y="98958"/>
                          <a:pt x="21266" y="128733"/>
                        </a:cubicBezTo>
                        <a:cubicBezTo>
                          <a:pt x="21685" y="129162"/>
                          <a:pt x="22114" y="129590"/>
                          <a:pt x="22543" y="130010"/>
                        </a:cubicBezTo>
                        <a:cubicBezTo>
                          <a:pt x="52966" y="159737"/>
                          <a:pt x="101562" y="159737"/>
                          <a:pt x="131985" y="130010"/>
                        </a:cubicBezTo>
                        <a:cubicBezTo>
                          <a:pt x="161760" y="100787"/>
                          <a:pt x="162208" y="52972"/>
                          <a:pt x="132995" y="23196"/>
                        </a:cubicBezTo>
                        <a:cubicBezTo>
                          <a:pt x="132661" y="22853"/>
                          <a:pt x="132328" y="22520"/>
                          <a:pt x="131985" y="22187"/>
                        </a:cubicBezTo>
                        <a:cubicBezTo>
                          <a:pt x="101600" y="-7646"/>
                          <a:pt x="52927" y="-7646"/>
                          <a:pt x="22543" y="22187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sp>
              <p:nvSpPr>
                <p:cNvPr id="171" name="Полилиния: фигура 170">
                  <a:extLst>
                    <a:ext uri="{FF2B5EF4-FFF2-40B4-BE49-F238E27FC236}">
                      <a16:creationId xmlns:a16="http://schemas.microsoft.com/office/drawing/2014/main" xmlns="" id="{6E924C62-D487-4701-9980-1E8DC5FBD95D}"/>
                    </a:ext>
                  </a:extLst>
                </p:cNvPr>
                <p:cNvSpPr/>
                <p:nvPr/>
              </p:nvSpPr>
              <p:spPr>
                <a:xfrm>
                  <a:off x="1625562" y="3111713"/>
                  <a:ext cx="58048" cy="57421"/>
                </a:xfrm>
                <a:custGeom>
                  <a:avLst/>
                  <a:gdLst>
                    <a:gd name="connsiteX0" fmla="*/ 8282 w 58048"/>
                    <a:gd name="connsiteY0" fmla="*/ 8235 h 57421"/>
                    <a:gd name="connsiteX1" fmla="*/ 8120 w 58048"/>
                    <a:gd name="connsiteY1" fmla="*/ 48649 h 57421"/>
                    <a:gd name="connsiteX2" fmla="*/ 8282 w 58048"/>
                    <a:gd name="connsiteY2" fmla="*/ 48811 h 57421"/>
                    <a:gd name="connsiteX3" fmla="*/ 49430 w 58048"/>
                    <a:gd name="connsiteY3" fmla="*/ 48811 h 57421"/>
                    <a:gd name="connsiteX4" fmla="*/ 49592 w 58048"/>
                    <a:gd name="connsiteY4" fmla="*/ 8397 h 57421"/>
                    <a:gd name="connsiteX5" fmla="*/ 49430 w 58048"/>
                    <a:gd name="connsiteY5" fmla="*/ 8235 h 57421"/>
                    <a:gd name="connsiteX6" fmla="*/ 8282 w 58048"/>
                    <a:gd name="connsiteY6" fmla="*/ 8235 h 574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8048" h="57421">
                      <a:moveTo>
                        <a:pt x="8282" y="8235"/>
                      </a:moveTo>
                      <a:cubicBezTo>
                        <a:pt x="-2919" y="19350"/>
                        <a:pt x="-2995" y="37439"/>
                        <a:pt x="8120" y="48649"/>
                      </a:cubicBezTo>
                      <a:cubicBezTo>
                        <a:pt x="8168" y="48697"/>
                        <a:pt x="8225" y="48754"/>
                        <a:pt x="8282" y="48811"/>
                      </a:cubicBezTo>
                      <a:cubicBezTo>
                        <a:pt x="19703" y="60041"/>
                        <a:pt x="38010" y="60041"/>
                        <a:pt x="49430" y="48811"/>
                      </a:cubicBezTo>
                      <a:cubicBezTo>
                        <a:pt x="60631" y="37696"/>
                        <a:pt x="60708" y="19608"/>
                        <a:pt x="49592" y="8397"/>
                      </a:cubicBezTo>
                      <a:cubicBezTo>
                        <a:pt x="49544" y="8349"/>
                        <a:pt x="49487" y="8292"/>
                        <a:pt x="49430" y="8235"/>
                      </a:cubicBezTo>
                      <a:cubicBezTo>
                        <a:pt x="38010" y="-2995"/>
                        <a:pt x="19703" y="-2995"/>
                        <a:pt x="8282" y="82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72" name="Полилиния: фигура 171">
                  <a:extLst>
                    <a:ext uri="{FF2B5EF4-FFF2-40B4-BE49-F238E27FC236}">
                      <a16:creationId xmlns:a16="http://schemas.microsoft.com/office/drawing/2014/main" xmlns="" id="{857855A9-9D4E-470E-B33D-93894CB48E31}"/>
                    </a:ext>
                  </a:extLst>
                </p:cNvPr>
                <p:cNvSpPr/>
                <p:nvPr/>
              </p:nvSpPr>
              <p:spPr>
                <a:xfrm>
                  <a:off x="1609990" y="3096630"/>
                  <a:ext cx="89289" cy="87872"/>
                </a:xfrm>
                <a:custGeom>
                  <a:avLst/>
                  <a:gdLst>
                    <a:gd name="connsiteX0" fmla="*/ 12901 w 89289"/>
                    <a:gd name="connsiteY0" fmla="*/ 12650 h 87872"/>
                    <a:gd name="connsiteX1" fmla="*/ 12263 w 89289"/>
                    <a:gd name="connsiteY1" fmla="*/ 74210 h 87872"/>
                    <a:gd name="connsiteX2" fmla="*/ 12901 w 89289"/>
                    <a:gd name="connsiteY2" fmla="*/ 74848 h 87872"/>
                    <a:gd name="connsiteX3" fmla="*/ 76052 w 89289"/>
                    <a:gd name="connsiteY3" fmla="*/ 74848 h 87872"/>
                    <a:gd name="connsiteX4" fmla="*/ 76690 w 89289"/>
                    <a:gd name="connsiteY4" fmla="*/ 13288 h 87872"/>
                    <a:gd name="connsiteX5" fmla="*/ 76052 w 89289"/>
                    <a:gd name="connsiteY5" fmla="*/ 12650 h 87872"/>
                    <a:gd name="connsiteX6" fmla="*/ 12901 w 89289"/>
                    <a:gd name="connsiteY6" fmla="*/ 12650 h 87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9" h="87872">
                      <a:moveTo>
                        <a:pt x="12901" y="12650"/>
                      </a:moveTo>
                      <a:cubicBezTo>
                        <a:pt x="-4272" y="29471"/>
                        <a:pt x="-4558" y="57027"/>
                        <a:pt x="12263" y="74210"/>
                      </a:cubicBezTo>
                      <a:cubicBezTo>
                        <a:pt x="12473" y="74419"/>
                        <a:pt x="12683" y="74638"/>
                        <a:pt x="12901" y="74848"/>
                      </a:cubicBezTo>
                      <a:cubicBezTo>
                        <a:pt x="30475" y="91964"/>
                        <a:pt x="58479" y="91964"/>
                        <a:pt x="76052" y="74848"/>
                      </a:cubicBezTo>
                      <a:cubicBezTo>
                        <a:pt x="93226" y="58027"/>
                        <a:pt x="93511" y="30471"/>
                        <a:pt x="76690" y="13288"/>
                      </a:cubicBezTo>
                      <a:cubicBezTo>
                        <a:pt x="76481" y="13078"/>
                        <a:pt x="76271" y="12859"/>
                        <a:pt x="76052" y="12650"/>
                      </a:cubicBezTo>
                      <a:cubicBezTo>
                        <a:pt x="58479" y="-4467"/>
                        <a:pt x="30475" y="-4467"/>
                        <a:pt x="12901" y="12650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73" name="Полилиния: фигура 172">
                  <a:extLst>
                    <a:ext uri="{FF2B5EF4-FFF2-40B4-BE49-F238E27FC236}">
                      <a16:creationId xmlns:a16="http://schemas.microsoft.com/office/drawing/2014/main" xmlns="" id="{E438B5EC-FCBA-4514-A3CB-ED5B0061F507}"/>
                    </a:ext>
                  </a:extLst>
                </p:cNvPr>
                <p:cNvSpPr/>
                <p:nvPr/>
              </p:nvSpPr>
              <p:spPr>
                <a:xfrm>
                  <a:off x="2378835" y="2272241"/>
                  <a:ext cx="77170" cy="76061"/>
                </a:xfrm>
                <a:custGeom>
                  <a:avLst/>
                  <a:gdLst>
                    <a:gd name="connsiteX0" fmla="*/ 11199 w 77170"/>
                    <a:gd name="connsiteY0" fmla="*/ 10935 h 76061"/>
                    <a:gd name="connsiteX1" fmla="*/ 10446 w 77170"/>
                    <a:gd name="connsiteY1" fmla="*/ 63999 h 76061"/>
                    <a:gd name="connsiteX2" fmla="*/ 11199 w 77170"/>
                    <a:gd name="connsiteY2" fmla="*/ 64752 h 76061"/>
                    <a:gd name="connsiteX3" fmla="*/ 65873 w 77170"/>
                    <a:gd name="connsiteY3" fmla="*/ 64752 h 76061"/>
                    <a:gd name="connsiteX4" fmla="*/ 65873 w 77170"/>
                    <a:gd name="connsiteY4" fmla="*/ 10935 h 76061"/>
                    <a:gd name="connsiteX5" fmla="*/ 11199 w 77170"/>
                    <a:gd name="connsiteY5" fmla="*/ 10935 h 76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7170" h="76061">
                      <a:moveTo>
                        <a:pt x="11199" y="10935"/>
                      </a:moveTo>
                      <a:cubicBezTo>
                        <a:pt x="-3660" y="25385"/>
                        <a:pt x="-3993" y="49140"/>
                        <a:pt x="10446" y="63999"/>
                      </a:cubicBezTo>
                      <a:cubicBezTo>
                        <a:pt x="10694" y="64256"/>
                        <a:pt x="10942" y="64504"/>
                        <a:pt x="11199" y="64752"/>
                      </a:cubicBezTo>
                      <a:cubicBezTo>
                        <a:pt x="26401" y="79582"/>
                        <a:pt x="50671" y="79582"/>
                        <a:pt x="65873" y="64752"/>
                      </a:cubicBezTo>
                      <a:cubicBezTo>
                        <a:pt x="80712" y="49883"/>
                        <a:pt x="80712" y="25804"/>
                        <a:pt x="65873" y="10935"/>
                      </a:cubicBezTo>
                      <a:cubicBezTo>
                        <a:pt x="50671" y="-3895"/>
                        <a:pt x="26401" y="-3895"/>
                        <a:pt x="11199" y="109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74" name="Полилиния: фигура 173">
                  <a:extLst>
                    <a:ext uri="{FF2B5EF4-FFF2-40B4-BE49-F238E27FC236}">
                      <a16:creationId xmlns:a16="http://schemas.microsoft.com/office/drawing/2014/main" xmlns="" id="{5460505B-DCDB-4AA2-8A4A-56F7CAC1D519}"/>
                    </a:ext>
                  </a:extLst>
                </p:cNvPr>
                <p:cNvSpPr/>
                <p:nvPr/>
              </p:nvSpPr>
              <p:spPr>
                <a:xfrm>
                  <a:off x="2358336" y="2251946"/>
                  <a:ext cx="118556" cy="116652"/>
                </a:xfrm>
                <a:custGeom>
                  <a:avLst/>
                  <a:gdLst>
                    <a:gd name="connsiteX0" fmla="*/ 17125 w 118556"/>
                    <a:gd name="connsiteY0" fmla="*/ 16943 h 116652"/>
                    <a:gd name="connsiteX1" fmla="*/ 16363 w 118556"/>
                    <a:gd name="connsiteY1" fmla="*/ 98572 h 116652"/>
                    <a:gd name="connsiteX2" fmla="*/ 17125 w 118556"/>
                    <a:gd name="connsiteY2" fmla="*/ 99335 h 116652"/>
                    <a:gd name="connsiteX3" fmla="*/ 100850 w 118556"/>
                    <a:gd name="connsiteY3" fmla="*/ 99335 h 116652"/>
                    <a:gd name="connsiteX4" fmla="*/ 102430 w 118556"/>
                    <a:gd name="connsiteY4" fmla="*/ 18524 h 116652"/>
                    <a:gd name="connsiteX5" fmla="*/ 100850 w 118556"/>
                    <a:gd name="connsiteY5" fmla="*/ 16943 h 116652"/>
                    <a:gd name="connsiteX6" fmla="*/ 17125 w 118556"/>
                    <a:gd name="connsiteY6" fmla="*/ 16943 h 116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556" h="116652">
                      <a:moveTo>
                        <a:pt x="17125" y="16943"/>
                      </a:moveTo>
                      <a:cubicBezTo>
                        <a:pt x="-5630" y="39270"/>
                        <a:pt x="-5973" y="75817"/>
                        <a:pt x="16363" y="98572"/>
                      </a:cubicBezTo>
                      <a:cubicBezTo>
                        <a:pt x="16611" y="98830"/>
                        <a:pt x="16868" y="99077"/>
                        <a:pt x="17125" y="99335"/>
                      </a:cubicBezTo>
                      <a:cubicBezTo>
                        <a:pt x="40356" y="122175"/>
                        <a:pt x="77609" y="122175"/>
                        <a:pt x="100850" y="99335"/>
                      </a:cubicBezTo>
                      <a:cubicBezTo>
                        <a:pt x="123605" y="77455"/>
                        <a:pt x="124309" y="41280"/>
                        <a:pt x="102430" y="18524"/>
                      </a:cubicBezTo>
                      <a:cubicBezTo>
                        <a:pt x="101917" y="17991"/>
                        <a:pt x="101383" y="17458"/>
                        <a:pt x="100850" y="16943"/>
                      </a:cubicBezTo>
                      <a:cubicBezTo>
                        <a:pt x="77609" y="-5898"/>
                        <a:pt x="40356" y="-5898"/>
                        <a:pt x="17125" y="16943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grpSp>
              <p:nvGrpSpPr>
                <p:cNvPr id="175" name="Рисунок 19">
                  <a:extLst>
                    <a:ext uri="{FF2B5EF4-FFF2-40B4-BE49-F238E27FC236}">
                      <a16:creationId xmlns:a16="http://schemas.microsoft.com/office/drawing/2014/main" xmlns="" id="{B243590E-0B74-4B0D-BDD9-66B4A7A94E85}"/>
                    </a:ext>
                  </a:extLst>
                </p:cNvPr>
                <p:cNvGrpSpPr/>
                <p:nvPr/>
              </p:nvGrpSpPr>
              <p:grpSpPr>
                <a:xfrm>
                  <a:off x="2358336" y="2251946"/>
                  <a:ext cx="118556" cy="116652"/>
                  <a:chOff x="2358336" y="2251946"/>
                  <a:chExt cx="118556" cy="116652"/>
                </a:xfrm>
                <a:solidFill>
                  <a:srgbClr val="BFC8D5"/>
                </a:solidFill>
              </p:grpSpPr>
              <p:sp>
                <p:nvSpPr>
                  <p:cNvPr id="185" name="Полилиния: фигура 184">
                    <a:extLst>
                      <a:ext uri="{FF2B5EF4-FFF2-40B4-BE49-F238E27FC236}">
                        <a16:creationId xmlns:a16="http://schemas.microsoft.com/office/drawing/2014/main" xmlns="" id="{A2A8E38B-49FD-4D51-95C5-53259C5384FA}"/>
                      </a:ext>
                    </a:extLst>
                  </p:cNvPr>
                  <p:cNvSpPr/>
                  <p:nvPr/>
                </p:nvSpPr>
                <p:spPr>
                  <a:xfrm>
                    <a:off x="2378835" y="2272241"/>
                    <a:ext cx="77170" cy="76061"/>
                  </a:xfrm>
                  <a:custGeom>
                    <a:avLst/>
                    <a:gdLst>
                      <a:gd name="connsiteX0" fmla="*/ 11199 w 77170"/>
                      <a:gd name="connsiteY0" fmla="*/ 10935 h 76061"/>
                      <a:gd name="connsiteX1" fmla="*/ 10446 w 77170"/>
                      <a:gd name="connsiteY1" fmla="*/ 63999 h 76061"/>
                      <a:gd name="connsiteX2" fmla="*/ 11199 w 77170"/>
                      <a:gd name="connsiteY2" fmla="*/ 64752 h 76061"/>
                      <a:gd name="connsiteX3" fmla="*/ 65873 w 77170"/>
                      <a:gd name="connsiteY3" fmla="*/ 64752 h 76061"/>
                      <a:gd name="connsiteX4" fmla="*/ 65873 w 77170"/>
                      <a:gd name="connsiteY4" fmla="*/ 10935 h 76061"/>
                      <a:gd name="connsiteX5" fmla="*/ 11199 w 77170"/>
                      <a:gd name="connsiteY5" fmla="*/ 10935 h 76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77170" h="76061">
                        <a:moveTo>
                          <a:pt x="11199" y="10935"/>
                        </a:moveTo>
                        <a:cubicBezTo>
                          <a:pt x="-3660" y="25385"/>
                          <a:pt x="-3993" y="49140"/>
                          <a:pt x="10446" y="63999"/>
                        </a:cubicBezTo>
                        <a:cubicBezTo>
                          <a:pt x="10694" y="64256"/>
                          <a:pt x="10942" y="64504"/>
                          <a:pt x="11199" y="64752"/>
                        </a:cubicBezTo>
                        <a:cubicBezTo>
                          <a:pt x="26401" y="79582"/>
                          <a:pt x="50671" y="79582"/>
                          <a:pt x="65873" y="64752"/>
                        </a:cubicBezTo>
                        <a:cubicBezTo>
                          <a:pt x="80712" y="49883"/>
                          <a:pt x="80712" y="25804"/>
                          <a:pt x="65873" y="10935"/>
                        </a:cubicBezTo>
                        <a:cubicBezTo>
                          <a:pt x="50671" y="-3895"/>
                          <a:pt x="26401" y="-3895"/>
                          <a:pt x="11199" y="10935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86" name="Полилиния: фигура 185">
                    <a:extLst>
                      <a:ext uri="{FF2B5EF4-FFF2-40B4-BE49-F238E27FC236}">
                        <a16:creationId xmlns:a16="http://schemas.microsoft.com/office/drawing/2014/main" xmlns="" id="{5A2F9E53-04FC-49DD-8121-22259B0F547F}"/>
                      </a:ext>
                    </a:extLst>
                  </p:cNvPr>
                  <p:cNvSpPr/>
                  <p:nvPr/>
                </p:nvSpPr>
                <p:spPr>
                  <a:xfrm>
                    <a:off x="2358336" y="2251946"/>
                    <a:ext cx="118556" cy="116652"/>
                  </a:xfrm>
                  <a:custGeom>
                    <a:avLst/>
                    <a:gdLst>
                      <a:gd name="connsiteX0" fmla="*/ 17125 w 118556"/>
                      <a:gd name="connsiteY0" fmla="*/ 16943 h 116652"/>
                      <a:gd name="connsiteX1" fmla="*/ 16363 w 118556"/>
                      <a:gd name="connsiteY1" fmla="*/ 98572 h 116652"/>
                      <a:gd name="connsiteX2" fmla="*/ 17125 w 118556"/>
                      <a:gd name="connsiteY2" fmla="*/ 99335 h 116652"/>
                      <a:gd name="connsiteX3" fmla="*/ 100850 w 118556"/>
                      <a:gd name="connsiteY3" fmla="*/ 99335 h 116652"/>
                      <a:gd name="connsiteX4" fmla="*/ 102430 w 118556"/>
                      <a:gd name="connsiteY4" fmla="*/ 18524 h 116652"/>
                      <a:gd name="connsiteX5" fmla="*/ 100850 w 118556"/>
                      <a:gd name="connsiteY5" fmla="*/ 16943 h 116652"/>
                      <a:gd name="connsiteX6" fmla="*/ 17125 w 118556"/>
                      <a:gd name="connsiteY6" fmla="*/ 16943 h 11665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18556" h="116652">
                        <a:moveTo>
                          <a:pt x="17125" y="16943"/>
                        </a:moveTo>
                        <a:cubicBezTo>
                          <a:pt x="-5630" y="39270"/>
                          <a:pt x="-5973" y="75817"/>
                          <a:pt x="16363" y="98572"/>
                        </a:cubicBezTo>
                        <a:cubicBezTo>
                          <a:pt x="16611" y="98830"/>
                          <a:pt x="16868" y="99077"/>
                          <a:pt x="17125" y="99335"/>
                        </a:cubicBezTo>
                        <a:cubicBezTo>
                          <a:pt x="40356" y="122175"/>
                          <a:pt x="77609" y="122175"/>
                          <a:pt x="100850" y="99335"/>
                        </a:cubicBezTo>
                        <a:cubicBezTo>
                          <a:pt x="123605" y="77455"/>
                          <a:pt x="124309" y="41280"/>
                          <a:pt x="102430" y="18524"/>
                        </a:cubicBezTo>
                        <a:cubicBezTo>
                          <a:pt x="101917" y="17991"/>
                          <a:pt x="101383" y="17458"/>
                          <a:pt x="100850" y="16943"/>
                        </a:cubicBezTo>
                        <a:cubicBezTo>
                          <a:pt x="77609" y="-5898"/>
                          <a:pt x="40356" y="-5898"/>
                          <a:pt x="17125" y="16943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sp>
              <p:nvSpPr>
                <p:cNvPr id="176" name="Полилиния: фигура 175">
                  <a:extLst>
                    <a:ext uri="{FF2B5EF4-FFF2-40B4-BE49-F238E27FC236}">
                      <a16:creationId xmlns:a16="http://schemas.microsoft.com/office/drawing/2014/main" xmlns="" id="{779F48F4-3190-4483-90EE-B089A1DBC952}"/>
                    </a:ext>
                  </a:extLst>
                </p:cNvPr>
                <p:cNvSpPr/>
                <p:nvPr/>
              </p:nvSpPr>
              <p:spPr>
                <a:xfrm>
                  <a:off x="1918302" y="3775448"/>
                  <a:ext cx="77312" cy="76197"/>
                </a:xfrm>
                <a:custGeom>
                  <a:avLst/>
                  <a:gdLst>
                    <a:gd name="connsiteX0" fmla="*/ 11199 w 77312"/>
                    <a:gd name="connsiteY0" fmla="*/ 10964 h 76197"/>
                    <a:gd name="connsiteX1" fmla="*/ 10447 w 77312"/>
                    <a:gd name="connsiteY1" fmla="*/ 64028 h 76197"/>
                    <a:gd name="connsiteX2" fmla="*/ 11199 w 77312"/>
                    <a:gd name="connsiteY2" fmla="*/ 64780 h 76197"/>
                    <a:gd name="connsiteX3" fmla="*/ 65778 w 77312"/>
                    <a:gd name="connsiteY3" fmla="*/ 64780 h 76197"/>
                    <a:gd name="connsiteX4" fmla="*/ 66530 w 77312"/>
                    <a:gd name="connsiteY4" fmla="*/ 11716 h 76197"/>
                    <a:gd name="connsiteX5" fmla="*/ 65778 w 77312"/>
                    <a:gd name="connsiteY5" fmla="*/ 10964 h 76197"/>
                    <a:gd name="connsiteX6" fmla="*/ 11199 w 77312"/>
                    <a:gd name="connsiteY6" fmla="*/ 10964 h 7619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77312" h="76197">
                      <a:moveTo>
                        <a:pt x="11199" y="10964"/>
                      </a:moveTo>
                      <a:cubicBezTo>
                        <a:pt x="-3660" y="25413"/>
                        <a:pt x="-3993" y="49169"/>
                        <a:pt x="10447" y="64028"/>
                      </a:cubicBezTo>
                      <a:cubicBezTo>
                        <a:pt x="10694" y="64285"/>
                        <a:pt x="10942" y="64532"/>
                        <a:pt x="11199" y="64780"/>
                      </a:cubicBezTo>
                      <a:cubicBezTo>
                        <a:pt x="26306" y="79754"/>
                        <a:pt x="50671" y="79754"/>
                        <a:pt x="65778" y="64780"/>
                      </a:cubicBezTo>
                      <a:cubicBezTo>
                        <a:pt x="80637" y="50331"/>
                        <a:pt x="80970" y="26575"/>
                        <a:pt x="66530" y="11716"/>
                      </a:cubicBezTo>
                      <a:cubicBezTo>
                        <a:pt x="66282" y="11459"/>
                        <a:pt x="66035" y="11212"/>
                        <a:pt x="65778" y="10964"/>
                      </a:cubicBezTo>
                      <a:cubicBezTo>
                        <a:pt x="50623" y="-3905"/>
                        <a:pt x="26353" y="-3905"/>
                        <a:pt x="11199" y="10964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77" name="Полилиния: фигура 176">
                  <a:extLst>
                    <a:ext uri="{FF2B5EF4-FFF2-40B4-BE49-F238E27FC236}">
                      <a16:creationId xmlns:a16="http://schemas.microsoft.com/office/drawing/2014/main" xmlns="" id="{BC99210B-FE23-4B12-8648-C24CD731F3F8}"/>
                    </a:ext>
                  </a:extLst>
                </p:cNvPr>
                <p:cNvSpPr/>
                <p:nvPr/>
              </p:nvSpPr>
              <p:spPr>
                <a:xfrm>
                  <a:off x="1897718" y="3755224"/>
                  <a:ext cx="118480" cy="116662"/>
                </a:xfrm>
                <a:custGeom>
                  <a:avLst/>
                  <a:gdLst>
                    <a:gd name="connsiteX0" fmla="*/ 17210 w 118480"/>
                    <a:gd name="connsiteY0" fmla="*/ 16900 h 116662"/>
                    <a:gd name="connsiteX1" fmla="*/ 16210 w 118480"/>
                    <a:gd name="connsiteY1" fmla="*/ 98387 h 116662"/>
                    <a:gd name="connsiteX2" fmla="*/ 17210 w 118480"/>
                    <a:gd name="connsiteY2" fmla="*/ 99387 h 116662"/>
                    <a:gd name="connsiteX3" fmla="*/ 100934 w 118480"/>
                    <a:gd name="connsiteY3" fmla="*/ 99387 h 116662"/>
                    <a:gd name="connsiteX4" fmla="*/ 101935 w 118480"/>
                    <a:gd name="connsiteY4" fmla="*/ 17900 h 116662"/>
                    <a:gd name="connsiteX5" fmla="*/ 100934 w 118480"/>
                    <a:gd name="connsiteY5" fmla="*/ 16900 h 116662"/>
                    <a:gd name="connsiteX6" fmla="*/ 17210 w 118480"/>
                    <a:gd name="connsiteY6" fmla="*/ 16900 h 1166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480" h="116662">
                      <a:moveTo>
                        <a:pt x="17210" y="16900"/>
                      </a:moveTo>
                      <a:cubicBezTo>
                        <a:pt x="-5564" y="39132"/>
                        <a:pt x="-6012" y="75612"/>
                        <a:pt x="16210" y="98387"/>
                      </a:cubicBezTo>
                      <a:cubicBezTo>
                        <a:pt x="16543" y="98730"/>
                        <a:pt x="16876" y="99063"/>
                        <a:pt x="17210" y="99387"/>
                      </a:cubicBezTo>
                      <a:cubicBezTo>
                        <a:pt x="40470" y="122171"/>
                        <a:pt x="77674" y="122171"/>
                        <a:pt x="100934" y="99387"/>
                      </a:cubicBezTo>
                      <a:cubicBezTo>
                        <a:pt x="123709" y="77155"/>
                        <a:pt x="124156" y="40675"/>
                        <a:pt x="101935" y="17900"/>
                      </a:cubicBezTo>
                      <a:cubicBezTo>
                        <a:pt x="101601" y="17557"/>
                        <a:pt x="101268" y="17224"/>
                        <a:pt x="100934" y="16900"/>
                      </a:cubicBezTo>
                      <a:cubicBezTo>
                        <a:pt x="77674" y="-5884"/>
                        <a:pt x="40470" y="-5884"/>
                        <a:pt x="17210" y="16900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78" name="Полилиния: фигура 177">
                  <a:extLst>
                    <a:ext uri="{FF2B5EF4-FFF2-40B4-BE49-F238E27FC236}">
                      <a16:creationId xmlns:a16="http://schemas.microsoft.com/office/drawing/2014/main" xmlns="" id="{CDDE85BC-3026-44F1-A0EA-7E5B36C21823}"/>
                    </a:ext>
                  </a:extLst>
                </p:cNvPr>
                <p:cNvSpPr/>
                <p:nvPr/>
              </p:nvSpPr>
              <p:spPr>
                <a:xfrm>
                  <a:off x="-652358" y="3366097"/>
                  <a:ext cx="56559" cy="55764"/>
                </a:xfrm>
                <a:custGeom>
                  <a:avLst/>
                  <a:gdLst>
                    <a:gd name="connsiteX0" fmla="*/ 8109 w 56559"/>
                    <a:gd name="connsiteY0" fmla="*/ 7978 h 55764"/>
                    <a:gd name="connsiteX1" fmla="*/ 7738 w 56559"/>
                    <a:gd name="connsiteY1" fmla="*/ 47040 h 55764"/>
                    <a:gd name="connsiteX2" fmla="*/ 8109 w 56559"/>
                    <a:gd name="connsiteY2" fmla="*/ 47411 h 55764"/>
                    <a:gd name="connsiteX3" fmla="*/ 48114 w 56559"/>
                    <a:gd name="connsiteY3" fmla="*/ 47411 h 55764"/>
                    <a:gd name="connsiteX4" fmla="*/ 48486 w 56559"/>
                    <a:gd name="connsiteY4" fmla="*/ 8349 h 55764"/>
                    <a:gd name="connsiteX5" fmla="*/ 48114 w 56559"/>
                    <a:gd name="connsiteY5" fmla="*/ 7978 h 55764"/>
                    <a:gd name="connsiteX6" fmla="*/ 8109 w 56559"/>
                    <a:gd name="connsiteY6" fmla="*/ 7978 h 557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6559" h="55764">
                      <a:moveTo>
                        <a:pt x="8109" y="7978"/>
                      </a:moveTo>
                      <a:cubicBezTo>
                        <a:pt x="-2778" y="18665"/>
                        <a:pt x="-2949" y="36153"/>
                        <a:pt x="7738" y="47040"/>
                      </a:cubicBezTo>
                      <a:cubicBezTo>
                        <a:pt x="7861" y="47164"/>
                        <a:pt x="7985" y="47287"/>
                        <a:pt x="8109" y="47411"/>
                      </a:cubicBezTo>
                      <a:cubicBezTo>
                        <a:pt x="19225" y="58298"/>
                        <a:pt x="36999" y="58298"/>
                        <a:pt x="48114" y="47411"/>
                      </a:cubicBezTo>
                      <a:cubicBezTo>
                        <a:pt x="59001" y="36724"/>
                        <a:pt x="59173" y="19236"/>
                        <a:pt x="48486" y="8349"/>
                      </a:cubicBezTo>
                      <a:cubicBezTo>
                        <a:pt x="48362" y="8225"/>
                        <a:pt x="48238" y="8101"/>
                        <a:pt x="48114" y="7978"/>
                      </a:cubicBezTo>
                      <a:cubicBezTo>
                        <a:pt x="36999" y="-2909"/>
                        <a:pt x="19225" y="-2909"/>
                        <a:pt x="8109" y="7978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79" name="Полилиния: фигура 178">
                  <a:extLst>
                    <a:ext uri="{FF2B5EF4-FFF2-40B4-BE49-F238E27FC236}">
                      <a16:creationId xmlns:a16="http://schemas.microsoft.com/office/drawing/2014/main" xmlns="" id="{5C094086-9BB3-43B7-9D52-D9A597D53F6D}"/>
                    </a:ext>
                  </a:extLst>
                </p:cNvPr>
                <p:cNvSpPr/>
                <p:nvPr/>
              </p:nvSpPr>
              <p:spPr>
                <a:xfrm>
                  <a:off x="-667091" y="3351269"/>
                  <a:ext cx="86610" cy="85420"/>
                </a:xfrm>
                <a:custGeom>
                  <a:avLst/>
                  <a:gdLst>
                    <a:gd name="connsiteX0" fmla="*/ 12556 w 86610"/>
                    <a:gd name="connsiteY0" fmla="*/ 12328 h 85420"/>
                    <a:gd name="connsiteX1" fmla="*/ 11832 w 86610"/>
                    <a:gd name="connsiteY1" fmla="*/ 72002 h 85420"/>
                    <a:gd name="connsiteX2" fmla="*/ 12556 w 86610"/>
                    <a:gd name="connsiteY2" fmla="*/ 72717 h 85420"/>
                    <a:gd name="connsiteX3" fmla="*/ 73801 w 86610"/>
                    <a:gd name="connsiteY3" fmla="*/ 72717 h 85420"/>
                    <a:gd name="connsiteX4" fmla="*/ 74249 w 86610"/>
                    <a:gd name="connsiteY4" fmla="*/ 12776 h 85420"/>
                    <a:gd name="connsiteX5" fmla="*/ 73801 w 86610"/>
                    <a:gd name="connsiteY5" fmla="*/ 12328 h 85420"/>
                    <a:gd name="connsiteX6" fmla="*/ 12556 w 86610"/>
                    <a:gd name="connsiteY6" fmla="*/ 12328 h 854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6610" h="85420">
                      <a:moveTo>
                        <a:pt x="12556" y="12328"/>
                      </a:moveTo>
                      <a:cubicBezTo>
                        <a:pt x="-4123" y="28606"/>
                        <a:pt x="-4446" y="55324"/>
                        <a:pt x="11832" y="72002"/>
                      </a:cubicBezTo>
                      <a:cubicBezTo>
                        <a:pt x="12070" y="72240"/>
                        <a:pt x="12318" y="72479"/>
                        <a:pt x="12556" y="72717"/>
                      </a:cubicBezTo>
                      <a:cubicBezTo>
                        <a:pt x="29558" y="89404"/>
                        <a:pt x="56799" y="89404"/>
                        <a:pt x="73801" y="72717"/>
                      </a:cubicBezTo>
                      <a:cubicBezTo>
                        <a:pt x="90480" y="56286"/>
                        <a:pt x="90680" y="29454"/>
                        <a:pt x="74249" y="12776"/>
                      </a:cubicBezTo>
                      <a:cubicBezTo>
                        <a:pt x="74097" y="12623"/>
                        <a:pt x="73954" y="12481"/>
                        <a:pt x="73801" y="12328"/>
                      </a:cubicBezTo>
                      <a:cubicBezTo>
                        <a:pt x="56799" y="-4360"/>
                        <a:pt x="29558" y="-4360"/>
                        <a:pt x="12556" y="12328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80" name="Полилиния: фигура 179">
                  <a:extLst>
                    <a:ext uri="{FF2B5EF4-FFF2-40B4-BE49-F238E27FC236}">
                      <a16:creationId xmlns:a16="http://schemas.microsoft.com/office/drawing/2014/main" xmlns="" id="{EE872741-91F7-43EF-8F3E-DA604B596CC2}"/>
                    </a:ext>
                  </a:extLst>
                </p:cNvPr>
                <p:cNvSpPr/>
                <p:nvPr/>
              </p:nvSpPr>
              <p:spPr>
                <a:xfrm>
                  <a:off x="-1604995" y="2415211"/>
                  <a:ext cx="77170" cy="76061"/>
                </a:xfrm>
                <a:custGeom>
                  <a:avLst/>
                  <a:gdLst>
                    <a:gd name="connsiteX0" fmla="*/ 11199 w 77170"/>
                    <a:gd name="connsiteY0" fmla="*/ 10935 h 76061"/>
                    <a:gd name="connsiteX1" fmla="*/ 10447 w 77170"/>
                    <a:gd name="connsiteY1" fmla="*/ 63999 h 76061"/>
                    <a:gd name="connsiteX2" fmla="*/ 11199 w 77170"/>
                    <a:gd name="connsiteY2" fmla="*/ 64751 h 76061"/>
                    <a:gd name="connsiteX3" fmla="*/ 65873 w 77170"/>
                    <a:gd name="connsiteY3" fmla="*/ 64751 h 76061"/>
                    <a:gd name="connsiteX4" fmla="*/ 65873 w 77170"/>
                    <a:gd name="connsiteY4" fmla="*/ 10935 h 76061"/>
                    <a:gd name="connsiteX5" fmla="*/ 11199 w 77170"/>
                    <a:gd name="connsiteY5" fmla="*/ 10935 h 76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7170" h="76061">
                      <a:moveTo>
                        <a:pt x="11199" y="10935"/>
                      </a:moveTo>
                      <a:cubicBezTo>
                        <a:pt x="-3660" y="25385"/>
                        <a:pt x="-3993" y="49140"/>
                        <a:pt x="10447" y="63999"/>
                      </a:cubicBezTo>
                      <a:cubicBezTo>
                        <a:pt x="10694" y="64256"/>
                        <a:pt x="10942" y="64504"/>
                        <a:pt x="11199" y="64751"/>
                      </a:cubicBezTo>
                      <a:cubicBezTo>
                        <a:pt x="26401" y="79582"/>
                        <a:pt x="50671" y="79582"/>
                        <a:pt x="65873" y="64751"/>
                      </a:cubicBezTo>
                      <a:cubicBezTo>
                        <a:pt x="80713" y="49883"/>
                        <a:pt x="80713" y="25804"/>
                        <a:pt x="65873" y="10935"/>
                      </a:cubicBezTo>
                      <a:cubicBezTo>
                        <a:pt x="50671" y="-3895"/>
                        <a:pt x="26401" y="-3895"/>
                        <a:pt x="11199" y="109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81" name="Полилиния: фигура 180">
                  <a:extLst>
                    <a:ext uri="{FF2B5EF4-FFF2-40B4-BE49-F238E27FC236}">
                      <a16:creationId xmlns:a16="http://schemas.microsoft.com/office/drawing/2014/main" xmlns="" id="{9610E3FD-685A-4195-8676-DF99C39AD28E}"/>
                    </a:ext>
                  </a:extLst>
                </p:cNvPr>
                <p:cNvSpPr/>
                <p:nvPr/>
              </p:nvSpPr>
              <p:spPr>
                <a:xfrm>
                  <a:off x="-1625496" y="2394863"/>
                  <a:ext cx="118397" cy="116662"/>
                </a:xfrm>
                <a:custGeom>
                  <a:avLst/>
                  <a:gdLst>
                    <a:gd name="connsiteX0" fmla="*/ 17127 w 118397"/>
                    <a:gd name="connsiteY0" fmla="*/ 16900 h 116662"/>
                    <a:gd name="connsiteX1" fmla="*/ 16403 w 118397"/>
                    <a:gd name="connsiteY1" fmla="*/ 98663 h 116662"/>
                    <a:gd name="connsiteX2" fmla="*/ 17127 w 118397"/>
                    <a:gd name="connsiteY2" fmla="*/ 99387 h 116662"/>
                    <a:gd name="connsiteX3" fmla="*/ 100852 w 118397"/>
                    <a:gd name="connsiteY3" fmla="*/ 99387 h 116662"/>
                    <a:gd name="connsiteX4" fmla="*/ 101852 w 118397"/>
                    <a:gd name="connsiteY4" fmla="*/ 17900 h 116662"/>
                    <a:gd name="connsiteX5" fmla="*/ 100852 w 118397"/>
                    <a:gd name="connsiteY5" fmla="*/ 16900 h 116662"/>
                    <a:gd name="connsiteX6" fmla="*/ 17127 w 118397"/>
                    <a:gd name="connsiteY6" fmla="*/ 16900 h 1166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397" h="116662">
                      <a:moveTo>
                        <a:pt x="17127" y="16900"/>
                      </a:moveTo>
                      <a:cubicBezTo>
                        <a:pt x="-5647" y="39274"/>
                        <a:pt x="-5971" y="75889"/>
                        <a:pt x="16403" y="98663"/>
                      </a:cubicBezTo>
                      <a:cubicBezTo>
                        <a:pt x="16641" y="98911"/>
                        <a:pt x="16879" y="99149"/>
                        <a:pt x="17127" y="99387"/>
                      </a:cubicBezTo>
                      <a:cubicBezTo>
                        <a:pt x="40387" y="122171"/>
                        <a:pt x="77592" y="122171"/>
                        <a:pt x="100852" y="99387"/>
                      </a:cubicBezTo>
                      <a:cubicBezTo>
                        <a:pt x="123626" y="77156"/>
                        <a:pt x="124074" y="40675"/>
                        <a:pt x="101852" y="17900"/>
                      </a:cubicBezTo>
                      <a:cubicBezTo>
                        <a:pt x="101518" y="17557"/>
                        <a:pt x="101185" y="17224"/>
                        <a:pt x="100852" y="16900"/>
                      </a:cubicBezTo>
                      <a:cubicBezTo>
                        <a:pt x="77592" y="-5884"/>
                        <a:pt x="40387" y="-5884"/>
                        <a:pt x="17127" y="16900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grpSp>
              <p:nvGrpSpPr>
                <p:cNvPr id="182" name="Рисунок 19">
                  <a:extLst>
                    <a:ext uri="{FF2B5EF4-FFF2-40B4-BE49-F238E27FC236}">
                      <a16:creationId xmlns:a16="http://schemas.microsoft.com/office/drawing/2014/main" xmlns="" id="{2A7BDA3E-CAB7-4854-A916-16087C1B0154}"/>
                    </a:ext>
                  </a:extLst>
                </p:cNvPr>
                <p:cNvGrpSpPr/>
                <p:nvPr/>
              </p:nvGrpSpPr>
              <p:grpSpPr>
                <a:xfrm>
                  <a:off x="-1625496" y="2394863"/>
                  <a:ext cx="118397" cy="116662"/>
                  <a:chOff x="-1625496" y="2394863"/>
                  <a:chExt cx="118397" cy="116662"/>
                </a:xfrm>
                <a:solidFill>
                  <a:srgbClr val="BFC8D5"/>
                </a:solidFill>
              </p:grpSpPr>
              <p:sp>
                <p:nvSpPr>
                  <p:cNvPr id="183" name="Полилиния: фигура 182">
                    <a:extLst>
                      <a:ext uri="{FF2B5EF4-FFF2-40B4-BE49-F238E27FC236}">
                        <a16:creationId xmlns:a16="http://schemas.microsoft.com/office/drawing/2014/main" xmlns="" id="{C02698D6-3F58-4A5B-A0B6-7CD697A46A57}"/>
                      </a:ext>
                    </a:extLst>
                  </p:cNvPr>
                  <p:cNvSpPr/>
                  <p:nvPr/>
                </p:nvSpPr>
                <p:spPr>
                  <a:xfrm>
                    <a:off x="-1604995" y="2415211"/>
                    <a:ext cx="77170" cy="76061"/>
                  </a:xfrm>
                  <a:custGeom>
                    <a:avLst/>
                    <a:gdLst>
                      <a:gd name="connsiteX0" fmla="*/ 11199 w 77170"/>
                      <a:gd name="connsiteY0" fmla="*/ 10935 h 76061"/>
                      <a:gd name="connsiteX1" fmla="*/ 10447 w 77170"/>
                      <a:gd name="connsiteY1" fmla="*/ 63999 h 76061"/>
                      <a:gd name="connsiteX2" fmla="*/ 11199 w 77170"/>
                      <a:gd name="connsiteY2" fmla="*/ 64751 h 76061"/>
                      <a:gd name="connsiteX3" fmla="*/ 65873 w 77170"/>
                      <a:gd name="connsiteY3" fmla="*/ 64751 h 76061"/>
                      <a:gd name="connsiteX4" fmla="*/ 65873 w 77170"/>
                      <a:gd name="connsiteY4" fmla="*/ 10935 h 76061"/>
                      <a:gd name="connsiteX5" fmla="*/ 11199 w 77170"/>
                      <a:gd name="connsiteY5" fmla="*/ 10935 h 76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77170" h="76061">
                        <a:moveTo>
                          <a:pt x="11199" y="10935"/>
                        </a:moveTo>
                        <a:cubicBezTo>
                          <a:pt x="-3660" y="25385"/>
                          <a:pt x="-3993" y="49140"/>
                          <a:pt x="10447" y="63999"/>
                        </a:cubicBezTo>
                        <a:cubicBezTo>
                          <a:pt x="10694" y="64256"/>
                          <a:pt x="10942" y="64504"/>
                          <a:pt x="11199" y="64751"/>
                        </a:cubicBezTo>
                        <a:cubicBezTo>
                          <a:pt x="26401" y="79582"/>
                          <a:pt x="50671" y="79582"/>
                          <a:pt x="65873" y="64751"/>
                        </a:cubicBezTo>
                        <a:cubicBezTo>
                          <a:pt x="80713" y="49883"/>
                          <a:pt x="80713" y="25804"/>
                          <a:pt x="65873" y="10935"/>
                        </a:cubicBezTo>
                        <a:cubicBezTo>
                          <a:pt x="50671" y="-3895"/>
                          <a:pt x="26401" y="-3895"/>
                          <a:pt x="11199" y="10935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84" name="Полилиния: фигура 183">
                    <a:extLst>
                      <a:ext uri="{FF2B5EF4-FFF2-40B4-BE49-F238E27FC236}">
                        <a16:creationId xmlns:a16="http://schemas.microsoft.com/office/drawing/2014/main" xmlns="" id="{1B11331F-F58A-471B-BD8E-7CE2E444C219}"/>
                      </a:ext>
                    </a:extLst>
                  </p:cNvPr>
                  <p:cNvSpPr/>
                  <p:nvPr/>
                </p:nvSpPr>
                <p:spPr>
                  <a:xfrm>
                    <a:off x="-1625496" y="2394863"/>
                    <a:ext cx="118397" cy="116662"/>
                  </a:xfrm>
                  <a:custGeom>
                    <a:avLst/>
                    <a:gdLst>
                      <a:gd name="connsiteX0" fmla="*/ 17127 w 118397"/>
                      <a:gd name="connsiteY0" fmla="*/ 16900 h 116662"/>
                      <a:gd name="connsiteX1" fmla="*/ 16403 w 118397"/>
                      <a:gd name="connsiteY1" fmla="*/ 98663 h 116662"/>
                      <a:gd name="connsiteX2" fmla="*/ 17127 w 118397"/>
                      <a:gd name="connsiteY2" fmla="*/ 99387 h 116662"/>
                      <a:gd name="connsiteX3" fmla="*/ 100852 w 118397"/>
                      <a:gd name="connsiteY3" fmla="*/ 99387 h 116662"/>
                      <a:gd name="connsiteX4" fmla="*/ 101852 w 118397"/>
                      <a:gd name="connsiteY4" fmla="*/ 17900 h 116662"/>
                      <a:gd name="connsiteX5" fmla="*/ 100852 w 118397"/>
                      <a:gd name="connsiteY5" fmla="*/ 16900 h 116662"/>
                      <a:gd name="connsiteX6" fmla="*/ 17127 w 118397"/>
                      <a:gd name="connsiteY6" fmla="*/ 16900 h 11666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18397" h="116662">
                        <a:moveTo>
                          <a:pt x="17127" y="16900"/>
                        </a:moveTo>
                        <a:cubicBezTo>
                          <a:pt x="-5647" y="39274"/>
                          <a:pt x="-5971" y="75889"/>
                          <a:pt x="16403" y="98663"/>
                        </a:cubicBezTo>
                        <a:cubicBezTo>
                          <a:pt x="16641" y="98911"/>
                          <a:pt x="16879" y="99149"/>
                          <a:pt x="17127" y="99387"/>
                        </a:cubicBezTo>
                        <a:cubicBezTo>
                          <a:pt x="40387" y="122171"/>
                          <a:pt x="77592" y="122171"/>
                          <a:pt x="100852" y="99387"/>
                        </a:cubicBezTo>
                        <a:cubicBezTo>
                          <a:pt x="123626" y="77156"/>
                          <a:pt x="124074" y="40675"/>
                          <a:pt x="101852" y="17900"/>
                        </a:cubicBezTo>
                        <a:cubicBezTo>
                          <a:pt x="101518" y="17557"/>
                          <a:pt x="101185" y="17224"/>
                          <a:pt x="100852" y="16900"/>
                        </a:cubicBezTo>
                        <a:cubicBezTo>
                          <a:pt x="77592" y="-5884"/>
                          <a:pt x="40387" y="-5884"/>
                          <a:pt x="17127" y="16900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</p:grpSp>
        </p:grpSp>
        <p:grpSp>
          <p:nvGrpSpPr>
            <p:cNvPr id="6" name="Рисунок 19">
              <a:extLst>
                <a:ext uri="{FF2B5EF4-FFF2-40B4-BE49-F238E27FC236}">
                  <a16:creationId xmlns:a16="http://schemas.microsoft.com/office/drawing/2014/main" xmlns="" id="{9FD273D7-564D-4A15-98C1-92C81D7D78E9}"/>
                </a:ext>
              </a:extLst>
            </p:cNvPr>
            <p:cNvGrpSpPr/>
            <p:nvPr/>
          </p:nvGrpSpPr>
          <p:grpSpPr>
            <a:xfrm rot="20348778" flipH="1">
              <a:off x="8202988" y="3723132"/>
              <a:ext cx="4024945" cy="3923665"/>
              <a:chOff x="-3530918" y="-157607"/>
              <a:chExt cx="6007811" cy="5856636"/>
            </a:xfr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grpSpPr>
          <p:grpSp>
            <p:nvGrpSpPr>
              <p:cNvPr id="107" name="Рисунок 19">
                <a:extLst>
                  <a:ext uri="{FF2B5EF4-FFF2-40B4-BE49-F238E27FC236}">
                    <a16:creationId xmlns:a16="http://schemas.microsoft.com/office/drawing/2014/main" xmlns="" id="{A8EF8C52-9AFB-4549-8ECB-56BCA5E59FE5}"/>
                  </a:ext>
                </a:extLst>
              </p:cNvPr>
              <p:cNvGrpSpPr/>
              <p:nvPr/>
            </p:nvGrpSpPr>
            <p:grpSpPr>
              <a:xfrm>
                <a:off x="-3530918" y="-157607"/>
                <a:ext cx="5991415" cy="5856636"/>
                <a:chOff x="-3530918" y="-157607"/>
                <a:chExt cx="5991415" cy="5856636"/>
              </a:xfrm>
            </p:grpSpPr>
            <p:grpSp>
              <p:nvGrpSpPr>
                <p:cNvPr id="142" name="Рисунок 19">
                  <a:extLst>
                    <a:ext uri="{FF2B5EF4-FFF2-40B4-BE49-F238E27FC236}">
                      <a16:creationId xmlns:a16="http://schemas.microsoft.com/office/drawing/2014/main" xmlns="" id="{C7E8F74A-E27F-4EF6-9044-B1A49B56F4DA}"/>
                    </a:ext>
                  </a:extLst>
                </p:cNvPr>
                <p:cNvGrpSpPr/>
                <p:nvPr/>
              </p:nvGrpSpPr>
              <p:grpSpPr>
                <a:xfrm>
                  <a:off x="-3530918" y="-157607"/>
                  <a:ext cx="5981414" cy="5856636"/>
                  <a:chOff x="-3530918" y="-157607"/>
                  <a:chExt cx="5981414" cy="5856636"/>
                </a:xfrm>
                <a:noFill/>
              </p:grpSpPr>
              <p:sp>
                <p:nvSpPr>
                  <p:cNvPr id="145" name="Полилиния: фигура 144">
                    <a:extLst>
                      <a:ext uri="{FF2B5EF4-FFF2-40B4-BE49-F238E27FC236}">
                        <a16:creationId xmlns:a16="http://schemas.microsoft.com/office/drawing/2014/main" xmlns="" id="{CD96DE3D-3704-4055-AF91-ADF206DBB160}"/>
                      </a:ext>
                    </a:extLst>
                  </p:cNvPr>
                  <p:cNvSpPr/>
                  <p:nvPr/>
                </p:nvSpPr>
                <p:spPr>
                  <a:xfrm>
                    <a:off x="-1928336" y="2453099"/>
                    <a:ext cx="356806" cy="3245929"/>
                  </a:xfrm>
                  <a:custGeom>
                    <a:avLst/>
                    <a:gdLst>
                      <a:gd name="connsiteX0" fmla="*/ 356807 w 356806"/>
                      <a:gd name="connsiteY0" fmla="*/ 0 h 3245929"/>
                      <a:gd name="connsiteX1" fmla="*/ 0 w 356806"/>
                      <a:gd name="connsiteY1" fmla="*/ 3245930 h 32459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356806" h="3245929">
                        <a:moveTo>
                          <a:pt x="356807" y="0"/>
                        </a:moveTo>
                        <a:lnTo>
                          <a:pt x="0" y="3245930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46" name="Полилиния: фигура 145">
                    <a:extLst>
                      <a:ext uri="{FF2B5EF4-FFF2-40B4-BE49-F238E27FC236}">
                        <a16:creationId xmlns:a16="http://schemas.microsoft.com/office/drawing/2014/main" xmlns="" id="{4A27B1E0-A53A-4C70-BA76-9C41F4B44890}"/>
                      </a:ext>
                    </a:extLst>
                  </p:cNvPr>
                  <p:cNvSpPr/>
                  <p:nvPr/>
                </p:nvSpPr>
                <p:spPr>
                  <a:xfrm>
                    <a:off x="-273177" y="2778854"/>
                    <a:ext cx="634174" cy="2166366"/>
                  </a:xfrm>
                  <a:custGeom>
                    <a:avLst/>
                    <a:gdLst>
                      <a:gd name="connsiteX0" fmla="*/ 634175 w 634174"/>
                      <a:gd name="connsiteY0" fmla="*/ 0 h 2166366"/>
                      <a:gd name="connsiteX1" fmla="*/ 0 w 634174"/>
                      <a:gd name="connsiteY1" fmla="*/ 2166366 h 216636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634174" h="2166366">
                        <a:moveTo>
                          <a:pt x="634175" y="0"/>
                        </a:moveTo>
                        <a:lnTo>
                          <a:pt x="0" y="2166366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47" name="Полилиния: фигура 146">
                    <a:extLst>
                      <a:ext uri="{FF2B5EF4-FFF2-40B4-BE49-F238E27FC236}">
                        <a16:creationId xmlns:a16="http://schemas.microsoft.com/office/drawing/2014/main" xmlns="" id="{00E9A116-95F4-4163-9CAF-841F2E0BEA54}"/>
                      </a:ext>
                    </a:extLst>
                  </p:cNvPr>
                  <p:cNvSpPr/>
                  <p:nvPr/>
                </p:nvSpPr>
                <p:spPr>
                  <a:xfrm>
                    <a:off x="-1567339" y="2456338"/>
                    <a:ext cx="1557909" cy="1549336"/>
                  </a:xfrm>
                  <a:custGeom>
                    <a:avLst/>
                    <a:gdLst>
                      <a:gd name="connsiteX0" fmla="*/ 0 w 1557909"/>
                      <a:gd name="connsiteY0" fmla="*/ 0 h 1549336"/>
                      <a:gd name="connsiteX1" fmla="*/ 1557909 w 1557909"/>
                      <a:gd name="connsiteY1" fmla="*/ 1549337 h 15493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557909" h="1549336">
                        <a:moveTo>
                          <a:pt x="0" y="0"/>
                        </a:moveTo>
                        <a:lnTo>
                          <a:pt x="1557909" y="1549337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48" name="Полилиния: фигура 147">
                    <a:extLst>
                      <a:ext uri="{FF2B5EF4-FFF2-40B4-BE49-F238E27FC236}">
                        <a16:creationId xmlns:a16="http://schemas.microsoft.com/office/drawing/2014/main" xmlns="" id="{1290FF1D-CD63-493F-B37E-1ED9AA807500}"/>
                      </a:ext>
                    </a:extLst>
                  </p:cNvPr>
                  <p:cNvSpPr/>
                  <p:nvPr/>
                </p:nvSpPr>
                <p:spPr>
                  <a:xfrm>
                    <a:off x="972597" y="1676717"/>
                    <a:ext cx="1437417" cy="624268"/>
                  </a:xfrm>
                  <a:custGeom>
                    <a:avLst/>
                    <a:gdLst>
                      <a:gd name="connsiteX0" fmla="*/ -168 w 1437417"/>
                      <a:gd name="connsiteY0" fmla="*/ -188 h 624268"/>
                      <a:gd name="connsiteX1" fmla="*/ 1437250 w 1437417"/>
                      <a:gd name="connsiteY1" fmla="*/ 624081 h 6242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437417" h="624268">
                        <a:moveTo>
                          <a:pt x="-168" y="-188"/>
                        </a:moveTo>
                        <a:cubicBezTo>
                          <a:pt x="30503" y="15814"/>
                          <a:pt x="1437250" y="624081"/>
                          <a:pt x="1437250" y="624081"/>
                        </a:cubicBezTo>
                      </a:path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49" name="Полилиния: фигура 148">
                    <a:extLst>
                      <a:ext uri="{FF2B5EF4-FFF2-40B4-BE49-F238E27FC236}">
                        <a16:creationId xmlns:a16="http://schemas.microsoft.com/office/drawing/2014/main" xmlns="" id="{7F95A12B-7B98-49D6-8E5E-EB8BA62E633A}"/>
                      </a:ext>
                    </a:extLst>
                  </p:cNvPr>
                  <p:cNvSpPr/>
                  <p:nvPr/>
                </p:nvSpPr>
                <p:spPr>
                  <a:xfrm>
                    <a:off x="368807" y="2312225"/>
                    <a:ext cx="2081688" cy="470820"/>
                  </a:xfrm>
                  <a:custGeom>
                    <a:avLst/>
                    <a:gdLst>
                      <a:gd name="connsiteX0" fmla="*/ 0 w 2081688"/>
                      <a:gd name="connsiteY0" fmla="*/ 470821 h 470820"/>
                      <a:gd name="connsiteX1" fmla="*/ 2081689 w 2081688"/>
                      <a:gd name="connsiteY1" fmla="*/ 0 h 4708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2081688" h="470820">
                        <a:moveTo>
                          <a:pt x="0" y="470821"/>
                        </a:moveTo>
                        <a:lnTo>
                          <a:pt x="2081689" y="0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50" name="Полилиния: фигура 149">
                    <a:extLst>
                      <a:ext uri="{FF2B5EF4-FFF2-40B4-BE49-F238E27FC236}">
                        <a16:creationId xmlns:a16="http://schemas.microsoft.com/office/drawing/2014/main" xmlns="" id="{FA5740EF-8B7E-4F04-8BCB-14025FE69B32}"/>
                      </a:ext>
                    </a:extLst>
                  </p:cNvPr>
                  <p:cNvSpPr/>
                  <p:nvPr/>
                </p:nvSpPr>
                <p:spPr>
                  <a:xfrm>
                    <a:off x="-3530918" y="-157607"/>
                    <a:ext cx="9525" cy="95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525" h="9525"/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51" name="Полилиния: фигура 150">
                    <a:extLst>
                      <a:ext uri="{FF2B5EF4-FFF2-40B4-BE49-F238E27FC236}">
                        <a16:creationId xmlns:a16="http://schemas.microsoft.com/office/drawing/2014/main" xmlns="" id="{DD1B8950-7F97-4A71-AECE-805FF6F1337D}"/>
                      </a:ext>
                    </a:extLst>
                  </p:cNvPr>
                  <p:cNvSpPr/>
                  <p:nvPr/>
                </p:nvSpPr>
                <p:spPr>
                  <a:xfrm>
                    <a:off x="360139" y="2780664"/>
                    <a:ext cx="1295781" cy="359187"/>
                  </a:xfrm>
                  <a:custGeom>
                    <a:avLst/>
                    <a:gdLst>
                      <a:gd name="connsiteX0" fmla="*/ 0 w 1295781"/>
                      <a:gd name="connsiteY0" fmla="*/ 0 h 359187"/>
                      <a:gd name="connsiteX1" fmla="*/ 1295781 w 1295781"/>
                      <a:gd name="connsiteY1" fmla="*/ 359188 h 35918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295781" h="359187">
                        <a:moveTo>
                          <a:pt x="0" y="0"/>
                        </a:moveTo>
                        <a:lnTo>
                          <a:pt x="1295781" y="359188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52" name="Полилиния: фигура 151">
                    <a:extLst>
                      <a:ext uri="{FF2B5EF4-FFF2-40B4-BE49-F238E27FC236}">
                        <a16:creationId xmlns:a16="http://schemas.microsoft.com/office/drawing/2014/main" xmlns="" id="{8400FEA9-F118-4063-A800-C3E6A9A4B753}"/>
                      </a:ext>
                    </a:extLst>
                  </p:cNvPr>
                  <p:cNvSpPr/>
                  <p:nvPr/>
                </p:nvSpPr>
                <p:spPr>
                  <a:xfrm>
                    <a:off x="-1575054" y="1660714"/>
                    <a:ext cx="2530030" cy="2030730"/>
                  </a:xfrm>
                  <a:custGeom>
                    <a:avLst/>
                    <a:gdLst>
                      <a:gd name="connsiteX0" fmla="*/ 2530031 w 2530030"/>
                      <a:gd name="connsiteY0" fmla="*/ 0 h 2030730"/>
                      <a:gd name="connsiteX1" fmla="*/ 1941100 w 2530030"/>
                      <a:gd name="connsiteY1" fmla="*/ 1119283 h 2030730"/>
                      <a:gd name="connsiteX2" fmla="*/ 0 w 2530030"/>
                      <a:gd name="connsiteY2" fmla="*/ 797624 h 2030730"/>
                      <a:gd name="connsiteX3" fmla="*/ 425958 w 2530030"/>
                      <a:gd name="connsiteY3" fmla="*/ 2030730 h 203073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530030" h="2030730">
                        <a:moveTo>
                          <a:pt x="2530031" y="0"/>
                        </a:moveTo>
                        <a:lnTo>
                          <a:pt x="1941100" y="1119283"/>
                        </a:lnTo>
                        <a:lnTo>
                          <a:pt x="0" y="797624"/>
                        </a:lnTo>
                        <a:lnTo>
                          <a:pt x="425958" y="2030730"/>
                        </a:lnTo>
                      </a:path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53" name="Полилиния: фигура 152">
                    <a:extLst>
                      <a:ext uri="{FF2B5EF4-FFF2-40B4-BE49-F238E27FC236}">
                        <a16:creationId xmlns:a16="http://schemas.microsoft.com/office/drawing/2014/main" xmlns="" id="{9E0BB4ED-835D-41DB-AA49-F57FF400073A}"/>
                      </a:ext>
                    </a:extLst>
                  </p:cNvPr>
                  <p:cNvSpPr/>
                  <p:nvPr/>
                </p:nvSpPr>
                <p:spPr>
                  <a:xfrm>
                    <a:off x="-1765364" y="2759709"/>
                    <a:ext cx="2115788" cy="1418653"/>
                  </a:xfrm>
                  <a:custGeom>
                    <a:avLst/>
                    <a:gdLst>
                      <a:gd name="connsiteX0" fmla="*/ 2115788 w 2115788"/>
                      <a:gd name="connsiteY0" fmla="*/ 0 h 1418653"/>
                      <a:gd name="connsiteX1" fmla="*/ 0 w 2115788"/>
                      <a:gd name="connsiteY1" fmla="*/ 1418654 h 141865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2115788" h="1418653">
                        <a:moveTo>
                          <a:pt x="2115788" y="0"/>
                        </a:moveTo>
                        <a:lnTo>
                          <a:pt x="0" y="1418654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54" name="Полилиния: фигура 153">
                    <a:extLst>
                      <a:ext uri="{FF2B5EF4-FFF2-40B4-BE49-F238E27FC236}">
                        <a16:creationId xmlns:a16="http://schemas.microsoft.com/office/drawing/2014/main" xmlns="" id="{72C4269F-C94C-4D7B-A264-8C241613DB4D}"/>
                      </a:ext>
                    </a:extLst>
                  </p:cNvPr>
                  <p:cNvSpPr/>
                  <p:nvPr/>
                </p:nvSpPr>
                <p:spPr>
                  <a:xfrm>
                    <a:off x="972597" y="1675097"/>
                    <a:ext cx="983075" cy="2134743"/>
                  </a:xfrm>
                  <a:custGeom>
                    <a:avLst/>
                    <a:gdLst>
                      <a:gd name="connsiteX0" fmla="*/ 0 w 983075"/>
                      <a:gd name="connsiteY0" fmla="*/ 0 h 2134743"/>
                      <a:gd name="connsiteX1" fmla="*/ 983075 w 983075"/>
                      <a:gd name="connsiteY1" fmla="*/ 2134743 h 21347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983075" h="2134743">
                        <a:moveTo>
                          <a:pt x="0" y="0"/>
                        </a:moveTo>
                        <a:lnTo>
                          <a:pt x="983075" y="2134743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55" name="Полилиния: фигура 154">
                    <a:extLst>
                      <a:ext uri="{FF2B5EF4-FFF2-40B4-BE49-F238E27FC236}">
                        <a16:creationId xmlns:a16="http://schemas.microsoft.com/office/drawing/2014/main" xmlns="" id="{6FCBF89F-1FE7-4714-A351-187DEF5D7912}"/>
                      </a:ext>
                    </a:extLst>
                  </p:cNvPr>
                  <p:cNvSpPr/>
                  <p:nvPr/>
                </p:nvSpPr>
                <p:spPr>
                  <a:xfrm>
                    <a:off x="-3530918" y="-157607"/>
                    <a:ext cx="9525" cy="95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525" h="9525"/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sp>
              <p:nvSpPr>
                <p:cNvPr id="143" name="Полилиния: фигура 142">
                  <a:extLst>
                    <a:ext uri="{FF2B5EF4-FFF2-40B4-BE49-F238E27FC236}">
                      <a16:creationId xmlns:a16="http://schemas.microsoft.com/office/drawing/2014/main" xmlns="" id="{0957D1B3-8820-425A-8CFC-BBC4FEE45DA6}"/>
                    </a:ext>
                  </a:extLst>
                </p:cNvPr>
                <p:cNvSpPr/>
                <p:nvPr/>
              </p:nvSpPr>
              <p:spPr>
                <a:xfrm>
                  <a:off x="-624364" y="2320321"/>
                  <a:ext cx="3084861" cy="1072229"/>
                </a:xfrm>
                <a:custGeom>
                  <a:avLst/>
                  <a:gdLst>
                    <a:gd name="connsiteX0" fmla="*/ 3084862 w 3084861"/>
                    <a:gd name="connsiteY0" fmla="*/ 0 h 1072229"/>
                    <a:gd name="connsiteX1" fmla="*/ 2279619 w 3084861"/>
                    <a:gd name="connsiteY1" fmla="*/ 821150 h 1072229"/>
                    <a:gd name="connsiteX2" fmla="*/ 0 w 3084861"/>
                    <a:gd name="connsiteY2" fmla="*/ 1072229 h 10722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3084861" h="1072229">
                      <a:moveTo>
                        <a:pt x="3084862" y="0"/>
                      </a:moveTo>
                      <a:lnTo>
                        <a:pt x="2279619" y="821150"/>
                      </a:lnTo>
                      <a:lnTo>
                        <a:pt x="0" y="1072229"/>
                      </a:lnTo>
                    </a:path>
                  </a:pathLst>
                </a:custGeom>
                <a:noFill/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44" name="Полилиния: фигура 143">
                  <a:extLst>
                    <a:ext uri="{FF2B5EF4-FFF2-40B4-BE49-F238E27FC236}">
                      <a16:creationId xmlns:a16="http://schemas.microsoft.com/office/drawing/2014/main" xmlns="" id="{FDF0EE83-C357-4FF4-8B9D-D2BAB06EF530}"/>
                    </a:ext>
                  </a:extLst>
                </p:cNvPr>
                <p:cNvSpPr/>
                <p:nvPr/>
              </p:nvSpPr>
              <p:spPr>
                <a:xfrm>
                  <a:off x="-3530918" y="-157607"/>
                  <a:ext cx="9525" cy="9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25" h="9525"/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  <p:sp>
            <p:nvSpPr>
              <p:cNvPr id="108" name="Полилиния: фигура 107">
                <a:extLst>
                  <a:ext uri="{FF2B5EF4-FFF2-40B4-BE49-F238E27FC236}">
                    <a16:creationId xmlns:a16="http://schemas.microsoft.com/office/drawing/2014/main" xmlns="" id="{85D5A433-60CB-439C-BD32-0081D70B4055}"/>
                  </a:ext>
                </a:extLst>
              </p:cNvPr>
              <p:cNvSpPr/>
              <p:nvPr/>
            </p:nvSpPr>
            <p:spPr>
              <a:xfrm>
                <a:off x="-3530918" y="-157607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4763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grpSp>
            <p:nvGrpSpPr>
              <p:cNvPr id="109" name="Рисунок 19">
                <a:extLst>
                  <a:ext uri="{FF2B5EF4-FFF2-40B4-BE49-F238E27FC236}">
                    <a16:creationId xmlns:a16="http://schemas.microsoft.com/office/drawing/2014/main" xmlns="" id="{AEB00A5D-3653-4D90-AC96-0A4356FB7452}"/>
                  </a:ext>
                </a:extLst>
              </p:cNvPr>
              <p:cNvGrpSpPr/>
              <p:nvPr/>
            </p:nvGrpSpPr>
            <p:grpSpPr>
              <a:xfrm>
                <a:off x="-1625496" y="1628872"/>
                <a:ext cx="4102390" cy="2474518"/>
                <a:chOff x="-1625496" y="1628872"/>
                <a:chExt cx="4102390" cy="2474518"/>
              </a:xfrm>
              <a:solidFill>
                <a:srgbClr val="BFC8D5"/>
              </a:solidFill>
            </p:grpSpPr>
            <p:sp>
              <p:nvSpPr>
                <p:cNvPr id="110" name="Полилиния: фигура 109">
                  <a:extLst>
                    <a:ext uri="{FF2B5EF4-FFF2-40B4-BE49-F238E27FC236}">
                      <a16:creationId xmlns:a16="http://schemas.microsoft.com/office/drawing/2014/main" xmlns="" id="{DB486402-D26D-446B-9B9F-40A2D3F3AF50}"/>
                    </a:ext>
                  </a:extLst>
                </p:cNvPr>
                <p:cNvSpPr/>
                <p:nvPr/>
              </p:nvSpPr>
              <p:spPr>
                <a:xfrm>
                  <a:off x="-1159389" y="3691478"/>
                  <a:ext cx="66306" cy="65274"/>
                </a:xfrm>
                <a:custGeom>
                  <a:avLst/>
                  <a:gdLst>
                    <a:gd name="connsiteX0" fmla="*/ 9554 w 66306"/>
                    <a:gd name="connsiteY0" fmla="*/ 9399 h 65274"/>
                    <a:gd name="connsiteX1" fmla="*/ 8982 w 66306"/>
                    <a:gd name="connsiteY1" fmla="*/ 54929 h 65274"/>
                    <a:gd name="connsiteX2" fmla="*/ 9554 w 66306"/>
                    <a:gd name="connsiteY2" fmla="*/ 55500 h 65274"/>
                    <a:gd name="connsiteX3" fmla="*/ 56417 w 66306"/>
                    <a:gd name="connsiteY3" fmla="*/ 55500 h 65274"/>
                    <a:gd name="connsiteX4" fmla="*/ 56988 w 66306"/>
                    <a:gd name="connsiteY4" fmla="*/ 9971 h 65274"/>
                    <a:gd name="connsiteX5" fmla="*/ 56417 w 66306"/>
                    <a:gd name="connsiteY5" fmla="*/ 9399 h 65274"/>
                    <a:gd name="connsiteX6" fmla="*/ 9554 w 66306"/>
                    <a:gd name="connsiteY6" fmla="*/ 9399 h 6527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66306" h="65274">
                      <a:moveTo>
                        <a:pt x="9554" y="9399"/>
                      </a:moveTo>
                      <a:cubicBezTo>
                        <a:pt x="-3181" y="21810"/>
                        <a:pt x="-3438" y="42194"/>
                        <a:pt x="8982" y="54929"/>
                      </a:cubicBezTo>
                      <a:cubicBezTo>
                        <a:pt x="9173" y="55119"/>
                        <a:pt x="9363" y="55310"/>
                        <a:pt x="9554" y="55500"/>
                      </a:cubicBezTo>
                      <a:cubicBezTo>
                        <a:pt x="22565" y="68283"/>
                        <a:pt x="43406" y="68283"/>
                        <a:pt x="56417" y="55500"/>
                      </a:cubicBezTo>
                      <a:cubicBezTo>
                        <a:pt x="69151" y="43089"/>
                        <a:pt x="69409" y="22706"/>
                        <a:pt x="56988" y="9971"/>
                      </a:cubicBezTo>
                      <a:cubicBezTo>
                        <a:pt x="56798" y="9780"/>
                        <a:pt x="56607" y="9590"/>
                        <a:pt x="56417" y="9399"/>
                      </a:cubicBezTo>
                      <a:cubicBezTo>
                        <a:pt x="43406" y="-3383"/>
                        <a:pt x="22565" y="-3383"/>
                        <a:pt x="9554" y="9399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11" name="Полилиния: фигура 110">
                  <a:extLst>
                    <a:ext uri="{FF2B5EF4-FFF2-40B4-BE49-F238E27FC236}">
                      <a16:creationId xmlns:a16="http://schemas.microsoft.com/office/drawing/2014/main" xmlns="" id="{45503C1D-FFA6-4BC2-81FE-12A80D64DDA5}"/>
                    </a:ext>
                  </a:extLst>
                </p:cNvPr>
                <p:cNvSpPr/>
                <p:nvPr/>
              </p:nvSpPr>
              <p:spPr>
                <a:xfrm>
                  <a:off x="-1176725" y="3674054"/>
                  <a:ext cx="101549" cy="100121"/>
                </a:xfrm>
                <a:custGeom>
                  <a:avLst/>
                  <a:gdLst>
                    <a:gd name="connsiteX0" fmla="*/ 14698 w 101549"/>
                    <a:gd name="connsiteY0" fmla="*/ 14536 h 100121"/>
                    <a:gd name="connsiteX1" fmla="*/ 13926 w 101549"/>
                    <a:gd name="connsiteY1" fmla="*/ 84440 h 100121"/>
                    <a:gd name="connsiteX2" fmla="*/ 14698 w 101549"/>
                    <a:gd name="connsiteY2" fmla="*/ 85211 h 100121"/>
                    <a:gd name="connsiteX3" fmla="*/ 86516 w 101549"/>
                    <a:gd name="connsiteY3" fmla="*/ 85211 h 100121"/>
                    <a:gd name="connsiteX4" fmla="*/ 87288 w 101549"/>
                    <a:gd name="connsiteY4" fmla="*/ 15307 h 100121"/>
                    <a:gd name="connsiteX5" fmla="*/ 86516 w 101549"/>
                    <a:gd name="connsiteY5" fmla="*/ 14536 h 100121"/>
                    <a:gd name="connsiteX6" fmla="*/ 14698 w 101549"/>
                    <a:gd name="connsiteY6" fmla="*/ 14536 h 1001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549" h="100121">
                      <a:moveTo>
                        <a:pt x="14698" y="14536"/>
                      </a:moveTo>
                      <a:cubicBezTo>
                        <a:pt x="-4819" y="33624"/>
                        <a:pt x="-5162" y="64923"/>
                        <a:pt x="13926" y="84440"/>
                      </a:cubicBezTo>
                      <a:cubicBezTo>
                        <a:pt x="14183" y="84706"/>
                        <a:pt x="14440" y="84954"/>
                        <a:pt x="14698" y="85211"/>
                      </a:cubicBezTo>
                      <a:cubicBezTo>
                        <a:pt x="34614" y="104842"/>
                        <a:pt x="66599" y="104842"/>
                        <a:pt x="86516" y="85211"/>
                      </a:cubicBezTo>
                      <a:cubicBezTo>
                        <a:pt x="106033" y="66123"/>
                        <a:pt x="106376" y="34824"/>
                        <a:pt x="87288" y="15307"/>
                      </a:cubicBezTo>
                      <a:cubicBezTo>
                        <a:pt x="87030" y="15050"/>
                        <a:pt x="86773" y="14793"/>
                        <a:pt x="86516" y="14536"/>
                      </a:cubicBezTo>
                      <a:cubicBezTo>
                        <a:pt x="66599" y="-5095"/>
                        <a:pt x="34614" y="-5095"/>
                        <a:pt x="14698" y="14536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12" name="Полилиния: фигура 111">
                  <a:extLst>
                    <a:ext uri="{FF2B5EF4-FFF2-40B4-BE49-F238E27FC236}">
                      <a16:creationId xmlns:a16="http://schemas.microsoft.com/office/drawing/2014/main" xmlns="" id="{553F8392-AAB8-4F15-9F7A-C9E2A5012CD1}"/>
                    </a:ext>
                  </a:extLst>
                </p:cNvPr>
                <p:cNvSpPr/>
                <p:nvPr/>
              </p:nvSpPr>
              <p:spPr>
                <a:xfrm>
                  <a:off x="1342252" y="2514521"/>
                  <a:ext cx="69509" cy="68513"/>
                </a:xfrm>
                <a:custGeom>
                  <a:avLst/>
                  <a:gdLst>
                    <a:gd name="connsiteX0" fmla="*/ 10034 w 69509"/>
                    <a:gd name="connsiteY0" fmla="*/ 9828 h 68513"/>
                    <a:gd name="connsiteX1" fmla="*/ 9501 w 69509"/>
                    <a:gd name="connsiteY1" fmla="*/ 57777 h 68513"/>
                    <a:gd name="connsiteX2" fmla="*/ 10034 w 69509"/>
                    <a:gd name="connsiteY2" fmla="*/ 58310 h 68513"/>
                    <a:gd name="connsiteX3" fmla="*/ 59183 w 69509"/>
                    <a:gd name="connsiteY3" fmla="*/ 58310 h 68513"/>
                    <a:gd name="connsiteX4" fmla="*/ 59574 w 69509"/>
                    <a:gd name="connsiteY4" fmla="*/ 10219 h 68513"/>
                    <a:gd name="connsiteX5" fmla="*/ 59183 w 69509"/>
                    <a:gd name="connsiteY5" fmla="*/ 9828 h 68513"/>
                    <a:gd name="connsiteX6" fmla="*/ 10034 w 69509"/>
                    <a:gd name="connsiteY6" fmla="*/ 9828 h 685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69509" h="68513">
                      <a:moveTo>
                        <a:pt x="10034" y="9828"/>
                      </a:moveTo>
                      <a:cubicBezTo>
                        <a:pt x="-3358" y="22925"/>
                        <a:pt x="-3596" y="44394"/>
                        <a:pt x="9501" y="57777"/>
                      </a:cubicBezTo>
                      <a:cubicBezTo>
                        <a:pt x="9682" y="57958"/>
                        <a:pt x="9853" y="58139"/>
                        <a:pt x="10034" y="58310"/>
                      </a:cubicBezTo>
                      <a:cubicBezTo>
                        <a:pt x="23693" y="71664"/>
                        <a:pt x="45525" y="71664"/>
                        <a:pt x="59183" y="58310"/>
                      </a:cubicBezTo>
                      <a:cubicBezTo>
                        <a:pt x="72575" y="45137"/>
                        <a:pt x="72747" y="23611"/>
                        <a:pt x="59574" y="10219"/>
                      </a:cubicBezTo>
                      <a:cubicBezTo>
                        <a:pt x="59450" y="10085"/>
                        <a:pt x="59317" y="9961"/>
                        <a:pt x="59183" y="9828"/>
                      </a:cubicBezTo>
                      <a:cubicBezTo>
                        <a:pt x="45525" y="-3526"/>
                        <a:pt x="23693" y="-3526"/>
                        <a:pt x="10034" y="9828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13" name="Полилиния: фигура 112">
                  <a:extLst>
                    <a:ext uri="{FF2B5EF4-FFF2-40B4-BE49-F238E27FC236}">
                      <a16:creationId xmlns:a16="http://schemas.microsoft.com/office/drawing/2014/main" xmlns="" id="{5561D501-CDF7-4D8E-B18E-B8F0F2170BC3}"/>
                    </a:ext>
                  </a:extLst>
                </p:cNvPr>
                <p:cNvSpPr/>
                <p:nvPr/>
              </p:nvSpPr>
              <p:spPr>
                <a:xfrm>
                  <a:off x="1323761" y="2496305"/>
                  <a:ext cx="106533" cy="104946"/>
                </a:xfrm>
                <a:custGeom>
                  <a:avLst/>
                  <a:gdLst>
                    <a:gd name="connsiteX0" fmla="*/ 15475 w 106533"/>
                    <a:gd name="connsiteY0" fmla="*/ 15186 h 104946"/>
                    <a:gd name="connsiteX1" fmla="*/ 14551 w 106533"/>
                    <a:gd name="connsiteY1" fmla="*/ 88462 h 104946"/>
                    <a:gd name="connsiteX2" fmla="*/ 15475 w 106533"/>
                    <a:gd name="connsiteY2" fmla="*/ 89385 h 104946"/>
                    <a:gd name="connsiteX3" fmla="*/ 90722 w 106533"/>
                    <a:gd name="connsiteY3" fmla="*/ 89385 h 104946"/>
                    <a:gd name="connsiteX4" fmla="*/ 91647 w 106533"/>
                    <a:gd name="connsiteY4" fmla="*/ 16110 h 104946"/>
                    <a:gd name="connsiteX5" fmla="*/ 90722 w 106533"/>
                    <a:gd name="connsiteY5" fmla="*/ 15186 h 104946"/>
                    <a:gd name="connsiteX6" fmla="*/ 15475 w 106533"/>
                    <a:gd name="connsiteY6" fmla="*/ 15186 h 10494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6533" h="104946">
                      <a:moveTo>
                        <a:pt x="15475" y="15186"/>
                      </a:moveTo>
                      <a:cubicBezTo>
                        <a:pt x="-5013" y="35160"/>
                        <a:pt x="-5432" y="67973"/>
                        <a:pt x="14551" y="88462"/>
                      </a:cubicBezTo>
                      <a:cubicBezTo>
                        <a:pt x="14856" y="88776"/>
                        <a:pt x="15161" y="89081"/>
                        <a:pt x="15475" y="89385"/>
                      </a:cubicBezTo>
                      <a:cubicBezTo>
                        <a:pt x="36373" y="109883"/>
                        <a:pt x="69825" y="109883"/>
                        <a:pt x="90722" y="89385"/>
                      </a:cubicBezTo>
                      <a:cubicBezTo>
                        <a:pt x="111211" y="69412"/>
                        <a:pt x="111630" y="36598"/>
                        <a:pt x="91647" y="16110"/>
                      </a:cubicBezTo>
                      <a:cubicBezTo>
                        <a:pt x="91341" y="15795"/>
                        <a:pt x="91037" y="15491"/>
                        <a:pt x="90722" y="15186"/>
                      </a:cubicBezTo>
                      <a:cubicBezTo>
                        <a:pt x="69825" y="-5312"/>
                        <a:pt x="36373" y="-5312"/>
                        <a:pt x="15475" y="15186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14" name="Полилиния: фигура 113">
                  <a:extLst>
                    <a:ext uri="{FF2B5EF4-FFF2-40B4-BE49-F238E27FC236}">
                      <a16:creationId xmlns:a16="http://schemas.microsoft.com/office/drawing/2014/main" xmlns="" id="{452D2599-A7DB-4A6B-AEB2-1078D8DB35E0}"/>
                    </a:ext>
                  </a:extLst>
                </p:cNvPr>
                <p:cNvSpPr/>
                <p:nvPr/>
              </p:nvSpPr>
              <p:spPr>
                <a:xfrm>
                  <a:off x="-64809" y="3977385"/>
                  <a:ext cx="101042" cy="99536"/>
                </a:xfrm>
                <a:custGeom>
                  <a:avLst/>
                  <a:gdLst>
                    <a:gd name="connsiteX0" fmla="*/ 14634 w 101042"/>
                    <a:gd name="connsiteY0" fmla="*/ 14386 h 99536"/>
                    <a:gd name="connsiteX1" fmla="*/ 13882 w 101042"/>
                    <a:gd name="connsiteY1" fmla="*/ 84023 h 99536"/>
                    <a:gd name="connsiteX2" fmla="*/ 14634 w 101042"/>
                    <a:gd name="connsiteY2" fmla="*/ 84776 h 99536"/>
                    <a:gd name="connsiteX3" fmla="*/ 86072 w 101042"/>
                    <a:gd name="connsiteY3" fmla="*/ 84776 h 99536"/>
                    <a:gd name="connsiteX4" fmla="*/ 86824 w 101042"/>
                    <a:gd name="connsiteY4" fmla="*/ 15138 h 99536"/>
                    <a:gd name="connsiteX5" fmla="*/ 86072 w 101042"/>
                    <a:gd name="connsiteY5" fmla="*/ 14386 h 99536"/>
                    <a:gd name="connsiteX6" fmla="*/ 14634 w 101042"/>
                    <a:gd name="connsiteY6" fmla="*/ 14386 h 995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042" h="99536">
                      <a:moveTo>
                        <a:pt x="14634" y="14386"/>
                      </a:moveTo>
                      <a:cubicBezTo>
                        <a:pt x="-4806" y="33407"/>
                        <a:pt x="-5140" y="64583"/>
                        <a:pt x="13882" y="84023"/>
                      </a:cubicBezTo>
                      <a:cubicBezTo>
                        <a:pt x="14130" y="84280"/>
                        <a:pt x="14377" y="84528"/>
                        <a:pt x="14634" y="84776"/>
                      </a:cubicBezTo>
                      <a:cubicBezTo>
                        <a:pt x="34484" y="104206"/>
                        <a:pt x="66222" y="104206"/>
                        <a:pt x="86072" y="84776"/>
                      </a:cubicBezTo>
                      <a:cubicBezTo>
                        <a:pt x="105512" y="65754"/>
                        <a:pt x="105846" y="34579"/>
                        <a:pt x="86824" y="15138"/>
                      </a:cubicBezTo>
                      <a:cubicBezTo>
                        <a:pt x="86577" y="14881"/>
                        <a:pt x="86329" y="14633"/>
                        <a:pt x="86072" y="14386"/>
                      </a:cubicBezTo>
                      <a:cubicBezTo>
                        <a:pt x="66222" y="-5045"/>
                        <a:pt x="34484" y="-5045"/>
                        <a:pt x="14634" y="14386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15" name="Полилиния: фигура 114">
                  <a:extLst>
                    <a:ext uri="{FF2B5EF4-FFF2-40B4-BE49-F238E27FC236}">
                      <a16:creationId xmlns:a16="http://schemas.microsoft.com/office/drawing/2014/main" xmlns="" id="{EDA034C3-FC1D-47ED-B3ED-D96A169BF6C7}"/>
                    </a:ext>
                  </a:extLst>
                </p:cNvPr>
                <p:cNvSpPr/>
                <p:nvPr/>
              </p:nvSpPr>
              <p:spPr>
                <a:xfrm>
                  <a:off x="-91685" y="3950898"/>
                  <a:ext cx="154781" cy="152492"/>
                </a:xfrm>
                <a:custGeom>
                  <a:avLst/>
                  <a:gdLst>
                    <a:gd name="connsiteX0" fmla="*/ 22461 w 154781"/>
                    <a:gd name="connsiteY0" fmla="*/ 22108 h 152492"/>
                    <a:gd name="connsiteX1" fmla="*/ 21451 w 154781"/>
                    <a:gd name="connsiteY1" fmla="*/ 128922 h 152492"/>
                    <a:gd name="connsiteX2" fmla="*/ 22461 w 154781"/>
                    <a:gd name="connsiteY2" fmla="*/ 129931 h 152492"/>
                    <a:gd name="connsiteX3" fmla="*/ 131903 w 154781"/>
                    <a:gd name="connsiteY3" fmla="*/ 129931 h 152492"/>
                    <a:gd name="connsiteX4" fmla="*/ 133179 w 154781"/>
                    <a:gd name="connsiteY4" fmla="*/ 23384 h 152492"/>
                    <a:gd name="connsiteX5" fmla="*/ 131903 w 154781"/>
                    <a:gd name="connsiteY5" fmla="*/ 22108 h 152492"/>
                    <a:gd name="connsiteX6" fmla="*/ 22461 w 154781"/>
                    <a:gd name="connsiteY6" fmla="*/ 22108 h 1524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54781" h="152492">
                      <a:moveTo>
                        <a:pt x="22461" y="22108"/>
                      </a:moveTo>
                      <a:cubicBezTo>
                        <a:pt x="-7314" y="51321"/>
                        <a:pt x="-7762" y="99146"/>
                        <a:pt x="21451" y="128922"/>
                      </a:cubicBezTo>
                      <a:cubicBezTo>
                        <a:pt x="21784" y="129264"/>
                        <a:pt x="22118" y="129598"/>
                        <a:pt x="22461" y="129931"/>
                      </a:cubicBezTo>
                      <a:cubicBezTo>
                        <a:pt x="52846" y="159763"/>
                        <a:pt x="101518" y="159763"/>
                        <a:pt x="131903" y="129931"/>
                      </a:cubicBezTo>
                      <a:cubicBezTo>
                        <a:pt x="161678" y="100861"/>
                        <a:pt x="162250" y="53160"/>
                        <a:pt x="133179" y="23384"/>
                      </a:cubicBezTo>
                      <a:cubicBezTo>
                        <a:pt x="132760" y="22956"/>
                        <a:pt x="132332" y="22527"/>
                        <a:pt x="131903" y="22108"/>
                      </a:cubicBezTo>
                      <a:cubicBezTo>
                        <a:pt x="101480" y="-7619"/>
                        <a:pt x="52884" y="-7619"/>
                        <a:pt x="22461" y="22108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16" name="Полилиния: фигура 115">
                  <a:extLst>
                    <a:ext uri="{FF2B5EF4-FFF2-40B4-BE49-F238E27FC236}">
                      <a16:creationId xmlns:a16="http://schemas.microsoft.com/office/drawing/2014/main" xmlns="" id="{BFE4F74E-A26B-4273-8CBB-305786A24F17}"/>
                    </a:ext>
                  </a:extLst>
                </p:cNvPr>
                <p:cNvSpPr/>
                <p:nvPr/>
              </p:nvSpPr>
              <p:spPr>
                <a:xfrm>
                  <a:off x="291616" y="2716085"/>
                  <a:ext cx="101042" cy="99536"/>
                </a:xfrm>
                <a:custGeom>
                  <a:avLst/>
                  <a:gdLst>
                    <a:gd name="connsiteX0" fmla="*/ 14634 w 101042"/>
                    <a:gd name="connsiteY0" fmla="*/ 14386 h 99536"/>
                    <a:gd name="connsiteX1" fmla="*/ 13882 w 101042"/>
                    <a:gd name="connsiteY1" fmla="*/ 84023 h 99536"/>
                    <a:gd name="connsiteX2" fmla="*/ 14634 w 101042"/>
                    <a:gd name="connsiteY2" fmla="*/ 84775 h 99536"/>
                    <a:gd name="connsiteX3" fmla="*/ 86072 w 101042"/>
                    <a:gd name="connsiteY3" fmla="*/ 84775 h 99536"/>
                    <a:gd name="connsiteX4" fmla="*/ 86824 w 101042"/>
                    <a:gd name="connsiteY4" fmla="*/ 15138 h 99536"/>
                    <a:gd name="connsiteX5" fmla="*/ 86072 w 101042"/>
                    <a:gd name="connsiteY5" fmla="*/ 14386 h 99536"/>
                    <a:gd name="connsiteX6" fmla="*/ 14634 w 101042"/>
                    <a:gd name="connsiteY6" fmla="*/ 14386 h 995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042" h="99536">
                      <a:moveTo>
                        <a:pt x="14634" y="14386"/>
                      </a:moveTo>
                      <a:cubicBezTo>
                        <a:pt x="-4806" y="33407"/>
                        <a:pt x="-5140" y="64582"/>
                        <a:pt x="13882" y="84023"/>
                      </a:cubicBezTo>
                      <a:cubicBezTo>
                        <a:pt x="14129" y="84280"/>
                        <a:pt x="14377" y="84528"/>
                        <a:pt x="14634" y="84775"/>
                      </a:cubicBezTo>
                      <a:cubicBezTo>
                        <a:pt x="34485" y="104206"/>
                        <a:pt x="66222" y="104206"/>
                        <a:pt x="86072" y="84775"/>
                      </a:cubicBezTo>
                      <a:cubicBezTo>
                        <a:pt x="105512" y="65754"/>
                        <a:pt x="105846" y="34579"/>
                        <a:pt x="86824" y="15138"/>
                      </a:cubicBezTo>
                      <a:cubicBezTo>
                        <a:pt x="86577" y="14881"/>
                        <a:pt x="86329" y="14633"/>
                        <a:pt x="86072" y="14386"/>
                      </a:cubicBezTo>
                      <a:cubicBezTo>
                        <a:pt x="66222" y="-5045"/>
                        <a:pt x="34485" y="-5045"/>
                        <a:pt x="14634" y="14386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17" name="Полилиния: фигура 116">
                  <a:extLst>
                    <a:ext uri="{FF2B5EF4-FFF2-40B4-BE49-F238E27FC236}">
                      <a16:creationId xmlns:a16="http://schemas.microsoft.com/office/drawing/2014/main" xmlns="" id="{CA559737-E49C-4A5B-854D-1AD90A0BD09A}"/>
                    </a:ext>
                  </a:extLst>
                </p:cNvPr>
                <p:cNvSpPr/>
                <p:nvPr/>
              </p:nvSpPr>
              <p:spPr>
                <a:xfrm>
                  <a:off x="264753" y="2689615"/>
                  <a:ext cx="154781" cy="152492"/>
                </a:xfrm>
                <a:custGeom>
                  <a:avLst/>
                  <a:gdLst>
                    <a:gd name="connsiteX0" fmla="*/ 22543 w 154781"/>
                    <a:gd name="connsiteY0" fmla="*/ 22187 h 152492"/>
                    <a:gd name="connsiteX1" fmla="*/ 21266 w 154781"/>
                    <a:gd name="connsiteY1" fmla="*/ 128733 h 152492"/>
                    <a:gd name="connsiteX2" fmla="*/ 22543 w 154781"/>
                    <a:gd name="connsiteY2" fmla="*/ 130010 h 152492"/>
                    <a:gd name="connsiteX3" fmla="*/ 131985 w 154781"/>
                    <a:gd name="connsiteY3" fmla="*/ 130010 h 152492"/>
                    <a:gd name="connsiteX4" fmla="*/ 132995 w 154781"/>
                    <a:gd name="connsiteY4" fmla="*/ 23196 h 152492"/>
                    <a:gd name="connsiteX5" fmla="*/ 131985 w 154781"/>
                    <a:gd name="connsiteY5" fmla="*/ 22187 h 152492"/>
                    <a:gd name="connsiteX6" fmla="*/ 22543 w 154781"/>
                    <a:gd name="connsiteY6" fmla="*/ 22187 h 1524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54781" h="152492">
                      <a:moveTo>
                        <a:pt x="22543" y="22187"/>
                      </a:moveTo>
                      <a:cubicBezTo>
                        <a:pt x="-7233" y="51257"/>
                        <a:pt x="-7804" y="98958"/>
                        <a:pt x="21266" y="128733"/>
                      </a:cubicBezTo>
                      <a:cubicBezTo>
                        <a:pt x="21685" y="129162"/>
                        <a:pt x="22114" y="129590"/>
                        <a:pt x="22543" y="130010"/>
                      </a:cubicBezTo>
                      <a:cubicBezTo>
                        <a:pt x="52966" y="159737"/>
                        <a:pt x="101562" y="159737"/>
                        <a:pt x="131985" y="130010"/>
                      </a:cubicBezTo>
                      <a:cubicBezTo>
                        <a:pt x="161760" y="100787"/>
                        <a:pt x="162208" y="52972"/>
                        <a:pt x="132995" y="23196"/>
                      </a:cubicBezTo>
                      <a:cubicBezTo>
                        <a:pt x="132661" y="22853"/>
                        <a:pt x="132328" y="22520"/>
                        <a:pt x="131985" y="22187"/>
                      </a:cubicBezTo>
                      <a:cubicBezTo>
                        <a:pt x="101600" y="-7646"/>
                        <a:pt x="52927" y="-7646"/>
                        <a:pt x="22543" y="22187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18" name="Полилиния: фигура 117">
                  <a:extLst>
                    <a:ext uri="{FF2B5EF4-FFF2-40B4-BE49-F238E27FC236}">
                      <a16:creationId xmlns:a16="http://schemas.microsoft.com/office/drawing/2014/main" xmlns="" id="{11288C3A-B4DC-49D7-9002-1A35B30FC3F9}"/>
                    </a:ext>
                  </a:extLst>
                </p:cNvPr>
                <p:cNvSpPr/>
                <p:nvPr/>
              </p:nvSpPr>
              <p:spPr>
                <a:xfrm>
                  <a:off x="937271" y="1642076"/>
                  <a:ext cx="49734" cy="48991"/>
                </a:xfrm>
                <a:custGeom>
                  <a:avLst/>
                  <a:gdLst>
                    <a:gd name="connsiteX0" fmla="*/ 7058 w 49734"/>
                    <a:gd name="connsiteY0" fmla="*/ 7020 h 48991"/>
                    <a:gd name="connsiteX1" fmla="*/ 6830 w 49734"/>
                    <a:gd name="connsiteY1" fmla="*/ 41368 h 48991"/>
                    <a:gd name="connsiteX2" fmla="*/ 7058 w 49734"/>
                    <a:gd name="connsiteY2" fmla="*/ 41596 h 48991"/>
                    <a:gd name="connsiteX3" fmla="*/ 42301 w 49734"/>
                    <a:gd name="connsiteY3" fmla="*/ 41596 h 48991"/>
                    <a:gd name="connsiteX4" fmla="*/ 42663 w 49734"/>
                    <a:gd name="connsiteY4" fmla="*/ 7383 h 48991"/>
                    <a:gd name="connsiteX5" fmla="*/ 42301 w 49734"/>
                    <a:gd name="connsiteY5" fmla="*/ 7020 h 48991"/>
                    <a:gd name="connsiteX6" fmla="*/ 7058 w 49734"/>
                    <a:gd name="connsiteY6" fmla="*/ 7020 h 4899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49734" h="48991">
                      <a:moveTo>
                        <a:pt x="7058" y="7020"/>
                      </a:moveTo>
                      <a:cubicBezTo>
                        <a:pt x="-2486" y="16441"/>
                        <a:pt x="-2590" y="31824"/>
                        <a:pt x="6830" y="41368"/>
                      </a:cubicBezTo>
                      <a:cubicBezTo>
                        <a:pt x="6906" y="41444"/>
                        <a:pt x="6982" y="41520"/>
                        <a:pt x="7058" y="41596"/>
                      </a:cubicBezTo>
                      <a:cubicBezTo>
                        <a:pt x="16841" y="51207"/>
                        <a:pt x="32519" y="51207"/>
                        <a:pt x="42301" y="41596"/>
                      </a:cubicBezTo>
                      <a:cubicBezTo>
                        <a:pt x="51845" y="32252"/>
                        <a:pt x="52007" y="16927"/>
                        <a:pt x="42663" y="7383"/>
                      </a:cubicBezTo>
                      <a:cubicBezTo>
                        <a:pt x="42549" y="7259"/>
                        <a:pt x="42425" y="7144"/>
                        <a:pt x="42301" y="7020"/>
                      </a:cubicBezTo>
                      <a:cubicBezTo>
                        <a:pt x="32519" y="-2590"/>
                        <a:pt x="16841" y="-2590"/>
                        <a:pt x="7058" y="7020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19" name="Полилиния: фигура 118">
                  <a:extLst>
                    <a:ext uri="{FF2B5EF4-FFF2-40B4-BE49-F238E27FC236}">
                      <a16:creationId xmlns:a16="http://schemas.microsoft.com/office/drawing/2014/main" xmlns="" id="{8DB171E4-6D3E-4A84-AE39-E374FFC42317}"/>
                    </a:ext>
                  </a:extLst>
                </p:cNvPr>
                <p:cNvSpPr/>
                <p:nvPr/>
              </p:nvSpPr>
              <p:spPr>
                <a:xfrm>
                  <a:off x="924020" y="1628872"/>
                  <a:ext cx="76198" cy="75399"/>
                </a:xfrm>
                <a:custGeom>
                  <a:avLst/>
                  <a:gdLst>
                    <a:gd name="connsiteX0" fmla="*/ 10976 w 76198"/>
                    <a:gd name="connsiteY0" fmla="*/ 10985 h 75399"/>
                    <a:gd name="connsiteX1" fmla="*/ 10452 w 76198"/>
                    <a:gd name="connsiteY1" fmla="*/ 63516 h 75399"/>
                    <a:gd name="connsiteX2" fmla="*/ 10976 w 76198"/>
                    <a:gd name="connsiteY2" fmla="*/ 64040 h 75399"/>
                    <a:gd name="connsiteX3" fmla="*/ 64859 w 76198"/>
                    <a:gd name="connsiteY3" fmla="*/ 64068 h 75399"/>
                    <a:gd name="connsiteX4" fmla="*/ 64887 w 76198"/>
                    <a:gd name="connsiteY4" fmla="*/ 64040 h 75399"/>
                    <a:gd name="connsiteX5" fmla="*/ 65411 w 76198"/>
                    <a:gd name="connsiteY5" fmla="*/ 11509 h 75399"/>
                    <a:gd name="connsiteX6" fmla="*/ 64887 w 76198"/>
                    <a:gd name="connsiteY6" fmla="*/ 10985 h 75399"/>
                    <a:gd name="connsiteX7" fmla="*/ 11004 w 76198"/>
                    <a:gd name="connsiteY7" fmla="*/ 10957 h 75399"/>
                    <a:gd name="connsiteX8" fmla="*/ 10976 w 76198"/>
                    <a:gd name="connsiteY8" fmla="*/ 10985 h 7539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76198" h="75399">
                      <a:moveTo>
                        <a:pt x="10976" y="10985"/>
                      </a:moveTo>
                      <a:cubicBezTo>
                        <a:pt x="-3674" y="25349"/>
                        <a:pt x="-3912" y="48866"/>
                        <a:pt x="10452" y="63516"/>
                      </a:cubicBezTo>
                      <a:cubicBezTo>
                        <a:pt x="10623" y="63697"/>
                        <a:pt x="10804" y="63868"/>
                        <a:pt x="10976" y="64040"/>
                      </a:cubicBezTo>
                      <a:cubicBezTo>
                        <a:pt x="25844" y="78927"/>
                        <a:pt x="49971" y="78937"/>
                        <a:pt x="64859" y="64068"/>
                      </a:cubicBezTo>
                      <a:cubicBezTo>
                        <a:pt x="64868" y="64059"/>
                        <a:pt x="64878" y="64049"/>
                        <a:pt x="64887" y="64040"/>
                      </a:cubicBezTo>
                      <a:cubicBezTo>
                        <a:pt x="79537" y="49676"/>
                        <a:pt x="79775" y="26159"/>
                        <a:pt x="65411" y="11509"/>
                      </a:cubicBezTo>
                      <a:cubicBezTo>
                        <a:pt x="65240" y="11328"/>
                        <a:pt x="65059" y="11157"/>
                        <a:pt x="64887" y="10985"/>
                      </a:cubicBezTo>
                      <a:cubicBezTo>
                        <a:pt x="50019" y="-3902"/>
                        <a:pt x="25892" y="-3912"/>
                        <a:pt x="11004" y="10957"/>
                      </a:cubicBezTo>
                      <a:cubicBezTo>
                        <a:pt x="10995" y="10966"/>
                        <a:pt x="10985" y="10976"/>
                        <a:pt x="10976" y="10985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grpSp>
              <p:nvGrpSpPr>
                <p:cNvPr id="120" name="Рисунок 19">
                  <a:extLst>
                    <a:ext uri="{FF2B5EF4-FFF2-40B4-BE49-F238E27FC236}">
                      <a16:creationId xmlns:a16="http://schemas.microsoft.com/office/drawing/2014/main" xmlns="" id="{AC10B651-EBD6-4B34-B54A-42F170784256}"/>
                    </a:ext>
                  </a:extLst>
                </p:cNvPr>
                <p:cNvGrpSpPr/>
                <p:nvPr/>
              </p:nvGrpSpPr>
              <p:grpSpPr>
                <a:xfrm>
                  <a:off x="-91685" y="3950898"/>
                  <a:ext cx="154781" cy="152492"/>
                  <a:chOff x="-91685" y="3950898"/>
                  <a:chExt cx="154781" cy="152492"/>
                </a:xfrm>
                <a:solidFill>
                  <a:srgbClr val="BFC8D5"/>
                </a:solidFill>
              </p:grpSpPr>
              <p:sp>
                <p:nvSpPr>
                  <p:cNvPr id="140" name="Полилиния: фигура 139">
                    <a:extLst>
                      <a:ext uri="{FF2B5EF4-FFF2-40B4-BE49-F238E27FC236}">
                        <a16:creationId xmlns:a16="http://schemas.microsoft.com/office/drawing/2014/main" xmlns="" id="{740C6D2E-96F9-46C2-ACE6-3B279339E534}"/>
                      </a:ext>
                    </a:extLst>
                  </p:cNvPr>
                  <p:cNvSpPr/>
                  <p:nvPr/>
                </p:nvSpPr>
                <p:spPr>
                  <a:xfrm>
                    <a:off x="-64809" y="3977385"/>
                    <a:ext cx="101042" cy="99536"/>
                  </a:xfrm>
                  <a:custGeom>
                    <a:avLst/>
                    <a:gdLst>
                      <a:gd name="connsiteX0" fmla="*/ 14634 w 101042"/>
                      <a:gd name="connsiteY0" fmla="*/ 14386 h 99536"/>
                      <a:gd name="connsiteX1" fmla="*/ 13882 w 101042"/>
                      <a:gd name="connsiteY1" fmla="*/ 84023 h 99536"/>
                      <a:gd name="connsiteX2" fmla="*/ 14634 w 101042"/>
                      <a:gd name="connsiteY2" fmla="*/ 84776 h 99536"/>
                      <a:gd name="connsiteX3" fmla="*/ 86072 w 101042"/>
                      <a:gd name="connsiteY3" fmla="*/ 84776 h 99536"/>
                      <a:gd name="connsiteX4" fmla="*/ 86824 w 101042"/>
                      <a:gd name="connsiteY4" fmla="*/ 15138 h 99536"/>
                      <a:gd name="connsiteX5" fmla="*/ 86072 w 101042"/>
                      <a:gd name="connsiteY5" fmla="*/ 14386 h 99536"/>
                      <a:gd name="connsiteX6" fmla="*/ 14634 w 101042"/>
                      <a:gd name="connsiteY6" fmla="*/ 14386 h 995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01042" h="99536">
                        <a:moveTo>
                          <a:pt x="14634" y="14386"/>
                        </a:moveTo>
                        <a:cubicBezTo>
                          <a:pt x="-4806" y="33407"/>
                          <a:pt x="-5140" y="64583"/>
                          <a:pt x="13882" y="84023"/>
                        </a:cubicBezTo>
                        <a:cubicBezTo>
                          <a:pt x="14130" y="84280"/>
                          <a:pt x="14377" y="84528"/>
                          <a:pt x="14634" y="84776"/>
                        </a:cubicBezTo>
                        <a:cubicBezTo>
                          <a:pt x="34484" y="104206"/>
                          <a:pt x="66222" y="104206"/>
                          <a:pt x="86072" y="84776"/>
                        </a:cubicBezTo>
                        <a:cubicBezTo>
                          <a:pt x="105512" y="65754"/>
                          <a:pt x="105846" y="34579"/>
                          <a:pt x="86824" y="15138"/>
                        </a:cubicBezTo>
                        <a:cubicBezTo>
                          <a:pt x="86577" y="14881"/>
                          <a:pt x="86329" y="14633"/>
                          <a:pt x="86072" y="14386"/>
                        </a:cubicBezTo>
                        <a:cubicBezTo>
                          <a:pt x="66222" y="-5045"/>
                          <a:pt x="34484" y="-5045"/>
                          <a:pt x="14634" y="14386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41" name="Полилиния: фигура 140">
                    <a:extLst>
                      <a:ext uri="{FF2B5EF4-FFF2-40B4-BE49-F238E27FC236}">
                        <a16:creationId xmlns:a16="http://schemas.microsoft.com/office/drawing/2014/main" xmlns="" id="{90AAE570-D049-471B-9266-E9359F12084F}"/>
                      </a:ext>
                    </a:extLst>
                  </p:cNvPr>
                  <p:cNvSpPr/>
                  <p:nvPr/>
                </p:nvSpPr>
                <p:spPr>
                  <a:xfrm>
                    <a:off x="-91685" y="3950898"/>
                    <a:ext cx="154781" cy="152492"/>
                  </a:xfrm>
                  <a:custGeom>
                    <a:avLst/>
                    <a:gdLst>
                      <a:gd name="connsiteX0" fmla="*/ 22461 w 154781"/>
                      <a:gd name="connsiteY0" fmla="*/ 22108 h 152492"/>
                      <a:gd name="connsiteX1" fmla="*/ 21451 w 154781"/>
                      <a:gd name="connsiteY1" fmla="*/ 128922 h 152492"/>
                      <a:gd name="connsiteX2" fmla="*/ 22461 w 154781"/>
                      <a:gd name="connsiteY2" fmla="*/ 129931 h 152492"/>
                      <a:gd name="connsiteX3" fmla="*/ 131903 w 154781"/>
                      <a:gd name="connsiteY3" fmla="*/ 129931 h 152492"/>
                      <a:gd name="connsiteX4" fmla="*/ 133179 w 154781"/>
                      <a:gd name="connsiteY4" fmla="*/ 23384 h 152492"/>
                      <a:gd name="connsiteX5" fmla="*/ 131903 w 154781"/>
                      <a:gd name="connsiteY5" fmla="*/ 22108 h 152492"/>
                      <a:gd name="connsiteX6" fmla="*/ 22461 w 154781"/>
                      <a:gd name="connsiteY6" fmla="*/ 22108 h 1524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54781" h="152492">
                        <a:moveTo>
                          <a:pt x="22461" y="22108"/>
                        </a:moveTo>
                        <a:cubicBezTo>
                          <a:pt x="-7314" y="51321"/>
                          <a:pt x="-7762" y="99146"/>
                          <a:pt x="21451" y="128922"/>
                        </a:cubicBezTo>
                        <a:cubicBezTo>
                          <a:pt x="21784" y="129264"/>
                          <a:pt x="22118" y="129598"/>
                          <a:pt x="22461" y="129931"/>
                        </a:cubicBezTo>
                        <a:cubicBezTo>
                          <a:pt x="52846" y="159763"/>
                          <a:pt x="101518" y="159763"/>
                          <a:pt x="131903" y="129931"/>
                        </a:cubicBezTo>
                        <a:cubicBezTo>
                          <a:pt x="161678" y="100861"/>
                          <a:pt x="162250" y="53160"/>
                          <a:pt x="133179" y="23384"/>
                        </a:cubicBezTo>
                        <a:cubicBezTo>
                          <a:pt x="132760" y="22956"/>
                          <a:pt x="132332" y="22527"/>
                          <a:pt x="131903" y="22108"/>
                        </a:cubicBezTo>
                        <a:cubicBezTo>
                          <a:pt x="101480" y="-7619"/>
                          <a:pt x="52884" y="-7619"/>
                          <a:pt x="22461" y="22108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grpSp>
              <p:nvGrpSpPr>
                <p:cNvPr id="121" name="Рисунок 19">
                  <a:extLst>
                    <a:ext uri="{FF2B5EF4-FFF2-40B4-BE49-F238E27FC236}">
                      <a16:creationId xmlns:a16="http://schemas.microsoft.com/office/drawing/2014/main" xmlns="" id="{73632C4E-4D8E-464C-BB6E-84F87F4C2C44}"/>
                    </a:ext>
                  </a:extLst>
                </p:cNvPr>
                <p:cNvGrpSpPr/>
                <p:nvPr/>
              </p:nvGrpSpPr>
              <p:grpSpPr>
                <a:xfrm>
                  <a:off x="264753" y="2689615"/>
                  <a:ext cx="154781" cy="152492"/>
                  <a:chOff x="264753" y="2689615"/>
                  <a:chExt cx="154781" cy="152492"/>
                </a:xfrm>
                <a:solidFill>
                  <a:srgbClr val="BFC8D5"/>
                </a:solidFill>
              </p:grpSpPr>
              <p:sp>
                <p:nvSpPr>
                  <p:cNvPr id="138" name="Полилиния: фигура 137">
                    <a:extLst>
                      <a:ext uri="{FF2B5EF4-FFF2-40B4-BE49-F238E27FC236}">
                        <a16:creationId xmlns:a16="http://schemas.microsoft.com/office/drawing/2014/main" xmlns="" id="{C2A5913F-4A0A-4818-AA6B-BDEE698C0422}"/>
                      </a:ext>
                    </a:extLst>
                  </p:cNvPr>
                  <p:cNvSpPr/>
                  <p:nvPr/>
                </p:nvSpPr>
                <p:spPr>
                  <a:xfrm>
                    <a:off x="291616" y="2716085"/>
                    <a:ext cx="101042" cy="99536"/>
                  </a:xfrm>
                  <a:custGeom>
                    <a:avLst/>
                    <a:gdLst>
                      <a:gd name="connsiteX0" fmla="*/ 14634 w 101042"/>
                      <a:gd name="connsiteY0" fmla="*/ 14386 h 99536"/>
                      <a:gd name="connsiteX1" fmla="*/ 13882 w 101042"/>
                      <a:gd name="connsiteY1" fmla="*/ 84023 h 99536"/>
                      <a:gd name="connsiteX2" fmla="*/ 14634 w 101042"/>
                      <a:gd name="connsiteY2" fmla="*/ 84775 h 99536"/>
                      <a:gd name="connsiteX3" fmla="*/ 86072 w 101042"/>
                      <a:gd name="connsiteY3" fmla="*/ 84775 h 99536"/>
                      <a:gd name="connsiteX4" fmla="*/ 86824 w 101042"/>
                      <a:gd name="connsiteY4" fmla="*/ 15138 h 99536"/>
                      <a:gd name="connsiteX5" fmla="*/ 86072 w 101042"/>
                      <a:gd name="connsiteY5" fmla="*/ 14386 h 99536"/>
                      <a:gd name="connsiteX6" fmla="*/ 14634 w 101042"/>
                      <a:gd name="connsiteY6" fmla="*/ 14386 h 995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01042" h="99536">
                        <a:moveTo>
                          <a:pt x="14634" y="14386"/>
                        </a:moveTo>
                        <a:cubicBezTo>
                          <a:pt x="-4806" y="33407"/>
                          <a:pt x="-5140" y="64582"/>
                          <a:pt x="13882" y="84023"/>
                        </a:cubicBezTo>
                        <a:cubicBezTo>
                          <a:pt x="14129" y="84280"/>
                          <a:pt x="14377" y="84528"/>
                          <a:pt x="14634" y="84775"/>
                        </a:cubicBezTo>
                        <a:cubicBezTo>
                          <a:pt x="34485" y="104206"/>
                          <a:pt x="66222" y="104206"/>
                          <a:pt x="86072" y="84775"/>
                        </a:cubicBezTo>
                        <a:cubicBezTo>
                          <a:pt x="105512" y="65754"/>
                          <a:pt x="105846" y="34579"/>
                          <a:pt x="86824" y="15138"/>
                        </a:cubicBezTo>
                        <a:cubicBezTo>
                          <a:pt x="86577" y="14881"/>
                          <a:pt x="86329" y="14633"/>
                          <a:pt x="86072" y="14386"/>
                        </a:cubicBezTo>
                        <a:cubicBezTo>
                          <a:pt x="66222" y="-5045"/>
                          <a:pt x="34485" y="-5045"/>
                          <a:pt x="14634" y="14386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39" name="Полилиния: фигура 138">
                    <a:extLst>
                      <a:ext uri="{FF2B5EF4-FFF2-40B4-BE49-F238E27FC236}">
                        <a16:creationId xmlns:a16="http://schemas.microsoft.com/office/drawing/2014/main" xmlns="" id="{93ABB18F-C510-45D1-B8E6-B4D762F24F69}"/>
                      </a:ext>
                    </a:extLst>
                  </p:cNvPr>
                  <p:cNvSpPr/>
                  <p:nvPr/>
                </p:nvSpPr>
                <p:spPr>
                  <a:xfrm>
                    <a:off x="264753" y="2689615"/>
                    <a:ext cx="154781" cy="152492"/>
                  </a:xfrm>
                  <a:custGeom>
                    <a:avLst/>
                    <a:gdLst>
                      <a:gd name="connsiteX0" fmla="*/ 22543 w 154781"/>
                      <a:gd name="connsiteY0" fmla="*/ 22187 h 152492"/>
                      <a:gd name="connsiteX1" fmla="*/ 21266 w 154781"/>
                      <a:gd name="connsiteY1" fmla="*/ 128733 h 152492"/>
                      <a:gd name="connsiteX2" fmla="*/ 22543 w 154781"/>
                      <a:gd name="connsiteY2" fmla="*/ 130010 h 152492"/>
                      <a:gd name="connsiteX3" fmla="*/ 131985 w 154781"/>
                      <a:gd name="connsiteY3" fmla="*/ 130010 h 152492"/>
                      <a:gd name="connsiteX4" fmla="*/ 132995 w 154781"/>
                      <a:gd name="connsiteY4" fmla="*/ 23196 h 152492"/>
                      <a:gd name="connsiteX5" fmla="*/ 131985 w 154781"/>
                      <a:gd name="connsiteY5" fmla="*/ 22187 h 152492"/>
                      <a:gd name="connsiteX6" fmla="*/ 22543 w 154781"/>
                      <a:gd name="connsiteY6" fmla="*/ 22187 h 1524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54781" h="152492">
                        <a:moveTo>
                          <a:pt x="22543" y="22187"/>
                        </a:moveTo>
                        <a:cubicBezTo>
                          <a:pt x="-7233" y="51257"/>
                          <a:pt x="-7804" y="98958"/>
                          <a:pt x="21266" y="128733"/>
                        </a:cubicBezTo>
                        <a:cubicBezTo>
                          <a:pt x="21685" y="129162"/>
                          <a:pt x="22114" y="129590"/>
                          <a:pt x="22543" y="130010"/>
                        </a:cubicBezTo>
                        <a:cubicBezTo>
                          <a:pt x="52966" y="159737"/>
                          <a:pt x="101562" y="159737"/>
                          <a:pt x="131985" y="130010"/>
                        </a:cubicBezTo>
                        <a:cubicBezTo>
                          <a:pt x="161760" y="100787"/>
                          <a:pt x="162208" y="52972"/>
                          <a:pt x="132995" y="23196"/>
                        </a:cubicBezTo>
                        <a:cubicBezTo>
                          <a:pt x="132661" y="22853"/>
                          <a:pt x="132328" y="22520"/>
                          <a:pt x="131985" y="22187"/>
                        </a:cubicBezTo>
                        <a:cubicBezTo>
                          <a:pt x="101600" y="-7646"/>
                          <a:pt x="52927" y="-7646"/>
                          <a:pt x="22543" y="22187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sp>
              <p:nvSpPr>
                <p:cNvPr id="122" name="Полилиния: фигура 121">
                  <a:extLst>
                    <a:ext uri="{FF2B5EF4-FFF2-40B4-BE49-F238E27FC236}">
                      <a16:creationId xmlns:a16="http://schemas.microsoft.com/office/drawing/2014/main" xmlns="" id="{815D2283-E453-45DB-9FB2-DD12B96746B7}"/>
                    </a:ext>
                  </a:extLst>
                </p:cNvPr>
                <p:cNvSpPr/>
                <p:nvPr/>
              </p:nvSpPr>
              <p:spPr>
                <a:xfrm>
                  <a:off x="1625562" y="3111713"/>
                  <a:ext cx="58048" cy="57421"/>
                </a:xfrm>
                <a:custGeom>
                  <a:avLst/>
                  <a:gdLst>
                    <a:gd name="connsiteX0" fmla="*/ 8282 w 58048"/>
                    <a:gd name="connsiteY0" fmla="*/ 8235 h 57421"/>
                    <a:gd name="connsiteX1" fmla="*/ 8120 w 58048"/>
                    <a:gd name="connsiteY1" fmla="*/ 48649 h 57421"/>
                    <a:gd name="connsiteX2" fmla="*/ 8282 w 58048"/>
                    <a:gd name="connsiteY2" fmla="*/ 48811 h 57421"/>
                    <a:gd name="connsiteX3" fmla="*/ 49430 w 58048"/>
                    <a:gd name="connsiteY3" fmla="*/ 48811 h 57421"/>
                    <a:gd name="connsiteX4" fmla="*/ 49592 w 58048"/>
                    <a:gd name="connsiteY4" fmla="*/ 8397 h 57421"/>
                    <a:gd name="connsiteX5" fmla="*/ 49430 w 58048"/>
                    <a:gd name="connsiteY5" fmla="*/ 8235 h 57421"/>
                    <a:gd name="connsiteX6" fmla="*/ 8282 w 58048"/>
                    <a:gd name="connsiteY6" fmla="*/ 8235 h 574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8048" h="57421">
                      <a:moveTo>
                        <a:pt x="8282" y="8235"/>
                      </a:moveTo>
                      <a:cubicBezTo>
                        <a:pt x="-2919" y="19350"/>
                        <a:pt x="-2995" y="37439"/>
                        <a:pt x="8120" y="48649"/>
                      </a:cubicBezTo>
                      <a:cubicBezTo>
                        <a:pt x="8168" y="48697"/>
                        <a:pt x="8225" y="48754"/>
                        <a:pt x="8282" y="48811"/>
                      </a:cubicBezTo>
                      <a:cubicBezTo>
                        <a:pt x="19703" y="60041"/>
                        <a:pt x="38010" y="60041"/>
                        <a:pt x="49430" y="48811"/>
                      </a:cubicBezTo>
                      <a:cubicBezTo>
                        <a:pt x="60631" y="37696"/>
                        <a:pt x="60708" y="19608"/>
                        <a:pt x="49592" y="8397"/>
                      </a:cubicBezTo>
                      <a:cubicBezTo>
                        <a:pt x="49544" y="8349"/>
                        <a:pt x="49487" y="8292"/>
                        <a:pt x="49430" y="8235"/>
                      </a:cubicBezTo>
                      <a:cubicBezTo>
                        <a:pt x="38010" y="-2995"/>
                        <a:pt x="19703" y="-2995"/>
                        <a:pt x="8282" y="82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23" name="Полилиния: фигура 122">
                  <a:extLst>
                    <a:ext uri="{FF2B5EF4-FFF2-40B4-BE49-F238E27FC236}">
                      <a16:creationId xmlns:a16="http://schemas.microsoft.com/office/drawing/2014/main" xmlns="" id="{20FCACD7-22E8-4726-A203-CFE13BB19A08}"/>
                    </a:ext>
                  </a:extLst>
                </p:cNvPr>
                <p:cNvSpPr/>
                <p:nvPr/>
              </p:nvSpPr>
              <p:spPr>
                <a:xfrm>
                  <a:off x="1609990" y="3096630"/>
                  <a:ext cx="89289" cy="87872"/>
                </a:xfrm>
                <a:custGeom>
                  <a:avLst/>
                  <a:gdLst>
                    <a:gd name="connsiteX0" fmla="*/ 12901 w 89289"/>
                    <a:gd name="connsiteY0" fmla="*/ 12650 h 87872"/>
                    <a:gd name="connsiteX1" fmla="*/ 12263 w 89289"/>
                    <a:gd name="connsiteY1" fmla="*/ 74210 h 87872"/>
                    <a:gd name="connsiteX2" fmla="*/ 12901 w 89289"/>
                    <a:gd name="connsiteY2" fmla="*/ 74848 h 87872"/>
                    <a:gd name="connsiteX3" fmla="*/ 76052 w 89289"/>
                    <a:gd name="connsiteY3" fmla="*/ 74848 h 87872"/>
                    <a:gd name="connsiteX4" fmla="*/ 76690 w 89289"/>
                    <a:gd name="connsiteY4" fmla="*/ 13288 h 87872"/>
                    <a:gd name="connsiteX5" fmla="*/ 76052 w 89289"/>
                    <a:gd name="connsiteY5" fmla="*/ 12650 h 87872"/>
                    <a:gd name="connsiteX6" fmla="*/ 12901 w 89289"/>
                    <a:gd name="connsiteY6" fmla="*/ 12650 h 87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9" h="87872">
                      <a:moveTo>
                        <a:pt x="12901" y="12650"/>
                      </a:moveTo>
                      <a:cubicBezTo>
                        <a:pt x="-4272" y="29471"/>
                        <a:pt x="-4558" y="57027"/>
                        <a:pt x="12263" y="74210"/>
                      </a:cubicBezTo>
                      <a:cubicBezTo>
                        <a:pt x="12473" y="74419"/>
                        <a:pt x="12683" y="74638"/>
                        <a:pt x="12901" y="74848"/>
                      </a:cubicBezTo>
                      <a:cubicBezTo>
                        <a:pt x="30475" y="91964"/>
                        <a:pt x="58479" y="91964"/>
                        <a:pt x="76052" y="74848"/>
                      </a:cubicBezTo>
                      <a:cubicBezTo>
                        <a:pt x="93226" y="58027"/>
                        <a:pt x="93511" y="30471"/>
                        <a:pt x="76690" y="13288"/>
                      </a:cubicBezTo>
                      <a:cubicBezTo>
                        <a:pt x="76481" y="13078"/>
                        <a:pt x="76271" y="12859"/>
                        <a:pt x="76052" y="12650"/>
                      </a:cubicBezTo>
                      <a:cubicBezTo>
                        <a:pt x="58479" y="-4467"/>
                        <a:pt x="30475" y="-4467"/>
                        <a:pt x="12901" y="12650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24" name="Полилиния: фигура 123">
                  <a:extLst>
                    <a:ext uri="{FF2B5EF4-FFF2-40B4-BE49-F238E27FC236}">
                      <a16:creationId xmlns:a16="http://schemas.microsoft.com/office/drawing/2014/main" xmlns="" id="{4FF53B9E-6B0B-4272-865B-8F9E1A2B05A7}"/>
                    </a:ext>
                  </a:extLst>
                </p:cNvPr>
                <p:cNvSpPr/>
                <p:nvPr/>
              </p:nvSpPr>
              <p:spPr>
                <a:xfrm>
                  <a:off x="2378835" y="2272241"/>
                  <a:ext cx="77170" cy="76061"/>
                </a:xfrm>
                <a:custGeom>
                  <a:avLst/>
                  <a:gdLst>
                    <a:gd name="connsiteX0" fmla="*/ 11199 w 77170"/>
                    <a:gd name="connsiteY0" fmla="*/ 10935 h 76061"/>
                    <a:gd name="connsiteX1" fmla="*/ 10446 w 77170"/>
                    <a:gd name="connsiteY1" fmla="*/ 63999 h 76061"/>
                    <a:gd name="connsiteX2" fmla="*/ 11199 w 77170"/>
                    <a:gd name="connsiteY2" fmla="*/ 64752 h 76061"/>
                    <a:gd name="connsiteX3" fmla="*/ 65873 w 77170"/>
                    <a:gd name="connsiteY3" fmla="*/ 64752 h 76061"/>
                    <a:gd name="connsiteX4" fmla="*/ 65873 w 77170"/>
                    <a:gd name="connsiteY4" fmla="*/ 10935 h 76061"/>
                    <a:gd name="connsiteX5" fmla="*/ 11199 w 77170"/>
                    <a:gd name="connsiteY5" fmla="*/ 10935 h 76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7170" h="76061">
                      <a:moveTo>
                        <a:pt x="11199" y="10935"/>
                      </a:moveTo>
                      <a:cubicBezTo>
                        <a:pt x="-3660" y="25385"/>
                        <a:pt x="-3993" y="49140"/>
                        <a:pt x="10446" y="63999"/>
                      </a:cubicBezTo>
                      <a:cubicBezTo>
                        <a:pt x="10694" y="64256"/>
                        <a:pt x="10942" y="64504"/>
                        <a:pt x="11199" y="64752"/>
                      </a:cubicBezTo>
                      <a:cubicBezTo>
                        <a:pt x="26401" y="79582"/>
                        <a:pt x="50671" y="79582"/>
                        <a:pt x="65873" y="64752"/>
                      </a:cubicBezTo>
                      <a:cubicBezTo>
                        <a:pt x="80712" y="49883"/>
                        <a:pt x="80712" y="25804"/>
                        <a:pt x="65873" y="10935"/>
                      </a:cubicBezTo>
                      <a:cubicBezTo>
                        <a:pt x="50671" y="-3895"/>
                        <a:pt x="26401" y="-3895"/>
                        <a:pt x="11199" y="109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25" name="Полилиния: фигура 124">
                  <a:extLst>
                    <a:ext uri="{FF2B5EF4-FFF2-40B4-BE49-F238E27FC236}">
                      <a16:creationId xmlns:a16="http://schemas.microsoft.com/office/drawing/2014/main" xmlns="" id="{F788C83E-03D0-41E9-9182-7F4782184565}"/>
                    </a:ext>
                  </a:extLst>
                </p:cNvPr>
                <p:cNvSpPr/>
                <p:nvPr/>
              </p:nvSpPr>
              <p:spPr>
                <a:xfrm>
                  <a:off x="2358336" y="2251946"/>
                  <a:ext cx="118556" cy="116652"/>
                </a:xfrm>
                <a:custGeom>
                  <a:avLst/>
                  <a:gdLst>
                    <a:gd name="connsiteX0" fmla="*/ 17125 w 118556"/>
                    <a:gd name="connsiteY0" fmla="*/ 16943 h 116652"/>
                    <a:gd name="connsiteX1" fmla="*/ 16363 w 118556"/>
                    <a:gd name="connsiteY1" fmla="*/ 98572 h 116652"/>
                    <a:gd name="connsiteX2" fmla="*/ 17125 w 118556"/>
                    <a:gd name="connsiteY2" fmla="*/ 99335 h 116652"/>
                    <a:gd name="connsiteX3" fmla="*/ 100850 w 118556"/>
                    <a:gd name="connsiteY3" fmla="*/ 99335 h 116652"/>
                    <a:gd name="connsiteX4" fmla="*/ 102430 w 118556"/>
                    <a:gd name="connsiteY4" fmla="*/ 18524 h 116652"/>
                    <a:gd name="connsiteX5" fmla="*/ 100850 w 118556"/>
                    <a:gd name="connsiteY5" fmla="*/ 16943 h 116652"/>
                    <a:gd name="connsiteX6" fmla="*/ 17125 w 118556"/>
                    <a:gd name="connsiteY6" fmla="*/ 16943 h 116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556" h="116652">
                      <a:moveTo>
                        <a:pt x="17125" y="16943"/>
                      </a:moveTo>
                      <a:cubicBezTo>
                        <a:pt x="-5630" y="39270"/>
                        <a:pt x="-5973" y="75817"/>
                        <a:pt x="16363" y="98572"/>
                      </a:cubicBezTo>
                      <a:cubicBezTo>
                        <a:pt x="16611" y="98830"/>
                        <a:pt x="16868" y="99077"/>
                        <a:pt x="17125" y="99335"/>
                      </a:cubicBezTo>
                      <a:cubicBezTo>
                        <a:pt x="40356" y="122175"/>
                        <a:pt x="77609" y="122175"/>
                        <a:pt x="100850" y="99335"/>
                      </a:cubicBezTo>
                      <a:cubicBezTo>
                        <a:pt x="123605" y="77455"/>
                        <a:pt x="124309" y="41280"/>
                        <a:pt x="102430" y="18524"/>
                      </a:cubicBezTo>
                      <a:cubicBezTo>
                        <a:pt x="101917" y="17991"/>
                        <a:pt x="101383" y="17458"/>
                        <a:pt x="100850" y="16943"/>
                      </a:cubicBezTo>
                      <a:cubicBezTo>
                        <a:pt x="77609" y="-5898"/>
                        <a:pt x="40356" y="-5898"/>
                        <a:pt x="17125" y="16943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grpSp>
              <p:nvGrpSpPr>
                <p:cNvPr id="126" name="Рисунок 19">
                  <a:extLst>
                    <a:ext uri="{FF2B5EF4-FFF2-40B4-BE49-F238E27FC236}">
                      <a16:creationId xmlns:a16="http://schemas.microsoft.com/office/drawing/2014/main" xmlns="" id="{BD4ED6B6-44FA-4D26-A23C-4A752AA0C30A}"/>
                    </a:ext>
                  </a:extLst>
                </p:cNvPr>
                <p:cNvGrpSpPr/>
                <p:nvPr/>
              </p:nvGrpSpPr>
              <p:grpSpPr>
                <a:xfrm>
                  <a:off x="2358336" y="2251946"/>
                  <a:ext cx="118556" cy="116652"/>
                  <a:chOff x="2358336" y="2251946"/>
                  <a:chExt cx="118556" cy="116652"/>
                </a:xfrm>
                <a:solidFill>
                  <a:srgbClr val="BFC8D5"/>
                </a:solidFill>
              </p:grpSpPr>
              <p:sp>
                <p:nvSpPr>
                  <p:cNvPr id="136" name="Полилиния: фигура 135">
                    <a:extLst>
                      <a:ext uri="{FF2B5EF4-FFF2-40B4-BE49-F238E27FC236}">
                        <a16:creationId xmlns:a16="http://schemas.microsoft.com/office/drawing/2014/main" xmlns="" id="{EF0460D5-F37D-4EFE-B7F9-3632251516F5}"/>
                      </a:ext>
                    </a:extLst>
                  </p:cNvPr>
                  <p:cNvSpPr/>
                  <p:nvPr/>
                </p:nvSpPr>
                <p:spPr>
                  <a:xfrm>
                    <a:off x="2378835" y="2272241"/>
                    <a:ext cx="77170" cy="76061"/>
                  </a:xfrm>
                  <a:custGeom>
                    <a:avLst/>
                    <a:gdLst>
                      <a:gd name="connsiteX0" fmla="*/ 11199 w 77170"/>
                      <a:gd name="connsiteY0" fmla="*/ 10935 h 76061"/>
                      <a:gd name="connsiteX1" fmla="*/ 10446 w 77170"/>
                      <a:gd name="connsiteY1" fmla="*/ 63999 h 76061"/>
                      <a:gd name="connsiteX2" fmla="*/ 11199 w 77170"/>
                      <a:gd name="connsiteY2" fmla="*/ 64752 h 76061"/>
                      <a:gd name="connsiteX3" fmla="*/ 65873 w 77170"/>
                      <a:gd name="connsiteY3" fmla="*/ 64752 h 76061"/>
                      <a:gd name="connsiteX4" fmla="*/ 65873 w 77170"/>
                      <a:gd name="connsiteY4" fmla="*/ 10935 h 76061"/>
                      <a:gd name="connsiteX5" fmla="*/ 11199 w 77170"/>
                      <a:gd name="connsiteY5" fmla="*/ 10935 h 76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77170" h="76061">
                        <a:moveTo>
                          <a:pt x="11199" y="10935"/>
                        </a:moveTo>
                        <a:cubicBezTo>
                          <a:pt x="-3660" y="25385"/>
                          <a:pt x="-3993" y="49140"/>
                          <a:pt x="10446" y="63999"/>
                        </a:cubicBezTo>
                        <a:cubicBezTo>
                          <a:pt x="10694" y="64256"/>
                          <a:pt x="10942" y="64504"/>
                          <a:pt x="11199" y="64752"/>
                        </a:cubicBezTo>
                        <a:cubicBezTo>
                          <a:pt x="26401" y="79582"/>
                          <a:pt x="50671" y="79582"/>
                          <a:pt x="65873" y="64752"/>
                        </a:cubicBezTo>
                        <a:cubicBezTo>
                          <a:pt x="80712" y="49883"/>
                          <a:pt x="80712" y="25804"/>
                          <a:pt x="65873" y="10935"/>
                        </a:cubicBezTo>
                        <a:cubicBezTo>
                          <a:pt x="50671" y="-3895"/>
                          <a:pt x="26401" y="-3895"/>
                          <a:pt x="11199" y="10935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37" name="Полилиния: фигура 136">
                    <a:extLst>
                      <a:ext uri="{FF2B5EF4-FFF2-40B4-BE49-F238E27FC236}">
                        <a16:creationId xmlns:a16="http://schemas.microsoft.com/office/drawing/2014/main" xmlns="" id="{68CB9565-B3F8-46B3-8214-9417D762552F}"/>
                      </a:ext>
                    </a:extLst>
                  </p:cNvPr>
                  <p:cNvSpPr/>
                  <p:nvPr/>
                </p:nvSpPr>
                <p:spPr>
                  <a:xfrm>
                    <a:off x="2358336" y="2251946"/>
                    <a:ext cx="118556" cy="116652"/>
                  </a:xfrm>
                  <a:custGeom>
                    <a:avLst/>
                    <a:gdLst>
                      <a:gd name="connsiteX0" fmla="*/ 17125 w 118556"/>
                      <a:gd name="connsiteY0" fmla="*/ 16943 h 116652"/>
                      <a:gd name="connsiteX1" fmla="*/ 16363 w 118556"/>
                      <a:gd name="connsiteY1" fmla="*/ 98572 h 116652"/>
                      <a:gd name="connsiteX2" fmla="*/ 17125 w 118556"/>
                      <a:gd name="connsiteY2" fmla="*/ 99335 h 116652"/>
                      <a:gd name="connsiteX3" fmla="*/ 100850 w 118556"/>
                      <a:gd name="connsiteY3" fmla="*/ 99335 h 116652"/>
                      <a:gd name="connsiteX4" fmla="*/ 102430 w 118556"/>
                      <a:gd name="connsiteY4" fmla="*/ 18524 h 116652"/>
                      <a:gd name="connsiteX5" fmla="*/ 100850 w 118556"/>
                      <a:gd name="connsiteY5" fmla="*/ 16943 h 116652"/>
                      <a:gd name="connsiteX6" fmla="*/ 17125 w 118556"/>
                      <a:gd name="connsiteY6" fmla="*/ 16943 h 11665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18556" h="116652">
                        <a:moveTo>
                          <a:pt x="17125" y="16943"/>
                        </a:moveTo>
                        <a:cubicBezTo>
                          <a:pt x="-5630" y="39270"/>
                          <a:pt x="-5973" y="75817"/>
                          <a:pt x="16363" y="98572"/>
                        </a:cubicBezTo>
                        <a:cubicBezTo>
                          <a:pt x="16611" y="98830"/>
                          <a:pt x="16868" y="99077"/>
                          <a:pt x="17125" y="99335"/>
                        </a:cubicBezTo>
                        <a:cubicBezTo>
                          <a:pt x="40356" y="122175"/>
                          <a:pt x="77609" y="122175"/>
                          <a:pt x="100850" y="99335"/>
                        </a:cubicBezTo>
                        <a:cubicBezTo>
                          <a:pt x="123605" y="77455"/>
                          <a:pt x="124309" y="41280"/>
                          <a:pt x="102430" y="18524"/>
                        </a:cubicBezTo>
                        <a:cubicBezTo>
                          <a:pt x="101917" y="17991"/>
                          <a:pt x="101383" y="17458"/>
                          <a:pt x="100850" y="16943"/>
                        </a:cubicBezTo>
                        <a:cubicBezTo>
                          <a:pt x="77609" y="-5898"/>
                          <a:pt x="40356" y="-5898"/>
                          <a:pt x="17125" y="16943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sp>
              <p:nvSpPr>
                <p:cNvPr id="127" name="Полилиния: фигура 126">
                  <a:extLst>
                    <a:ext uri="{FF2B5EF4-FFF2-40B4-BE49-F238E27FC236}">
                      <a16:creationId xmlns:a16="http://schemas.microsoft.com/office/drawing/2014/main" xmlns="" id="{AD7AAA44-132D-463F-A43A-13B1E2BCF221}"/>
                    </a:ext>
                  </a:extLst>
                </p:cNvPr>
                <p:cNvSpPr/>
                <p:nvPr/>
              </p:nvSpPr>
              <p:spPr>
                <a:xfrm>
                  <a:off x="1918302" y="3775448"/>
                  <a:ext cx="77312" cy="76197"/>
                </a:xfrm>
                <a:custGeom>
                  <a:avLst/>
                  <a:gdLst>
                    <a:gd name="connsiteX0" fmla="*/ 11199 w 77312"/>
                    <a:gd name="connsiteY0" fmla="*/ 10964 h 76197"/>
                    <a:gd name="connsiteX1" fmla="*/ 10447 w 77312"/>
                    <a:gd name="connsiteY1" fmla="*/ 64028 h 76197"/>
                    <a:gd name="connsiteX2" fmla="*/ 11199 w 77312"/>
                    <a:gd name="connsiteY2" fmla="*/ 64780 h 76197"/>
                    <a:gd name="connsiteX3" fmla="*/ 65778 w 77312"/>
                    <a:gd name="connsiteY3" fmla="*/ 64780 h 76197"/>
                    <a:gd name="connsiteX4" fmla="*/ 66530 w 77312"/>
                    <a:gd name="connsiteY4" fmla="*/ 11716 h 76197"/>
                    <a:gd name="connsiteX5" fmla="*/ 65778 w 77312"/>
                    <a:gd name="connsiteY5" fmla="*/ 10964 h 76197"/>
                    <a:gd name="connsiteX6" fmla="*/ 11199 w 77312"/>
                    <a:gd name="connsiteY6" fmla="*/ 10964 h 7619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77312" h="76197">
                      <a:moveTo>
                        <a:pt x="11199" y="10964"/>
                      </a:moveTo>
                      <a:cubicBezTo>
                        <a:pt x="-3660" y="25413"/>
                        <a:pt x="-3993" y="49169"/>
                        <a:pt x="10447" y="64028"/>
                      </a:cubicBezTo>
                      <a:cubicBezTo>
                        <a:pt x="10694" y="64285"/>
                        <a:pt x="10942" y="64532"/>
                        <a:pt x="11199" y="64780"/>
                      </a:cubicBezTo>
                      <a:cubicBezTo>
                        <a:pt x="26306" y="79754"/>
                        <a:pt x="50671" y="79754"/>
                        <a:pt x="65778" y="64780"/>
                      </a:cubicBezTo>
                      <a:cubicBezTo>
                        <a:pt x="80637" y="50331"/>
                        <a:pt x="80970" y="26575"/>
                        <a:pt x="66530" y="11716"/>
                      </a:cubicBezTo>
                      <a:cubicBezTo>
                        <a:pt x="66282" y="11459"/>
                        <a:pt x="66035" y="11212"/>
                        <a:pt x="65778" y="10964"/>
                      </a:cubicBezTo>
                      <a:cubicBezTo>
                        <a:pt x="50623" y="-3905"/>
                        <a:pt x="26353" y="-3905"/>
                        <a:pt x="11199" y="10964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28" name="Полилиния: фигура 127">
                  <a:extLst>
                    <a:ext uri="{FF2B5EF4-FFF2-40B4-BE49-F238E27FC236}">
                      <a16:creationId xmlns:a16="http://schemas.microsoft.com/office/drawing/2014/main" xmlns="" id="{DFA00C7D-A97D-4A8A-9149-D29A1CC0FC7C}"/>
                    </a:ext>
                  </a:extLst>
                </p:cNvPr>
                <p:cNvSpPr/>
                <p:nvPr/>
              </p:nvSpPr>
              <p:spPr>
                <a:xfrm>
                  <a:off x="1897718" y="3755224"/>
                  <a:ext cx="118480" cy="116662"/>
                </a:xfrm>
                <a:custGeom>
                  <a:avLst/>
                  <a:gdLst>
                    <a:gd name="connsiteX0" fmla="*/ 17210 w 118480"/>
                    <a:gd name="connsiteY0" fmla="*/ 16900 h 116662"/>
                    <a:gd name="connsiteX1" fmla="*/ 16210 w 118480"/>
                    <a:gd name="connsiteY1" fmla="*/ 98387 h 116662"/>
                    <a:gd name="connsiteX2" fmla="*/ 17210 w 118480"/>
                    <a:gd name="connsiteY2" fmla="*/ 99387 h 116662"/>
                    <a:gd name="connsiteX3" fmla="*/ 100934 w 118480"/>
                    <a:gd name="connsiteY3" fmla="*/ 99387 h 116662"/>
                    <a:gd name="connsiteX4" fmla="*/ 101935 w 118480"/>
                    <a:gd name="connsiteY4" fmla="*/ 17900 h 116662"/>
                    <a:gd name="connsiteX5" fmla="*/ 100934 w 118480"/>
                    <a:gd name="connsiteY5" fmla="*/ 16900 h 116662"/>
                    <a:gd name="connsiteX6" fmla="*/ 17210 w 118480"/>
                    <a:gd name="connsiteY6" fmla="*/ 16900 h 1166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480" h="116662">
                      <a:moveTo>
                        <a:pt x="17210" y="16900"/>
                      </a:moveTo>
                      <a:cubicBezTo>
                        <a:pt x="-5564" y="39132"/>
                        <a:pt x="-6012" y="75612"/>
                        <a:pt x="16210" y="98387"/>
                      </a:cubicBezTo>
                      <a:cubicBezTo>
                        <a:pt x="16543" y="98730"/>
                        <a:pt x="16876" y="99063"/>
                        <a:pt x="17210" y="99387"/>
                      </a:cubicBezTo>
                      <a:cubicBezTo>
                        <a:pt x="40470" y="122171"/>
                        <a:pt x="77674" y="122171"/>
                        <a:pt x="100934" y="99387"/>
                      </a:cubicBezTo>
                      <a:cubicBezTo>
                        <a:pt x="123709" y="77155"/>
                        <a:pt x="124156" y="40675"/>
                        <a:pt x="101935" y="17900"/>
                      </a:cubicBezTo>
                      <a:cubicBezTo>
                        <a:pt x="101601" y="17557"/>
                        <a:pt x="101268" y="17224"/>
                        <a:pt x="100934" y="16900"/>
                      </a:cubicBezTo>
                      <a:cubicBezTo>
                        <a:pt x="77674" y="-5884"/>
                        <a:pt x="40470" y="-5884"/>
                        <a:pt x="17210" y="16900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29" name="Полилиния: фигура 128">
                  <a:extLst>
                    <a:ext uri="{FF2B5EF4-FFF2-40B4-BE49-F238E27FC236}">
                      <a16:creationId xmlns:a16="http://schemas.microsoft.com/office/drawing/2014/main" xmlns="" id="{5445C436-47E8-4D0B-9617-748180BC1F8D}"/>
                    </a:ext>
                  </a:extLst>
                </p:cNvPr>
                <p:cNvSpPr/>
                <p:nvPr/>
              </p:nvSpPr>
              <p:spPr>
                <a:xfrm>
                  <a:off x="-652358" y="3366097"/>
                  <a:ext cx="56559" cy="55764"/>
                </a:xfrm>
                <a:custGeom>
                  <a:avLst/>
                  <a:gdLst>
                    <a:gd name="connsiteX0" fmla="*/ 8109 w 56559"/>
                    <a:gd name="connsiteY0" fmla="*/ 7978 h 55764"/>
                    <a:gd name="connsiteX1" fmla="*/ 7738 w 56559"/>
                    <a:gd name="connsiteY1" fmla="*/ 47040 h 55764"/>
                    <a:gd name="connsiteX2" fmla="*/ 8109 w 56559"/>
                    <a:gd name="connsiteY2" fmla="*/ 47411 h 55764"/>
                    <a:gd name="connsiteX3" fmla="*/ 48114 w 56559"/>
                    <a:gd name="connsiteY3" fmla="*/ 47411 h 55764"/>
                    <a:gd name="connsiteX4" fmla="*/ 48486 w 56559"/>
                    <a:gd name="connsiteY4" fmla="*/ 8349 h 55764"/>
                    <a:gd name="connsiteX5" fmla="*/ 48114 w 56559"/>
                    <a:gd name="connsiteY5" fmla="*/ 7978 h 55764"/>
                    <a:gd name="connsiteX6" fmla="*/ 8109 w 56559"/>
                    <a:gd name="connsiteY6" fmla="*/ 7978 h 557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6559" h="55764">
                      <a:moveTo>
                        <a:pt x="8109" y="7978"/>
                      </a:moveTo>
                      <a:cubicBezTo>
                        <a:pt x="-2778" y="18665"/>
                        <a:pt x="-2949" y="36153"/>
                        <a:pt x="7738" y="47040"/>
                      </a:cubicBezTo>
                      <a:cubicBezTo>
                        <a:pt x="7861" y="47164"/>
                        <a:pt x="7985" y="47287"/>
                        <a:pt x="8109" y="47411"/>
                      </a:cubicBezTo>
                      <a:cubicBezTo>
                        <a:pt x="19225" y="58298"/>
                        <a:pt x="36999" y="58298"/>
                        <a:pt x="48114" y="47411"/>
                      </a:cubicBezTo>
                      <a:cubicBezTo>
                        <a:pt x="59001" y="36724"/>
                        <a:pt x="59173" y="19236"/>
                        <a:pt x="48486" y="8349"/>
                      </a:cubicBezTo>
                      <a:cubicBezTo>
                        <a:pt x="48362" y="8225"/>
                        <a:pt x="48238" y="8101"/>
                        <a:pt x="48114" y="7978"/>
                      </a:cubicBezTo>
                      <a:cubicBezTo>
                        <a:pt x="36999" y="-2909"/>
                        <a:pt x="19225" y="-2909"/>
                        <a:pt x="8109" y="7978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30" name="Полилиния: фигура 129">
                  <a:extLst>
                    <a:ext uri="{FF2B5EF4-FFF2-40B4-BE49-F238E27FC236}">
                      <a16:creationId xmlns:a16="http://schemas.microsoft.com/office/drawing/2014/main" xmlns="" id="{90A43C45-7F3F-4C9C-ACA6-CD6C8A78B0F4}"/>
                    </a:ext>
                  </a:extLst>
                </p:cNvPr>
                <p:cNvSpPr/>
                <p:nvPr/>
              </p:nvSpPr>
              <p:spPr>
                <a:xfrm>
                  <a:off x="-667091" y="3351269"/>
                  <a:ext cx="86610" cy="85420"/>
                </a:xfrm>
                <a:custGeom>
                  <a:avLst/>
                  <a:gdLst>
                    <a:gd name="connsiteX0" fmla="*/ 12556 w 86610"/>
                    <a:gd name="connsiteY0" fmla="*/ 12328 h 85420"/>
                    <a:gd name="connsiteX1" fmla="*/ 11832 w 86610"/>
                    <a:gd name="connsiteY1" fmla="*/ 72002 h 85420"/>
                    <a:gd name="connsiteX2" fmla="*/ 12556 w 86610"/>
                    <a:gd name="connsiteY2" fmla="*/ 72717 h 85420"/>
                    <a:gd name="connsiteX3" fmla="*/ 73801 w 86610"/>
                    <a:gd name="connsiteY3" fmla="*/ 72717 h 85420"/>
                    <a:gd name="connsiteX4" fmla="*/ 74249 w 86610"/>
                    <a:gd name="connsiteY4" fmla="*/ 12776 h 85420"/>
                    <a:gd name="connsiteX5" fmla="*/ 73801 w 86610"/>
                    <a:gd name="connsiteY5" fmla="*/ 12328 h 85420"/>
                    <a:gd name="connsiteX6" fmla="*/ 12556 w 86610"/>
                    <a:gd name="connsiteY6" fmla="*/ 12328 h 854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6610" h="85420">
                      <a:moveTo>
                        <a:pt x="12556" y="12328"/>
                      </a:moveTo>
                      <a:cubicBezTo>
                        <a:pt x="-4123" y="28606"/>
                        <a:pt x="-4446" y="55324"/>
                        <a:pt x="11832" y="72002"/>
                      </a:cubicBezTo>
                      <a:cubicBezTo>
                        <a:pt x="12070" y="72240"/>
                        <a:pt x="12318" y="72479"/>
                        <a:pt x="12556" y="72717"/>
                      </a:cubicBezTo>
                      <a:cubicBezTo>
                        <a:pt x="29558" y="89404"/>
                        <a:pt x="56799" y="89404"/>
                        <a:pt x="73801" y="72717"/>
                      </a:cubicBezTo>
                      <a:cubicBezTo>
                        <a:pt x="90480" y="56286"/>
                        <a:pt x="90680" y="29454"/>
                        <a:pt x="74249" y="12776"/>
                      </a:cubicBezTo>
                      <a:cubicBezTo>
                        <a:pt x="74097" y="12623"/>
                        <a:pt x="73954" y="12481"/>
                        <a:pt x="73801" y="12328"/>
                      </a:cubicBezTo>
                      <a:cubicBezTo>
                        <a:pt x="56799" y="-4360"/>
                        <a:pt x="29558" y="-4360"/>
                        <a:pt x="12556" y="12328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31" name="Полилиния: фигура 130">
                  <a:extLst>
                    <a:ext uri="{FF2B5EF4-FFF2-40B4-BE49-F238E27FC236}">
                      <a16:creationId xmlns:a16="http://schemas.microsoft.com/office/drawing/2014/main" xmlns="" id="{CAB743A8-7658-45A1-B18C-CB4E407307D1}"/>
                    </a:ext>
                  </a:extLst>
                </p:cNvPr>
                <p:cNvSpPr/>
                <p:nvPr/>
              </p:nvSpPr>
              <p:spPr>
                <a:xfrm>
                  <a:off x="-1604995" y="2415211"/>
                  <a:ext cx="77170" cy="76061"/>
                </a:xfrm>
                <a:custGeom>
                  <a:avLst/>
                  <a:gdLst>
                    <a:gd name="connsiteX0" fmla="*/ 11199 w 77170"/>
                    <a:gd name="connsiteY0" fmla="*/ 10935 h 76061"/>
                    <a:gd name="connsiteX1" fmla="*/ 10447 w 77170"/>
                    <a:gd name="connsiteY1" fmla="*/ 63999 h 76061"/>
                    <a:gd name="connsiteX2" fmla="*/ 11199 w 77170"/>
                    <a:gd name="connsiteY2" fmla="*/ 64751 h 76061"/>
                    <a:gd name="connsiteX3" fmla="*/ 65873 w 77170"/>
                    <a:gd name="connsiteY3" fmla="*/ 64751 h 76061"/>
                    <a:gd name="connsiteX4" fmla="*/ 65873 w 77170"/>
                    <a:gd name="connsiteY4" fmla="*/ 10935 h 76061"/>
                    <a:gd name="connsiteX5" fmla="*/ 11199 w 77170"/>
                    <a:gd name="connsiteY5" fmla="*/ 10935 h 76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7170" h="76061">
                      <a:moveTo>
                        <a:pt x="11199" y="10935"/>
                      </a:moveTo>
                      <a:cubicBezTo>
                        <a:pt x="-3660" y="25385"/>
                        <a:pt x="-3993" y="49140"/>
                        <a:pt x="10447" y="63999"/>
                      </a:cubicBezTo>
                      <a:cubicBezTo>
                        <a:pt x="10694" y="64256"/>
                        <a:pt x="10942" y="64504"/>
                        <a:pt x="11199" y="64751"/>
                      </a:cubicBezTo>
                      <a:cubicBezTo>
                        <a:pt x="26401" y="79582"/>
                        <a:pt x="50671" y="79582"/>
                        <a:pt x="65873" y="64751"/>
                      </a:cubicBezTo>
                      <a:cubicBezTo>
                        <a:pt x="80713" y="49883"/>
                        <a:pt x="80713" y="25804"/>
                        <a:pt x="65873" y="10935"/>
                      </a:cubicBezTo>
                      <a:cubicBezTo>
                        <a:pt x="50671" y="-3895"/>
                        <a:pt x="26401" y="-3895"/>
                        <a:pt x="11199" y="109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32" name="Полилиния: фигура 131">
                  <a:extLst>
                    <a:ext uri="{FF2B5EF4-FFF2-40B4-BE49-F238E27FC236}">
                      <a16:creationId xmlns:a16="http://schemas.microsoft.com/office/drawing/2014/main" xmlns="" id="{1D501DB6-7921-48B6-A844-AC991F92F25B}"/>
                    </a:ext>
                  </a:extLst>
                </p:cNvPr>
                <p:cNvSpPr/>
                <p:nvPr/>
              </p:nvSpPr>
              <p:spPr>
                <a:xfrm>
                  <a:off x="-1625496" y="2394863"/>
                  <a:ext cx="118397" cy="116662"/>
                </a:xfrm>
                <a:custGeom>
                  <a:avLst/>
                  <a:gdLst>
                    <a:gd name="connsiteX0" fmla="*/ 17127 w 118397"/>
                    <a:gd name="connsiteY0" fmla="*/ 16900 h 116662"/>
                    <a:gd name="connsiteX1" fmla="*/ 16403 w 118397"/>
                    <a:gd name="connsiteY1" fmla="*/ 98663 h 116662"/>
                    <a:gd name="connsiteX2" fmla="*/ 17127 w 118397"/>
                    <a:gd name="connsiteY2" fmla="*/ 99387 h 116662"/>
                    <a:gd name="connsiteX3" fmla="*/ 100852 w 118397"/>
                    <a:gd name="connsiteY3" fmla="*/ 99387 h 116662"/>
                    <a:gd name="connsiteX4" fmla="*/ 101852 w 118397"/>
                    <a:gd name="connsiteY4" fmla="*/ 17900 h 116662"/>
                    <a:gd name="connsiteX5" fmla="*/ 100852 w 118397"/>
                    <a:gd name="connsiteY5" fmla="*/ 16900 h 116662"/>
                    <a:gd name="connsiteX6" fmla="*/ 17127 w 118397"/>
                    <a:gd name="connsiteY6" fmla="*/ 16900 h 1166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397" h="116662">
                      <a:moveTo>
                        <a:pt x="17127" y="16900"/>
                      </a:moveTo>
                      <a:cubicBezTo>
                        <a:pt x="-5647" y="39274"/>
                        <a:pt x="-5971" y="75889"/>
                        <a:pt x="16403" y="98663"/>
                      </a:cubicBezTo>
                      <a:cubicBezTo>
                        <a:pt x="16641" y="98911"/>
                        <a:pt x="16879" y="99149"/>
                        <a:pt x="17127" y="99387"/>
                      </a:cubicBezTo>
                      <a:cubicBezTo>
                        <a:pt x="40387" y="122171"/>
                        <a:pt x="77592" y="122171"/>
                        <a:pt x="100852" y="99387"/>
                      </a:cubicBezTo>
                      <a:cubicBezTo>
                        <a:pt x="123626" y="77156"/>
                        <a:pt x="124074" y="40675"/>
                        <a:pt x="101852" y="17900"/>
                      </a:cubicBezTo>
                      <a:cubicBezTo>
                        <a:pt x="101518" y="17557"/>
                        <a:pt x="101185" y="17224"/>
                        <a:pt x="100852" y="16900"/>
                      </a:cubicBezTo>
                      <a:cubicBezTo>
                        <a:pt x="77592" y="-5884"/>
                        <a:pt x="40387" y="-5884"/>
                        <a:pt x="17127" y="16900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grpSp>
              <p:nvGrpSpPr>
                <p:cNvPr id="133" name="Рисунок 19">
                  <a:extLst>
                    <a:ext uri="{FF2B5EF4-FFF2-40B4-BE49-F238E27FC236}">
                      <a16:creationId xmlns:a16="http://schemas.microsoft.com/office/drawing/2014/main" xmlns="" id="{9EE8A8B6-5078-4370-93DA-381B87A25F9F}"/>
                    </a:ext>
                  </a:extLst>
                </p:cNvPr>
                <p:cNvGrpSpPr/>
                <p:nvPr/>
              </p:nvGrpSpPr>
              <p:grpSpPr>
                <a:xfrm>
                  <a:off x="-1625496" y="2394863"/>
                  <a:ext cx="118397" cy="116662"/>
                  <a:chOff x="-1625496" y="2394863"/>
                  <a:chExt cx="118397" cy="116662"/>
                </a:xfrm>
                <a:solidFill>
                  <a:srgbClr val="BFC8D5"/>
                </a:solidFill>
              </p:grpSpPr>
              <p:sp>
                <p:nvSpPr>
                  <p:cNvPr id="134" name="Полилиния: фигура 133">
                    <a:extLst>
                      <a:ext uri="{FF2B5EF4-FFF2-40B4-BE49-F238E27FC236}">
                        <a16:creationId xmlns:a16="http://schemas.microsoft.com/office/drawing/2014/main" xmlns="" id="{1B0A2E77-F22A-4084-8B64-A3C6076FA5F4}"/>
                      </a:ext>
                    </a:extLst>
                  </p:cNvPr>
                  <p:cNvSpPr/>
                  <p:nvPr/>
                </p:nvSpPr>
                <p:spPr>
                  <a:xfrm>
                    <a:off x="-1604995" y="2415211"/>
                    <a:ext cx="77170" cy="76061"/>
                  </a:xfrm>
                  <a:custGeom>
                    <a:avLst/>
                    <a:gdLst>
                      <a:gd name="connsiteX0" fmla="*/ 11199 w 77170"/>
                      <a:gd name="connsiteY0" fmla="*/ 10935 h 76061"/>
                      <a:gd name="connsiteX1" fmla="*/ 10447 w 77170"/>
                      <a:gd name="connsiteY1" fmla="*/ 63999 h 76061"/>
                      <a:gd name="connsiteX2" fmla="*/ 11199 w 77170"/>
                      <a:gd name="connsiteY2" fmla="*/ 64751 h 76061"/>
                      <a:gd name="connsiteX3" fmla="*/ 65873 w 77170"/>
                      <a:gd name="connsiteY3" fmla="*/ 64751 h 76061"/>
                      <a:gd name="connsiteX4" fmla="*/ 65873 w 77170"/>
                      <a:gd name="connsiteY4" fmla="*/ 10935 h 76061"/>
                      <a:gd name="connsiteX5" fmla="*/ 11199 w 77170"/>
                      <a:gd name="connsiteY5" fmla="*/ 10935 h 76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77170" h="76061">
                        <a:moveTo>
                          <a:pt x="11199" y="10935"/>
                        </a:moveTo>
                        <a:cubicBezTo>
                          <a:pt x="-3660" y="25385"/>
                          <a:pt x="-3993" y="49140"/>
                          <a:pt x="10447" y="63999"/>
                        </a:cubicBezTo>
                        <a:cubicBezTo>
                          <a:pt x="10694" y="64256"/>
                          <a:pt x="10942" y="64504"/>
                          <a:pt x="11199" y="64751"/>
                        </a:cubicBezTo>
                        <a:cubicBezTo>
                          <a:pt x="26401" y="79582"/>
                          <a:pt x="50671" y="79582"/>
                          <a:pt x="65873" y="64751"/>
                        </a:cubicBezTo>
                        <a:cubicBezTo>
                          <a:pt x="80713" y="49883"/>
                          <a:pt x="80713" y="25804"/>
                          <a:pt x="65873" y="10935"/>
                        </a:cubicBezTo>
                        <a:cubicBezTo>
                          <a:pt x="50671" y="-3895"/>
                          <a:pt x="26401" y="-3895"/>
                          <a:pt x="11199" y="10935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35" name="Полилиния: фигура 134">
                    <a:extLst>
                      <a:ext uri="{FF2B5EF4-FFF2-40B4-BE49-F238E27FC236}">
                        <a16:creationId xmlns:a16="http://schemas.microsoft.com/office/drawing/2014/main" xmlns="" id="{32AACA35-7562-4FC6-BF4D-5EF6786FD145}"/>
                      </a:ext>
                    </a:extLst>
                  </p:cNvPr>
                  <p:cNvSpPr/>
                  <p:nvPr/>
                </p:nvSpPr>
                <p:spPr>
                  <a:xfrm>
                    <a:off x="-1625496" y="2394863"/>
                    <a:ext cx="118397" cy="116662"/>
                  </a:xfrm>
                  <a:custGeom>
                    <a:avLst/>
                    <a:gdLst>
                      <a:gd name="connsiteX0" fmla="*/ 17127 w 118397"/>
                      <a:gd name="connsiteY0" fmla="*/ 16900 h 116662"/>
                      <a:gd name="connsiteX1" fmla="*/ 16403 w 118397"/>
                      <a:gd name="connsiteY1" fmla="*/ 98663 h 116662"/>
                      <a:gd name="connsiteX2" fmla="*/ 17127 w 118397"/>
                      <a:gd name="connsiteY2" fmla="*/ 99387 h 116662"/>
                      <a:gd name="connsiteX3" fmla="*/ 100852 w 118397"/>
                      <a:gd name="connsiteY3" fmla="*/ 99387 h 116662"/>
                      <a:gd name="connsiteX4" fmla="*/ 101852 w 118397"/>
                      <a:gd name="connsiteY4" fmla="*/ 17900 h 116662"/>
                      <a:gd name="connsiteX5" fmla="*/ 100852 w 118397"/>
                      <a:gd name="connsiteY5" fmla="*/ 16900 h 116662"/>
                      <a:gd name="connsiteX6" fmla="*/ 17127 w 118397"/>
                      <a:gd name="connsiteY6" fmla="*/ 16900 h 11666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18397" h="116662">
                        <a:moveTo>
                          <a:pt x="17127" y="16900"/>
                        </a:moveTo>
                        <a:cubicBezTo>
                          <a:pt x="-5647" y="39274"/>
                          <a:pt x="-5971" y="75889"/>
                          <a:pt x="16403" y="98663"/>
                        </a:cubicBezTo>
                        <a:cubicBezTo>
                          <a:pt x="16641" y="98911"/>
                          <a:pt x="16879" y="99149"/>
                          <a:pt x="17127" y="99387"/>
                        </a:cubicBezTo>
                        <a:cubicBezTo>
                          <a:pt x="40387" y="122171"/>
                          <a:pt x="77592" y="122171"/>
                          <a:pt x="100852" y="99387"/>
                        </a:cubicBezTo>
                        <a:cubicBezTo>
                          <a:pt x="123626" y="77156"/>
                          <a:pt x="124074" y="40675"/>
                          <a:pt x="101852" y="17900"/>
                        </a:cubicBezTo>
                        <a:cubicBezTo>
                          <a:pt x="101518" y="17557"/>
                          <a:pt x="101185" y="17224"/>
                          <a:pt x="100852" y="16900"/>
                        </a:cubicBezTo>
                        <a:cubicBezTo>
                          <a:pt x="77592" y="-5884"/>
                          <a:pt x="40387" y="-5884"/>
                          <a:pt x="17127" y="16900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</p:grpSp>
        </p:grpSp>
        <p:grpSp>
          <p:nvGrpSpPr>
            <p:cNvPr id="7" name="Рисунок 19">
              <a:extLst>
                <a:ext uri="{FF2B5EF4-FFF2-40B4-BE49-F238E27FC236}">
                  <a16:creationId xmlns:a16="http://schemas.microsoft.com/office/drawing/2014/main" xmlns="" id="{109ADAB3-E02F-446D-A60C-134D2A5F6289}"/>
                </a:ext>
              </a:extLst>
            </p:cNvPr>
            <p:cNvGrpSpPr/>
            <p:nvPr/>
          </p:nvGrpSpPr>
          <p:grpSpPr>
            <a:xfrm rot="483187">
              <a:off x="5176628" y="4688986"/>
              <a:ext cx="3282272" cy="3076107"/>
              <a:chOff x="-3530918" y="-157607"/>
              <a:chExt cx="6007811" cy="5856636"/>
            </a:xfr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grpSpPr>
          <p:grpSp>
            <p:nvGrpSpPr>
              <p:cNvPr id="58" name="Рисунок 19">
                <a:extLst>
                  <a:ext uri="{FF2B5EF4-FFF2-40B4-BE49-F238E27FC236}">
                    <a16:creationId xmlns:a16="http://schemas.microsoft.com/office/drawing/2014/main" xmlns="" id="{6CD10060-0D9C-42B6-B1D0-D0F524C0E34D}"/>
                  </a:ext>
                </a:extLst>
              </p:cNvPr>
              <p:cNvGrpSpPr/>
              <p:nvPr/>
            </p:nvGrpSpPr>
            <p:grpSpPr>
              <a:xfrm>
                <a:off x="-3530918" y="-157607"/>
                <a:ext cx="5991415" cy="5856636"/>
                <a:chOff x="-3530918" y="-157607"/>
                <a:chExt cx="5991415" cy="5856636"/>
              </a:xfrm>
            </p:grpSpPr>
            <p:grpSp>
              <p:nvGrpSpPr>
                <p:cNvPr id="93" name="Рисунок 19">
                  <a:extLst>
                    <a:ext uri="{FF2B5EF4-FFF2-40B4-BE49-F238E27FC236}">
                      <a16:creationId xmlns:a16="http://schemas.microsoft.com/office/drawing/2014/main" xmlns="" id="{61653E8F-DA34-4A03-9E40-FCA8D576340A}"/>
                    </a:ext>
                  </a:extLst>
                </p:cNvPr>
                <p:cNvGrpSpPr/>
                <p:nvPr/>
              </p:nvGrpSpPr>
              <p:grpSpPr>
                <a:xfrm>
                  <a:off x="-3530918" y="-157607"/>
                  <a:ext cx="5981414" cy="5856636"/>
                  <a:chOff x="-3530918" y="-157607"/>
                  <a:chExt cx="5981414" cy="5856636"/>
                </a:xfrm>
                <a:noFill/>
              </p:grpSpPr>
              <p:sp>
                <p:nvSpPr>
                  <p:cNvPr id="96" name="Полилиния: фигура 95">
                    <a:extLst>
                      <a:ext uri="{FF2B5EF4-FFF2-40B4-BE49-F238E27FC236}">
                        <a16:creationId xmlns:a16="http://schemas.microsoft.com/office/drawing/2014/main" xmlns="" id="{D0439F17-DB08-4A14-8FC2-E03A82218F57}"/>
                      </a:ext>
                    </a:extLst>
                  </p:cNvPr>
                  <p:cNvSpPr/>
                  <p:nvPr/>
                </p:nvSpPr>
                <p:spPr>
                  <a:xfrm>
                    <a:off x="-1928336" y="2453099"/>
                    <a:ext cx="356806" cy="3245929"/>
                  </a:xfrm>
                  <a:custGeom>
                    <a:avLst/>
                    <a:gdLst>
                      <a:gd name="connsiteX0" fmla="*/ 356807 w 356806"/>
                      <a:gd name="connsiteY0" fmla="*/ 0 h 3245929"/>
                      <a:gd name="connsiteX1" fmla="*/ 0 w 356806"/>
                      <a:gd name="connsiteY1" fmla="*/ 3245930 h 32459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356806" h="3245929">
                        <a:moveTo>
                          <a:pt x="356807" y="0"/>
                        </a:moveTo>
                        <a:lnTo>
                          <a:pt x="0" y="3245930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97" name="Полилиния: фигура 96">
                    <a:extLst>
                      <a:ext uri="{FF2B5EF4-FFF2-40B4-BE49-F238E27FC236}">
                        <a16:creationId xmlns:a16="http://schemas.microsoft.com/office/drawing/2014/main" xmlns="" id="{64CD109A-5C2B-4805-970D-BF4EE07FB32D}"/>
                      </a:ext>
                    </a:extLst>
                  </p:cNvPr>
                  <p:cNvSpPr/>
                  <p:nvPr/>
                </p:nvSpPr>
                <p:spPr>
                  <a:xfrm>
                    <a:off x="-273177" y="2778854"/>
                    <a:ext cx="634174" cy="2166366"/>
                  </a:xfrm>
                  <a:custGeom>
                    <a:avLst/>
                    <a:gdLst>
                      <a:gd name="connsiteX0" fmla="*/ 634175 w 634174"/>
                      <a:gd name="connsiteY0" fmla="*/ 0 h 2166366"/>
                      <a:gd name="connsiteX1" fmla="*/ 0 w 634174"/>
                      <a:gd name="connsiteY1" fmla="*/ 2166366 h 216636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634174" h="2166366">
                        <a:moveTo>
                          <a:pt x="634175" y="0"/>
                        </a:moveTo>
                        <a:lnTo>
                          <a:pt x="0" y="2166366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98" name="Полилиния: фигура 97">
                    <a:extLst>
                      <a:ext uri="{FF2B5EF4-FFF2-40B4-BE49-F238E27FC236}">
                        <a16:creationId xmlns:a16="http://schemas.microsoft.com/office/drawing/2014/main" xmlns="" id="{6DCF8908-90D5-4756-86B5-2F9F0FB03FF1}"/>
                      </a:ext>
                    </a:extLst>
                  </p:cNvPr>
                  <p:cNvSpPr/>
                  <p:nvPr/>
                </p:nvSpPr>
                <p:spPr>
                  <a:xfrm>
                    <a:off x="-1567339" y="2456338"/>
                    <a:ext cx="1557909" cy="1549336"/>
                  </a:xfrm>
                  <a:custGeom>
                    <a:avLst/>
                    <a:gdLst>
                      <a:gd name="connsiteX0" fmla="*/ 0 w 1557909"/>
                      <a:gd name="connsiteY0" fmla="*/ 0 h 1549336"/>
                      <a:gd name="connsiteX1" fmla="*/ 1557909 w 1557909"/>
                      <a:gd name="connsiteY1" fmla="*/ 1549337 h 15493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557909" h="1549336">
                        <a:moveTo>
                          <a:pt x="0" y="0"/>
                        </a:moveTo>
                        <a:lnTo>
                          <a:pt x="1557909" y="1549337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99" name="Полилиния: фигура 98">
                    <a:extLst>
                      <a:ext uri="{FF2B5EF4-FFF2-40B4-BE49-F238E27FC236}">
                        <a16:creationId xmlns:a16="http://schemas.microsoft.com/office/drawing/2014/main" xmlns="" id="{796ABF22-5738-4A1A-936F-753D234F0840}"/>
                      </a:ext>
                    </a:extLst>
                  </p:cNvPr>
                  <p:cNvSpPr/>
                  <p:nvPr/>
                </p:nvSpPr>
                <p:spPr>
                  <a:xfrm>
                    <a:off x="972597" y="1676717"/>
                    <a:ext cx="1437417" cy="624268"/>
                  </a:xfrm>
                  <a:custGeom>
                    <a:avLst/>
                    <a:gdLst>
                      <a:gd name="connsiteX0" fmla="*/ -168 w 1437417"/>
                      <a:gd name="connsiteY0" fmla="*/ -188 h 624268"/>
                      <a:gd name="connsiteX1" fmla="*/ 1437250 w 1437417"/>
                      <a:gd name="connsiteY1" fmla="*/ 624081 h 6242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437417" h="624268">
                        <a:moveTo>
                          <a:pt x="-168" y="-188"/>
                        </a:moveTo>
                        <a:cubicBezTo>
                          <a:pt x="30503" y="15814"/>
                          <a:pt x="1437250" y="624081"/>
                          <a:pt x="1437250" y="624081"/>
                        </a:cubicBezTo>
                      </a:path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00" name="Полилиния: фигура 99">
                    <a:extLst>
                      <a:ext uri="{FF2B5EF4-FFF2-40B4-BE49-F238E27FC236}">
                        <a16:creationId xmlns:a16="http://schemas.microsoft.com/office/drawing/2014/main" xmlns="" id="{8AB7D509-5D74-4C24-B235-7701B2859ECE}"/>
                      </a:ext>
                    </a:extLst>
                  </p:cNvPr>
                  <p:cNvSpPr/>
                  <p:nvPr/>
                </p:nvSpPr>
                <p:spPr>
                  <a:xfrm>
                    <a:off x="368807" y="2312225"/>
                    <a:ext cx="2081688" cy="470820"/>
                  </a:xfrm>
                  <a:custGeom>
                    <a:avLst/>
                    <a:gdLst>
                      <a:gd name="connsiteX0" fmla="*/ 0 w 2081688"/>
                      <a:gd name="connsiteY0" fmla="*/ 470821 h 470820"/>
                      <a:gd name="connsiteX1" fmla="*/ 2081689 w 2081688"/>
                      <a:gd name="connsiteY1" fmla="*/ 0 h 4708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2081688" h="470820">
                        <a:moveTo>
                          <a:pt x="0" y="470821"/>
                        </a:moveTo>
                        <a:lnTo>
                          <a:pt x="2081689" y="0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01" name="Полилиния: фигура 100">
                    <a:extLst>
                      <a:ext uri="{FF2B5EF4-FFF2-40B4-BE49-F238E27FC236}">
                        <a16:creationId xmlns:a16="http://schemas.microsoft.com/office/drawing/2014/main" xmlns="" id="{D45B66DF-776C-489F-BFC0-00DDF0FA86A0}"/>
                      </a:ext>
                    </a:extLst>
                  </p:cNvPr>
                  <p:cNvSpPr/>
                  <p:nvPr/>
                </p:nvSpPr>
                <p:spPr>
                  <a:xfrm>
                    <a:off x="-3530918" y="-157607"/>
                    <a:ext cx="9525" cy="95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525" h="9525"/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02" name="Полилиния: фигура 101">
                    <a:extLst>
                      <a:ext uri="{FF2B5EF4-FFF2-40B4-BE49-F238E27FC236}">
                        <a16:creationId xmlns:a16="http://schemas.microsoft.com/office/drawing/2014/main" xmlns="" id="{B21DDF67-8797-437E-8F45-70F15CD23876}"/>
                      </a:ext>
                    </a:extLst>
                  </p:cNvPr>
                  <p:cNvSpPr/>
                  <p:nvPr/>
                </p:nvSpPr>
                <p:spPr>
                  <a:xfrm>
                    <a:off x="360139" y="2780664"/>
                    <a:ext cx="1295781" cy="359187"/>
                  </a:xfrm>
                  <a:custGeom>
                    <a:avLst/>
                    <a:gdLst>
                      <a:gd name="connsiteX0" fmla="*/ 0 w 1295781"/>
                      <a:gd name="connsiteY0" fmla="*/ 0 h 359187"/>
                      <a:gd name="connsiteX1" fmla="*/ 1295781 w 1295781"/>
                      <a:gd name="connsiteY1" fmla="*/ 359188 h 35918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295781" h="359187">
                        <a:moveTo>
                          <a:pt x="0" y="0"/>
                        </a:moveTo>
                        <a:lnTo>
                          <a:pt x="1295781" y="359188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03" name="Полилиния: фигура 102">
                    <a:extLst>
                      <a:ext uri="{FF2B5EF4-FFF2-40B4-BE49-F238E27FC236}">
                        <a16:creationId xmlns:a16="http://schemas.microsoft.com/office/drawing/2014/main" xmlns="" id="{DBADFE21-8EC4-4516-86DF-CE428C4B5301}"/>
                      </a:ext>
                    </a:extLst>
                  </p:cNvPr>
                  <p:cNvSpPr/>
                  <p:nvPr/>
                </p:nvSpPr>
                <p:spPr>
                  <a:xfrm>
                    <a:off x="-1575054" y="1660714"/>
                    <a:ext cx="2530030" cy="2030730"/>
                  </a:xfrm>
                  <a:custGeom>
                    <a:avLst/>
                    <a:gdLst>
                      <a:gd name="connsiteX0" fmla="*/ 2530031 w 2530030"/>
                      <a:gd name="connsiteY0" fmla="*/ 0 h 2030730"/>
                      <a:gd name="connsiteX1" fmla="*/ 1941100 w 2530030"/>
                      <a:gd name="connsiteY1" fmla="*/ 1119283 h 2030730"/>
                      <a:gd name="connsiteX2" fmla="*/ 0 w 2530030"/>
                      <a:gd name="connsiteY2" fmla="*/ 797624 h 2030730"/>
                      <a:gd name="connsiteX3" fmla="*/ 425958 w 2530030"/>
                      <a:gd name="connsiteY3" fmla="*/ 2030730 h 203073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530030" h="2030730">
                        <a:moveTo>
                          <a:pt x="2530031" y="0"/>
                        </a:moveTo>
                        <a:lnTo>
                          <a:pt x="1941100" y="1119283"/>
                        </a:lnTo>
                        <a:lnTo>
                          <a:pt x="0" y="797624"/>
                        </a:lnTo>
                        <a:lnTo>
                          <a:pt x="425958" y="2030730"/>
                        </a:lnTo>
                      </a:path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04" name="Полилиния: фигура 103">
                    <a:extLst>
                      <a:ext uri="{FF2B5EF4-FFF2-40B4-BE49-F238E27FC236}">
                        <a16:creationId xmlns:a16="http://schemas.microsoft.com/office/drawing/2014/main" xmlns="" id="{081DD54C-68D9-421D-A47C-C7464BCFCAEB}"/>
                      </a:ext>
                    </a:extLst>
                  </p:cNvPr>
                  <p:cNvSpPr/>
                  <p:nvPr/>
                </p:nvSpPr>
                <p:spPr>
                  <a:xfrm>
                    <a:off x="-1765364" y="2759709"/>
                    <a:ext cx="2115788" cy="1418653"/>
                  </a:xfrm>
                  <a:custGeom>
                    <a:avLst/>
                    <a:gdLst>
                      <a:gd name="connsiteX0" fmla="*/ 2115788 w 2115788"/>
                      <a:gd name="connsiteY0" fmla="*/ 0 h 1418653"/>
                      <a:gd name="connsiteX1" fmla="*/ 0 w 2115788"/>
                      <a:gd name="connsiteY1" fmla="*/ 1418654 h 141865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2115788" h="1418653">
                        <a:moveTo>
                          <a:pt x="2115788" y="0"/>
                        </a:moveTo>
                        <a:lnTo>
                          <a:pt x="0" y="1418654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05" name="Полилиния: фигура 104">
                    <a:extLst>
                      <a:ext uri="{FF2B5EF4-FFF2-40B4-BE49-F238E27FC236}">
                        <a16:creationId xmlns:a16="http://schemas.microsoft.com/office/drawing/2014/main" xmlns="" id="{EEA9B671-3AF2-4C3B-A1B3-C12B33ACD3C8}"/>
                      </a:ext>
                    </a:extLst>
                  </p:cNvPr>
                  <p:cNvSpPr/>
                  <p:nvPr/>
                </p:nvSpPr>
                <p:spPr>
                  <a:xfrm>
                    <a:off x="972597" y="1675097"/>
                    <a:ext cx="983075" cy="2134743"/>
                  </a:xfrm>
                  <a:custGeom>
                    <a:avLst/>
                    <a:gdLst>
                      <a:gd name="connsiteX0" fmla="*/ 0 w 983075"/>
                      <a:gd name="connsiteY0" fmla="*/ 0 h 2134743"/>
                      <a:gd name="connsiteX1" fmla="*/ 983075 w 983075"/>
                      <a:gd name="connsiteY1" fmla="*/ 2134743 h 21347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983075" h="2134743">
                        <a:moveTo>
                          <a:pt x="0" y="0"/>
                        </a:moveTo>
                        <a:lnTo>
                          <a:pt x="983075" y="2134743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06" name="Полилиния: фигура 105">
                    <a:extLst>
                      <a:ext uri="{FF2B5EF4-FFF2-40B4-BE49-F238E27FC236}">
                        <a16:creationId xmlns:a16="http://schemas.microsoft.com/office/drawing/2014/main" xmlns="" id="{0901A531-EC3B-4B74-80D9-425071C993B8}"/>
                      </a:ext>
                    </a:extLst>
                  </p:cNvPr>
                  <p:cNvSpPr/>
                  <p:nvPr/>
                </p:nvSpPr>
                <p:spPr>
                  <a:xfrm>
                    <a:off x="-3530918" y="-157607"/>
                    <a:ext cx="9525" cy="95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525" h="9525"/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sp>
              <p:nvSpPr>
                <p:cNvPr id="94" name="Полилиния: фигура 93">
                  <a:extLst>
                    <a:ext uri="{FF2B5EF4-FFF2-40B4-BE49-F238E27FC236}">
                      <a16:creationId xmlns:a16="http://schemas.microsoft.com/office/drawing/2014/main" xmlns="" id="{3768D4D8-007F-4134-A4DE-6A4C8DE36D0B}"/>
                    </a:ext>
                  </a:extLst>
                </p:cNvPr>
                <p:cNvSpPr/>
                <p:nvPr/>
              </p:nvSpPr>
              <p:spPr>
                <a:xfrm>
                  <a:off x="-624364" y="2320321"/>
                  <a:ext cx="3084861" cy="1072229"/>
                </a:xfrm>
                <a:custGeom>
                  <a:avLst/>
                  <a:gdLst>
                    <a:gd name="connsiteX0" fmla="*/ 3084862 w 3084861"/>
                    <a:gd name="connsiteY0" fmla="*/ 0 h 1072229"/>
                    <a:gd name="connsiteX1" fmla="*/ 2279619 w 3084861"/>
                    <a:gd name="connsiteY1" fmla="*/ 821150 h 1072229"/>
                    <a:gd name="connsiteX2" fmla="*/ 0 w 3084861"/>
                    <a:gd name="connsiteY2" fmla="*/ 1072229 h 10722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3084861" h="1072229">
                      <a:moveTo>
                        <a:pt x="3084862" y="0"/>
                      </a:moveTo>
                      <a:lnTo>
                        <a:pt x="2279619" y="821150"/>
                      </a:lnTo>
                      <a:lnTo>
                        <a:pt x="0" y="1072229"/>
                      </a:lnTo>
                    </a:path>
                  </a:pathLst>
                </a:custGeom>
                <a:noFill/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95" name="Полилиния: фигура 94">
                  <a:extLst>
                    <a:ext uri="{FF2B5EF4-FFF2-40B4-BE49-F238E27FC236}">
                      <a16:creationId xmlns:a16="http://schemas.microsoft.com/office/drawing/2014/main" xmlns="" id="{BD7F59E3-9AA5-4B58-A706-17DCF614CA98}"/>
                    </a:ext>
                  </a:extLst>
                </p:cNvPr>
                <p:cNvSpPr/>
                <p:nvPr/>
              </p:nvSpPr>
              <p:spPr>
                <a:xfrm>
                  <a:off x="-3530918" y="-157607"/>
                  <a:ext cx="9525" cy="9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25" h="9525"/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  <p:sp>
            <p:nvSpPr>
              <p:cNvPr id="59" name="Полилиния: фигура 58">
                <a:extLst>
                  <a:ext uri="{FF2B5EF4-FFF2-40B4-BE49-F238E27FC236}">
                    <a16:creationId xmlns:a16="http://schemas.microsoft.com/office/drawing/2014/main" xmlns="" id="{AE6007B1-3706-43AD-A1FE-8D9F69624D9C}"/>
                  </a:ext>
                </a:extLst>
              </p:cNvPr>
              <p:cNvSpPr/>
              <p:nvPr/>
            </p:nvSpPr>
            <p:spPr>
              <a:xfrm>
                <a:off x="-3530918" y="-157607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4763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grpSp>
            <p:nvGrpSpPr>
              <p:cNvPr id="60" name="Рисунок 19">
                <a:extLst>
                  <a:ext uri="{FF2B5EF4-FFF2-40B4-BE49-F238E27FC236}">
                    <a16:creationId xmlns:a16="http://schemas.microsoft.com/office/drawing/2014/main" xmlns="" id="{4E896B0B-D1FB-483E-BD8A-C2E37376945A}"/>
                  </a:ext>
                </a:extLst>
              </p:cNvPr>
              <p:cNvGrpSpPr/>
              <p:nvPr/>
            </p:nvGrpSpPr>
            <p:grpSpPr>
              <a:xfrm>
                <a:off x="-1625496" y="1628872"/>
                <a:ext cx="4102390" cy="2474518"/>
                <a:chOff x="-1625496" y="1628872"/>
                <a:chExt cx="4102390" cy="2474518"/>
              </a:xfrm>
              <a:solidFill>
                <a:srgbClr val="BFC8D5"/>
              </a:solidFill>
            </p:grpSpPr>
            <p:sp>
              <p:nvSpPr>
                <p:cNvPr id="61" name="Полилиния: фигура 60">
                  <a:extLst>
                    <a:ext uri="{FF2B5EF4-FFF2-40B4-BE49-F238E27FC236}">
                      <a16:creationId xmlns:a16="http://schemas.microsoft.com/office/drawing/2014/main" xmlns="" id="{65A502D8-D5A9-439D-9ECB-5541FF765713}"/>
                    </a:ext>
                  </a:extLst>
                </p:cNvPr>
                <p:cNvSpPr/>
                <p:nvPr/>
              </p:nvSpPr>
              <p:spPr>
                <a:xfrm>
                  <a:off x="-1159389" y="3691478"/>
                  <a:ext cx="66306" cy="65274"/>
                </a:xfrm>
                <a:custGeom>
                  <a:avLst/>
                  <a:gdLst>
                    <a:gd name="connsiteX0" fmla="*/ 9554 w 66306"/>
                    <a:gd name="connsiteY0" fmla="*/ 9399 h 65274"/>
                    <a:gd name="connsiteX1" fmla="*/ 8982 w 66306"/>
                    <a:gd name="connsiteY1" fmla="*/ 54929 h 65274"/>
                    <a:gd name="connsiteX2" fmla="*/ 9554 w 66306"/>
                    <a:gd name="connsiteY2" fmla="*/ 55500 h 65274"/>
                    <a:gd name="connsiteX3" fmla="*/ 56417 w 66306"/>
                    <a:gd name="connsiteY3" fmla="*/ 55500 h 65274"/>
                    <a:gd name="connsiteX4" fmla="*/ 56988 w 66306"/>
                    <a:gd name="connsiteY4" fmla="*/ 9971 h 65274"/>
                    <a:gd name="connsiteX5" fmla="*/ 56417 w 66306"/>
                    <a:gd name="connsiteY5" fmla="*/ 9399 h 65274"/>
                    <a:gd name="connsiteX6" fmla="*/ 9554 w 66306"/>
                    <a:gd name="connsiteY6" fmla="*/ 9399 h 6527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66306" h="65274">
                      <a:moveTo>
                        <a:pt x="9554" y="9399"/>
                      </a:moveTo>
                      <a:cubicBezTo>
                        <a:pt x="-3181" y="21810"/>
                        <a:pt x="-3438" y="42194"/>
                        <a:pt x="8982" y="54929"/>
                      </a:cubicBezTo>
                      <a:cubicBezTo>
                        <a:pt x="9173" y="55119"/>
                        <a:pt x="9363" y="55310"/>
                        <a:pt x="9554" y="55500"/>
                      </a:cubicBezTo>
                      <a:cubicBezTo>
                        <a:pt x="22565" y="68283"/>
                        <a:pt x="43406" y="68283"/>
                        <a:pt x="56417" y="55500"/>
                      </a:cubicBezTo>
                      <a:cubicBezTo>
                        <a:pt x="69151" y="43089"/>
                        <a:pt x="69409" y="22706"/>
                        <a:pt x="56988" y="9971"/>
                      </a:cubicBezTo>
                      <a:cubicBezTo>
                        <a:pt x="56798" y="9780"/>
                        <a:pt x="56607" y="9590"/>
                        <a:pt x="56417" y="9399"/>
                      </a:cubicBezTo>
                      <a:cubicBezTo>
                        <a:pt x="43406" y="-3383"/>
                        <a:pt x="22565" y="-3383"/>
                        <a:pt x="9554" y="9399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62" name="Полилиния: фигура 61">
                  <a:extLst>
                    <a:ext uri="{FF2B5EF4-FFF2-40B4-BE49-F238E27FC236}">
                      <a16:creationId xmlns:a16="http://schemas.microsoft.com/office/drawing/2014/main" xmlns="" id="{D0167B9B-85CA-4103-A174-5E1EAEC8ADE4}"/>
                    </a:ext>
                  </a:extLst>
                </p:cNvPr>
                <p:cNvSpPr/>
                <p:nvPr/>
              </p:nvSpPr>
              <p:spPr>
                <a:xfrm>
                  <a:off x="-1176725" y="3674054"/>
                  <a:ext cx="101549" cy="100121"/>
                </a:xfrm>
                <a:custGeom>
                  <a:avLst/>
                  <a:gdLst>
                    <a:gd name="connsiteX0" fmla="*/ 14698 w 101549"/>
                    <a:gd name="connsiteY0" fmla="*/ 14536 h 100121"/>
                    <a:gd name="connsiteX1" fmla="*/ 13926 w 101549"/>
                    <a:gd name="connsiteY1" fmla="*/ 84440 h 100121"/>
                    <a:gd name="connsiteX2" fmla="*/ 14698 w 101549"/>
                    <a:gd name="connsiteY2" fmla="*/ 85211 h 100121"/>
                    <a:gd name="connsiteX3" fmla="*/ 86516 w 101549"/>
                    <a:gd name="connsiteY3" fmla="*/ 85211 h 100121"/>
                    <a:gd name="connsiteX4" fmla="*/ 87288 w 101549"/>
                    <a:gd name="connsiteY4" fmla="*/ 15307 h 100121"/>
                    <a:gd name="connsiteX5" fmla="*/ 86516 w 101549"/>
                    <a:gd name="connsiteY5" fmla="*/ 14536 h 100121"/>
                    <a:gd name="connsiteX6" fmla="*/ 14698 w 101549"/>
                    <a:gd name="connsiteY6" fmla="*/ 14536 h 1001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549" h="100121">
                      <a:moveTo>
                        <a:pt x="14698" y="14536"/>
                      </a:moveTo>
                      <a:cubicBezTo>
                        <a:pt x="-4819" y="33624"/>
                        <a:pt x="-5162" y="64923"/>
                        <a:pt x="13926" y="84440"/>
                      </a:cubicBezTo>
                      <a:cubicBezTo>
                        <a:pt x="14183" y="84706"/>
                        <a:pt x="14440" y="84954"/>
                        <a:pt x="14698" y="85211"/>
                      </a:cubicBezTo>
                      <a:cubicBezTo>
                        <a:pt x="34614" y="104842"/>
                        <a:pt x="66599" y="104842"/>
                        <a:pt x="86516" y="85211"/>
                      </a:cubicBezTo>
                      <a:cubicBezTo>
                        <a:pt x="106033" y="66123"/>
                        <a:pt x="106376" y="34824"/>
                        <a:pt x="87288" y="15307"/>
                      </a:cubicBezTo>
                      <a:cubicBezTo>
                        <a:pt x="87030" y="15050"/>
                        <a:pt x="86773" y="14793"/>
                        <a:pt x="86516" y="14536"/>
                      </a:cubicBezTo>
                      <a:cubicBezTo>
                        <a:pt x="66599" y="-5095"/>
                        <a:pt x="34614" y="-5095"/>
                        <a:pt x="14698" y="14536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63" name="Полилиния: фигура 62">
                  <a:extLst>
                    <a:ext uri="{FF2B5EF4-FFF2-40B4-BE49-F238E27FC236}">
                      <a16:creationId xmlns:a16="http://schemas.microsoft.com/office/drawing/2014/main" xmlns="" id="{B0F78C22-D765-462F-B2C1-8A08B6CFEAE6}"/>
                    </a:ext>
                  </a:extLst>
                </p:cNvPr>
                <p:cNvSpPr/>
                <p:nvPr/>
              </p:nvSpPr>
              <p:spPr>
                <a:xfrm>
                  <a:off x="1342252" y="2514521"/>
                  <a:ext cx="69509" cy="68513"/>
                </a:xfrm>
                <a:custGeom>
                  <a:avLst/>
                  <a:gdLst>
                    <a:gd name="connsiteX0" fmla="*/ 10034 w 69509"/>
                    <a:gd name="connsiteY0" fmla="*/ 9828 h 68513"/>
                    <a:gd name="connsiteX1" fmla="*/ 9501 w 69509"/>
                    <a:gd name="connsiteY1" fmla="*/ 57777 h 68513"/>
                    <a:gd name="connsiteX2" fmla="*/ 10034 w 69509"/>
                    <a:gd name="connsiteY2" fmla="*/ 58310 h 68513"/>
                    <a:gd name="connsiteX3" fmla="*/ 59183 w 69509"/>
                    <a:gd name="connsiteY3" fmla="*/ 58310 h 68513"/>
                    <a:gd name="connsiteX4" fmla="*/ 59574 w 69509"/>
                    <a:gd name="connsiteY4" fmla="*/ 10219 h 68513"/>
                    <a:gd name="connsiteX5" fmla="*/ 59183 w 69509"/>
                    <a:gd name="connsiteY5" fmla="*/ 9828 h 68513"/>
                    <a:gd name="connsiteX6" fmla="*/ 10034 w 69509"/>
                    <a:gd name="connsiteY6" fmla="*/ 9828 h 685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69509" h="68513">
                      <a:moveTo>
                        <a:pt x="10034" y="9828"/>
                      </a:moveTo>
                      <a:cubicBezTo>
                        <a:pt x="-3358" y="22925"/>
                        <a:pt x="-3596" y="44394"/>
                        <a:pt x="9501" y="57777"/>
                      </a:cubicBezTo>
                      <a:cubicBezTo>
                        <a:pt x="9682" y="57958"/>
                        <a:pt x="9853" y="58139"/>
                        <a:pt x="10034" y="58310"/>
                      </a:cubicBezTo>
                      <a:cubicBezTo>
                        <a:pt x="23693" y="71664"/>
                        <a:pt x="45525" y="71664"/>
                        <a:pt x="59183" y="58310"/>
                      </a:cubicBezTo>
                      <a:cubicBezTo>
                        <a:pt x="72575" y="45137"/>
                        <a:pt x="72747" y="23611"/>
                        <a:pt x="59574" y="10219"/>
                      </a:cubicBezTo>
                      <a:cubicBezTo>
                        <a:pt x="59450" y="10085"/>
                        <a:pt x="59317" y="9961"/>
                        <a:pt x="59183" y="9828"/>
                      </a:cubicBezTo>
                      <a:cubicBezTo>
                        <a:pt x="45525" y="-3526"/>
                        <a:pt x="23693" y="-3526"/>
                        <a:pt x="10034" y="9828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64" name="Полилиния: фигура 63">
                  <a:extLst>
                    <a:ext uri="{FF2B5EF4-FFF2-40B4-BE49-F238E27FC236}">
                      <a16:creationId xmlns:a16="http://schemas.microsoft.com/office/drawing/2014/main" xmlns="" id="{CCF8D880-763E-4F16-9188-03DB9A7B1D23}"/>
                    </a:ext>
                  </a:extLst>
                </p:cNvPr>
                <p:cNvSpPr/>
                <p:nvPr/>
              </p:nvSpPr>
              <p:spPr>
                <a:xfrm>
                  <a:off x="1323761" y="2496305"/>
                  <a:ext cx="106533" cy="104946"/>
                </a:xfrm>
                <a:custGeom>
                  <a:avLst/>
                  <a:gdLst>
                    <a:gd name="connsiteX0" fmla="*/ 15475 w 106533"/>
                    <a:gd name="connsiteY0" fmla="*/ 15186 h 104946"/>
                    <a:gd name="connsiteX1" fmla="*/ 14551 w 106533"/>
                    <a:gd name="connsiteY1" fmla="*/ 88462 h 104946"/>
                    <a:gd name="connsiteX2" fmla="*/ 15475 w 106533"/>
                    <a:gd name="connsiteY2" fmla="*/ 89385 h 104946"/>
                    <a:gd name="connsiteX3" fmla="*/ 90722 w 106533"/>
                    <a:gd name="connsiteY3" fmla="*/ 89385 h 104946"/>
                    <a:gd name="connsiteX4" fmla="*/ 91647 w 106533"/>
                    <a:gd name="connsiteY4" fmla="*/ 16110 h 104946"/>
                    <a:gd name="connsiteX5" fmla="*/ 90722 w 106533"/>
                    <a:gd name="connsiteY5" fmla="*/ 15186 h 104946"/>
                    <a:gd name="connsiteX6" fmla="*/ 15475 w 106533"/>
                    <a:gd name="connsiteY6" fmla="*/ 15186 h 10494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6533" h="104946">
                      <a:moveTo>
                        <a:pt x="15475" y="15186"/>
                      </a:moveTo>
                      <a:cubicBezTo>
                        <a:pt x="-5013" y="35160"/>
                        <a:pt x="-5432" y="67973"/>
                        <a:pt x="14551" y="88462"/>
                      </a:cubicBezTo>
                      <a:cubicBezTo>
                        <a:pt x="14856" y="88776"/>
                        <a:pt x="15161" y="89081"/>
                        <a:pt x="15475" y="89385"/>
                      </a:cubicBezTo>
                      <a:cubicBezTo>
                        <a:pt x="36373" y="109883"/>
                        <a:pt x="69825" y="109883"/>
                        <a:pt x="90722" y="89385"/>
                      </a:cubicBezTo>
                      <a:cubicBezTo>
                        <a:pt x="111211" y="69412"/>
                        <a:pt x="111630" y="36598"/>
                        <a:pt x="91647" y="16110"/>
                      </a:cubicBezTo>
                      <a:cubicBezTo>
                        <a:pt x="91341" y="15795"/>
                        <a:pt x="91037" y="15491"/>
                        <a:pt x="90722" y="15186"/>
                      </a:cubicBezTo>
                      <a:cubicBezTo>
                        <a:pt x="69825" y="-5312"/>
                        <a:pt x="36373" y="-5312"/>
                        <a:pt x="15475" y="15186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65" name="Полилиния: фигура 64">
                  <a:extLst>
                    <a:ext uri="{FF2B5EF4-FFF2-40B4-BE49-F238E27FC236}">
                      <a16:creationId xmlns:a16="http://schemas.microsoft.com/office/drawing/2014/main" xmlns="" id="{3A07EA86-E5E9-4932-B2E0-754C353BE6A9}"/>
                    </a:ext>
                  </a:extLst>
                </p:cNvPr>
                <p:cNvSpPr/>
                <p:nvPr/>
              </p:nvSpPr>
              <p:spPr>
                <a:xfrm>
                  <a:off x="-64809" y="3977385"/>
                  <a:ext cx="101042" cy="99536"/>
                </a:xfrm>
                <a:custGeom>
                  <a:avLst/>
                  <a:gdLst>
                    <a:gd name="connsiteX0" fmla="*/ 14634 w 101042"/>
                    <a:gd name="connsiteY0" fmla="*/ 14386 h 99536"/>
                    <a:gd name="connsiteX1" fmla="*/ 13882 w 101042"/>
                    <a:gd name="connsiteY1" fmla="*/ 84023 h 99536"/>
                    <a:gd name="connsiteX2" fmla="*/ 14634 w 101042"/>
                    <a:gd name="connsiteY2" fmla="*/ 84776 h 99536"/>
                    <a:gd name="connsiteX3" fmla="*/ 86072 w 101042"/>
                    <a:gd name="connsiteY3" fmla="*/ 84776 h 99536"/>
                    <a:gd name="connsiteX4" fmla="*/ 86824 w 101042"/>
                    <a:gd name="connsiteY4" fmla="*/ 15138 h 99536"/>
                    <a:gd name="connsiteX5" fmla="*/ 86072 w 101042"/>
                    <a:gd name="connsiteY5" fmla="*/ 14386 h 99536"/>
                    <a:gd name="connsiteX6" fmla="*/ 14634 w 101042"/>
                    <a:gd name="connsiteY6" fmla="*/ 14386 h 995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042" h="99536">
                      <a:moveTo>
                        <a:pt x="14634" y="14386"/>
                      </a:moveTo>
                      <a:cubicBezTo>
                        <a:pt x="-4806" y="33407"/>
                        <a:pt x="-5140" y="64583"/>
                        <a:pt x="13882" y="84023"/>
                      </a:cubicBezTo>
                      <a:cubicBezTo>
                        <a:pt x="14130" y="84280"/>
                        <a:pt x="14377" y="84528"/>
                        <a:pt x="14634" y="84776"/>
                      </a:cubicBezTo>
                      <a:cubicBezTo>
                        <a:pt x="34484" y="104206"/>
                        <a:pt x="66222" y="104206"/>
                        <a:pt x="86072" y="84776"/>
                      </a:cubicBezTo>
                      <a:cubicBezTo>
                        <a:pt x="105512" y="65754"/>
                        <a:pt x="105846" y="34579"/>
                        <a:pt x="86824" y="15138"/>
                      </a:cubicBezTo>
                      <a:cubicBezTo>
                        <a:pt x="86577" y="14881"/>
                        <a:pt x="86329" y="14633"/>
                        <a:pt x="86072" y="14386"/>
                      </a:cubicBezTo>
                      <a:cubicBezTo>
                        <a:pt x="66222" y="-5045"/>
                        <a:pt x="34484" y="-5045"/>
                        <a:pt x="14634" y="14386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66" name="Полилиния: фигура 65">
                  <a:extLst>
                    <a:ext uri="{FF2B5EF4-FFF2-40B4-BE49-F238E27FC236}">
                      <a16:creationId xmlns:a16="http://schemas.microsoft.com/office/drawing/2014/main" xmlns="" id="{3B78DD91-C763-4DBA-8416-8BA78A0A764E}"/>
                    </a:ext>
                  </a:extLst>
                </p:cNvPr>
                <p:cNvSpPr/>
                <p:nvPr/>
              </p:nvSpPr>
              <p:spPr>
                <a:xfrm>
                  <a:off x="-91685" y="3950898"/>
                  <a:ext cx="154781" cy="152492"/>
                </a:xfrm>
                <a:custGeom>
                  <a:avLst/>
                  <a:gdLst>
                    <a:gd name="connsiteX0" fmla="*/ 22461 w 154781"/>
                    <a:gd name="connsiteY0" fmla="*/ 22108 h 152492"/>
                    <a:gd name="connsiteX1" fmla="*/ 21451 w 154781"/>
                    <a:gd name="connsiteY1" fmla="*/ 128922 h 152492"/>
                    <a:gd name="connsiteX2" fmla="*/ 22461 w 154781"/>
                    <a:gd name="connsiteY2" fmla="*/ 129931 h 152492"/>
                    <a:gd name="connsiteX3" fmla="*/ 131903 w 154781"/>
                    <a:gd name="connsiteY3" fmla="*/ 129931 h 152492"/>
                    <a:gd name="connsiteX4" fmla="*/ 133179 w 154781"/>
                    <a:gd name="connsiteY4" fmla="*/ 23384 h 152492"/>
                    <a:gd name="connsiteX5" fmla="*/ 131903 w 154781"/>
                    <a:gd name="connsiteY5" fmla="*/ 22108 h 152492"/>
                    <a:gd name="connsiteX6" fmla="*/ 22461 w 154781"/>
                    <a:gd name="connsiteY6" fmla="*/ 22108 h 1524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54781" h="152492">
                      <a:moveTo>
                        <a:pt x="22461" y="22108"/>
                      </a:moveTo>
                      <a:cubicBezTo>
                        <a:pt x="-7314" y="51321"/>
                        <a:pt x="-7762" y="99146"/>
                        <a:pt x="21451" y="128922"/>
                      </a:cubicBezTo>
                      <a:cubicBezTo>
                        <a:pt x="21784" y="129264"/>
                        <a:pt x="22118" y="129598"/>
                        <a:pt x="22461" y="129931"/>
                      </a:cubicBezTo>
                      <a:cubicBezTo>
                        <a:pt x="52846" y="159763"/>
                        <a:pt x="101518" y="159763"/>
                        <a:pt x="131903" y="129931"/>
                      </a:cubicBezTo>
                      <a:cubicBezTo>
                        <a:pt x="161678" y="100861"/>
                        <a:pt x="162250" y="53160"/>
                        <a:pt x="133179" y="23384"/>
                      </a:cubicBezTo>
                      <a:cubicBezTo>
                        <a:pt x="132760" y="22956"/>
                        <a:pt x="132332" y="22527"/>
                        <a:pt x="131903" y="22108"/>
                      </a:cubicBezTo>
                      <a:cubicBezTo>
                        <a:pt x="101480" y="-7619"/>
                        <a:pt x="52884" y="-7619"/>
                        <a:pt x="22461" y="22108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67" name="Полилиния: фигура 66">
                  <a:extLst>
                    <a:ext uri="{FF2B5EF4-FFF2-40B4-BE49-F238E27FC236}">
                      <a16:creationId xmlns:a16="http://schemas.microsoft.com/office/drawing/2014/main" xmlns="" id="{D6F761C3-946F-4B77-A324-81EBB724863D}"/>
                    </a:ext>
                  </a:extLst>
                </p:cNvPr>
                <p:cNvSpPr/>
                <p:nvPr/>
              </p:nvSpPr>
              <p:spPr>
                <a:xfrm>
                  <a:off x="291616" y="2716085"/>
                  <a:ext cx="101042" cy="99536"/>
                </a:xfrm>
                <a:custGeom>
                  <a:avLst/>
                  <a:gdLst>
                    <a:gd name="connsiteX0" fmla="*/ 14634 w 101042"/>
                    <a:gd name="connsiteY0" fmla="*/ 14386 h 99536"/>
                    <a:gd name="connsiteX1" fmla="*/ 13882 w 101042"/>
                    <a:gd name="connsiteY1" fmla="*/ 84023 h 99536"/>
                    <a:gd name="connsiteX2" fmla="*/ 14634 w 101042"/>
                    <a:gd name="connsiteY2" fmla="*/ 84775 h 99536"/>
                    <a:gd name="connsiteX3" fmla="*/ 86072 w 101042"/>
                    <a:gd name="connsiteY3" fmla="*/ 84775 h 99536"/>
                    <a:gd name="connsiteX4" fmla="*/ 86824 w 101042"/>
                    <a:gd name="connsiteY4" fmla="*/ 15138 h 99536"/>
                    <a:gd name="connsiteX5" fmla="*/ 86072 w 101042"/>
                    <a:gd name="connsiteY5" fmla="*/ 14386 h 99536"/>
                    <a:gd name="connsiteX6" fmla="*/ 14634 w 101042"/>
                    <a:gd name="connsiteY6" fmla="*/ 14386 h 995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042" h="99536">
                      <a:moveTo>
                        <a:pt x="14634" y="14386"/>
                      </a:moveTo>
                      <a:cubicBezTo>
                        <a:pt x="-4806" y="33407"/>
                        <a:pt x="-5140" y="64582"/>
                        <a:pt x="13882" y="84023"/>
                      </a:cubicBezTo>
                      <a:cubicBezTo>
                        <a:pt x="14129" y="84280"/>
                        <a:pt x="14377" y="84528"/>
                        <a:pt x="14634" y="84775"/>
                      </a:cubicBezTo>
                      <a:cubicBezTo>
                        <a:pt x="34485" y="104206"/>
                        <a:pt x="66222" y="104206"/>
                        <a:pt x="86072" y="84775"/>
                      </a:cubicBezTo>
                      <a:cubicBezTo>
                        <a:pt x="105512" y="65754"/>
                        <a:pt x="105846" y="34579"/>
                        <a:pt x="86824" y="15138"/>
                      </a:cubicBezTo>
                      <a:cubicBezTo>
                        <a:pt x="86577" y="14881"/>
                        <a:pt x="86329" y="14633"/>
                        <a:pt x="86072" y="14386"/>
                      </a:cubicBezTo>
                      <a:cubicBezTo>
                        <a:pt x="66222" y="-5045"/>
                        <a:pt x="34485" y="-5045"/>
                        <a:pt x="14634" y="14386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68" name="Полилиния: фигура 67">
                  <a:extLst>
                    <a:ext uri="{FF2B5EF4-FFF2-40B4-BE49-F238E27FC236}">
                      <a16:creationId xmlns:a16="http://schemas.microsoft.com/office/drawing/2014/main" xmlns="" id="{35C29819-2375-464B-8BDC-A33E4F62CB3E}"/>
                    </a:ext>
                  </a:extLst>
                </p:cNvPr>
                <p:cNvSpPr/>
                <p:nvPr/>
              </p:nvSpPr>
              <p:spPr>
                <a:xfrm>
                  <a:off x="264753" y="2689615"/>
                  <a:ext cx="154781" cy="152492"/>
                </a:xfrm>
                <a:custGeom>
                  <a:avLst/>
                  <a:gdLst>
                    <a:gd name="connsiteX0" fmla="*/ 22543 w 154781"/>
                    <a:gd name="connsiteY0" fmla="*/ 22187 h 152492"/>
                    <a:gd name="connsiteX1" fmla="*/ 21266 w 154781"/>
                    <a:gd name="connsiteY1" fmla="*/ 128733 h 152492"/>
                    <a:gd name="connsiteX2" fmla="*/ 22543 w 154781"/>
                    <a:gd name="connsiteY2" fmla="*/ 130010 h 152492"/>
                    <a:gd name="connsiteX3" fmla="*/ 131985 w 154781"/>
                    <a:gd name="connsiteY3" fmla="*/ 130010 h 152492"/>
                    <a:gd name="connsiteX4" fmla="*/ 132995 w 154781"/>
                    <a:gd name="connsiteY4" fmla="*/ 23196 h 152492"/>
                    <a:gd name="connsiteX5" fmla="*/ 131985 w 154781"/>
                    <a:gd name="connsiteY5" fmla="*/ 22187 h 152492"/>
                    <a:gd name="connsiteX6" fmla="*/ 22543 w 154781"/>
                    <a:gd name="connsiteY6" fmla="*/ 22187 h 1524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54781" h="152492">
                      <a:moveTo>
                        <a:pt x="22543" y="22187"/>
                      </a:moveTo>
                      <a:cubicBezTo>
                        <a:pt x="-7233" y="51257"/>
                        <a:pt x="-7804" y="98958"/>
                        <a:pt x="21266" y="128733"/>
                      </a:cubicBezTo>
                      <a:cubicBezTo>
                        <a:pt x="21685" y="129162"/>
                        <a:pt x="22114" y="129590"/>
                        <a:pt x="22543" y="130010"/>
                      </a:cubicBezTo>
                      <a:cubicBezTo>
                        <a:pt x="52966" y="159737"/>
                        <a:pt x="101562" y="159737"/>
                        <a:pt x="131985" y="130010"/>
                      </a:cubicBezTo>
                      <a:cubicBezTo>
                        <a:pt x="161760" y="100787"/>
                        <a:pt x="162208" y="52972"/>
                        <a:pt x="132995" y="23196"/>
                      </a:cubicBezTo>
                      <a:cubicBezTo>
                        <a:pt x="132661" y="22853"/>
                        <a:pt x="132328" y="22520"/>
                        <a:pt x="131985" y="22187"/>
                      </a:cubicBezTo>
                      <a:cubicBezTo>
                        <a:pt x="101600" y="-7646"/>
                        <a:pt x="52927" y="-7646"/>
                        <a:pt x="22543" y="22187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69" name="Полилиния: фигура 68">
                  <a:extLst>
                    <a:ext uri="{FF2B5EF4-FFF2-40B4-BE49-F238E27FC236}">
                      <a16:creationId xmlns:a16="http://schemas.microsoft.com/office/drawing/2014/main" xmlns="" id="{DC637499-AEC1-48AC-9353-5B40427BB73B}"/>
                    </a:ext>
                  </a:extLst>
                </p:cNvPr>
                <p:cNvSpPr/>
                <p:nvPr/>
              </p:nvSpPr>
              <p:spPr>
                <a:xfrm>
                  <a:off x="937271" y="1642076"/>
                  <a:ext cx="49734" cy="48991"/>
                </a:xfrm>
                <a:custGeom>
                  <a:avLst/>
                  <a:gdLst>
                    <a:gd name="connsiteX0" fmla="*/ 7058 w 49734"/>
                    <a:gd name="connsiteY0" fmla="*/ 7020 h 48991"/>
                    <a:gd name="connsiteX1" fmla="*/ 6830 w 49734"/>
                    <a:gd name="connsiteY1" fmla="*/ 41368 h 48991"/>
                    <a:gd name="connsiteX2" fmla="*/ 7058 w 49734"/>
                    <a:gd name="connsiteY2" fmla="*/ 41596 h 48991"/>
                    <a:gd name="connsiteX3" fmla="*/ 42301 w 49734"/>
                    <a:gd name="connsiteY3" fmla="*/ 41596 h 48991"/>
                    <a:gd name="connsiteX4" fmla="*/ 42663 w 49734"/>
                    <a:gd name="connsiteY4" fmla="*/ 7383 h 48991"/>
                    <a:gd name="connsiteX5" fmla="*/ 42301 w 49734"/>
                    <a:gd name="connsiteY5" fmla="*/ 7020 h 48991"/>
                    <a:gd name="connsiteX6" fmla="*/ 7058 w 49734"/>
                    <a:gd name="connsiteY6" fmla="*/ 7020 h 4899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49734" h="48991">
                      <a:moveTo>
                        <a:pt x="7058" y="7020"/>
                      </a:moveTo>
                      <a:cubicBezTo>
                        <a:pt x="-2486" y="16441"/>
                        <a:pt x="-2590" y="31824"/>
                        <a:pt x="6830" y="41368"/>
                      </a:cubicBezTo>
                      <a:cubicBezTo>
                        <a:pt x="6906" y="41444"/>
                        <a:pt x="6982" y="41520"/>
                        <a:pt x="7058" y="41596"/>
                      </a:cubicBezTo>
                      <a:cubicBezTo>
                        <a:pt x="16841" y="51207"/>
                        <a:pt x="32519" y="51207"/>
                        <a:pt x="42301" y="41596"/>
                      </a:cubicBezTo>
                      <a:cubicBezTo>
                        <a:pt x="51845" y="32252"/>
                        <a:pt x="52007" y="16927"/>
                        <a:pt x="42663" y="7383"/>
                      </a:cubicBezTo>
                      <a:cubicBezTo>
                        <a:pt x="42549" y="7259"/>
                        <a:pt x="42425" y="7144"/>
                        <a:pt x="42301" y="7020"/>
                      </a:cubicBezTo>
                      <a:cubicBezTo>
                        <a:pt x="32519" y="-2590"/>
                        <a:pt x="16841" y="-2590"/>
                        <a:pt x="7058" y="7020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70" name="Полилиния: фигура 69">
                  <a:extLst>
                    <a:ext uri="{FF2B5EF4-FFF2-40B4-BE49-F238E27FC236}">
                      <a16:creationId xmlns:a16="http://schemas.microsoft.com/office/drawing/2014/main" xmlns="" id="{5DF50858-E3A4-4691-B168-CEDE5219FE3A}"/>
                    </a:ext>
                  </a:extLst>
                </p:cNvPr>
                <p:cNvSpPr/>
                <p:nvPr/>
              </p:nvSpPr>
              <p:spPr>
                <a:xfrm>
                  <a:off x="924020" y="1628872"/>
                  <a:ext cx="76198" cy="75399"/>
                </a:xfrm>
                <a:custGeom>
                  <a:avLst/>
                  <a:gdLst>
                    <a:gd name="connsiteX0" fmla="*/ 10976 w 76198"/>
                    <a:gd name="connsiteY0" fmla="*/ 10985 h 75399"/>
                    <a:gd name="connsiteX1" fmla="*/ 10452 w 76198"/>
                    <a:gd name="connsiteY1" fmla="*/ 63516 h 75399"/>
                    <a:gd name="connsiteX2" fmla="*/ 10976 w 76198"/>
                    <a:gd name="connsiteY2" fmla="*/ 64040 h 75399"/>
                    <a:gd name="connsiteX3" fmla="*/ 64859 w 76198"/>
                    <a:gd name="connsiteY3" fmla="*/ 64068 h 75399"/>
                    <a:gd name="connsiteX4" fmla="*/ 64887 w 76198"/>
                    <a:gd name="connsiteY4" fmla="*/ 64040 h 75399"/>
                    <a:gd name="connsiteX5" fmla="*/ 65411 w 76198"/>
                    <a:gd name="connsiteY5" fmla="*/ 11509 h 75399"/>
                    <a:gd name="connsiteX6" fmla="*/ 64887 w 76198"/>
                    <a:gd name="connsiteY6" fmla="*/ 10985 h 75399"/>
                    <a:gd name="connsiteX7" fmla="*/ 11004 w 76198"/>
                    <a:gd name="connsiteY7" fmla="*/ 10957 h 75399"/>
                    <a:gd name="connsiteX8" fmla="*/ 10976 w 76198"/>
                    <a:gd name="connsiteY8" fmla="*/ 10985 h 7539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76198" h="75399">
                      <a:moveTo>
                        <a:pt x="10976" y="10985"/>
                      </a:moveTo>
                      <a:cubicBezTo>
                        <a:pt x="-3674" y="25349"/>
                        <a:pt x="-3912" y="48866"/>
                        <a:pt x="10452" y="63516"/>
                      </a:cubicBezTo>
                      <a:cubicBezTo>
                        <a:pt x="10623" y="63697"/>
                        <a:pt x="10804" y="63868"/>
                        <a:pt x="10976" y="64040"/>
                      </a:cubicBezTo>
                      <a:cubicBezTo>
                        <a:pt x="25844" y="78927"/>
                        <a:pt x="49971" y="78937"/>
                        <a:pt x="64859" y="64068"/>
                      </a:cubicBezTo>
                      <a:cubicBezTo>
                        <a:pt x="64868" y="64059"/>
                        <a:pt x="64878" y="64049"/>
                        <a:pt x="64887" y="64040"/>
                      </a:cubicBezTo>
                      <a:cubicBezTo>
                        <a:pt x="79537" y="49676"/>
                        <a:pt x="79775" y="26159"/>
                        <a:pt x="65411" y="11509"/>
                      </a:cubicBezTo>
                      <a:cubicBezTo>
                        <a:pt x="65240" y="11328"/>
                        <a:pt x="65059" y="11157"/>
                        <a:pt x="64887" y="10985"/>
                      </a:cubicBezTo>
                      <a:cubicBezTo>
                        <a:pt x="50019" y="-3902"/>
                        <a:pt x="25892" y="-3912"/>
                        <a:pt x="11004" y="10957"/>
                      </a:cubicBezTo>
                      <a:cubicBezTo>
                        <a:pt x="10995" y="10966"/>
                        <a:pt x="10985" y="10976"/>
                        <a:pt x="10976" y="10985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grpSp>
              <p:nvGrpSpPr>
                <p:cNvPr id="71" name="Рисунок 19">
                  <a:extLst>
                    <a:ext uri="{FF2B5EF4-FFF2-40B4-BE49-F238E27FC236}">
                      <a16:creationId xmlns:a16="http://schemas.microsoft.com/office/drawing/2014/main" xmlns="" id="{7704930C-63D0-492D-A3DE-26F8067514D9}"/>
                    </a:ext>
                  </a:extLst>
                </p:cNvPr>
                <p:cNvGrpSpPr/>
                <p:nvPr/>
              </p:nvGrpSpPr>
              <p:grpSpPr>
                <a:xfrm>
                  <a:off x="-91685" y="3950898"/>
                  <a:ext cx="154781" cy="152492"/>
                  <a:chOff x="-91685" y="3950898"/>
                  <a:chExt cx="154781" cy="152492"/>
                </a:xfrm>
                <a:solidFill>
                  <a:srgbClr val="BFC8D5"/>
                </a:solidFill>
              </p:grpSpPr>
              <p:sp>
                <p:nvSpPr>
                  <p:cNvPr id="91" name="Полилиния: фигура 90">
                    <a:extLst>
                      <a:ext uri="{FF2B5EF4-FFF2-40B4-BE49-F238E27FC236}">
                        <a16:creationId xmlns:a16="http://schemas.microsoft.com/office/drawing/2014/main" xmlns="" id="{183AD069-D0AD-4304-9CED-C73475857A8F}"/>
                      </a:ext>
                    </a:extLst>
                  </p:cNvPr>
                  <p:cNvSpPr/>
                  <p:nvPr/>
                </p:nvSpPr>
                <p:spPr>
                  <a:xfrm>
                    <a:off x="-64809" y="3977385"/>
                    <a:ext cx="101042" cy="99536"/>
                  </a:xfrm>
                  <a:custGeom>
                    <a:avLst/>
                    <a:gdLst>
                      <a:gd name="connsiteX0" fmla="*/ 14634 w 101042"/>
                      <a:gd name="connsiteY0" fmla="*/ 14386 h 99536"/>
                      <a:gd name="connsiteX1" fmla="*/ 13882 w 101042"/>
                      <a:gd name="connsiteY1" fmla="*/ 84023 h 99536"/>
                      <a:gd name="connsiteX2" fmla="*/ 14634 w 101042"/>
                      <a:gd name="connsiteY2" fmla="*/ 84776 h 99536"/>
                      <a:gd name="connsiteX3" fmla="*/ 86072 w 101042"/>
                      <a:gd name="connsiteY3" fmla="*/ 84776 h 99536"/>
                      <a:gd name="connsiteX4" fmla="*/ 86824 w 101042"/>
                      <a:gd name="connsiteY4" fmla="*/ 15138 h 99536"/>
                      <a:gd name="connsiteX5" fmla="*/ 86072 w 101042"/>
                      <a:gd name="connsiteY5" fmla="*/ 14386 h 99536"/>
                      <a:gd name="connsiteX6" fmla="*/ 14634 w 101042"/>
                      <a:gd name="connsiteY6" fmla="*/ 14386 h 995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01042" h="99536">
                        <a:moveTo>
                          <a:pt x="14634" y="14386"/>
                        </a:moveTo>
                        <a:cubicBezTo>
                          <a:pt x="-4806" y="33407"/>
                          <a:pt x="-5140" y="64583"/>
                          <a:pt x="13882" y="84023"/>
                        </a:cubicBezTo>
                        <a:cubicBezTo>
                          <a:pt x="14130" y="84280"/>
                          <a:pt x="14377" y="84528"/>
                          <a:pt x="14634" y="84776"/>
                        </a:cubicBezTo>
                        <a:cubicBezTo>
                          <a:pt x="34484" y="104206"/>
                          <a:pt x="66222" y="104206"/>
                          <a:pt x="86072" y="84776"/>
                        </a:cubicBezTo>
                        <a:cubicBezTo>
                          <a:pt x="105512" y="65754"/>
                          <a:pt x="105846" y="34579"/>
                          <a:pt x="86824" y="15138"/>
                        </a:cubicBezTo>
                        <a:cubicBezTo>
                          <a:pt x="86577" y="14881"/>
                          <a:pt x="86329" y="14633"/>
                          <a:pt x="86072" y="14386"/>
                        </a:cubicBezTo>
                        <a:cubicBezTo>
                          <a:pt x="66222" y="-5045"/>
                          <a:pt x="34484" y="-5045"/>
                          <a:pt x="14634" y="14386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92" name="Полилиния: фигура 91">
                    <a:extLst>
                      <a:ext uri="{FF2B5EF4-FFF2-40B4-BE49-F238E27FC236}">
                        <a16:creationId xmlns:a16="http://schemas.microsoft.com/office/drawing/2014/main" xmlns="" id="{44023B69-1ADA-44EE-AE48-7530CFA20EBE}"/>
                      </a:ext>
                    </a:extLst>
                  </p:cNvPr>
                  <p:cNvSpPr/>
                  <p:nvPr/>
                </p:nvSpPr>
                <p:spPr>
                  <a:xfrm>
                    <a:off x="-91685" y="3950898"/>
                    <a:ext cx="154781" cy="152492"/>
                  </a:xfrm>
                  <a:custGeom>
                    <a:avLst/>
                    <a:gdLst>
                      <a:gd name="connsiteX0" fmla="*/ 22461 w 154781"/>
                      <a:gd name="connsiteY0" fmla="*/ 22108 h 152492"/>
                      <a:gd name="connsiteX1" fmla="*/ 21451 w 154781"/>
                      <a:gd name="connsiteY1" fmla="*/ 128922 h 152492"/>
                      <a:gd name="connsiteX2" fmla="*/ 22461 w 154781"/>
                      <a:gd name="connsiteY2" fmla="*/ 129931 h 152492"/>
                      <a:gd name="connsiteX3" fmla="*/ 131903 w 154781"/>
                      <a:gd name="connsiteY3" fmla="*/ 129931 h 152492"/>
                      <a:gd name="connsiteX4" fmla="*/ 133179 w 154781"/>
                      <a:gd name="connsiteY4" fmla="*/ 23384 h 152492"/>
                      <a:gd name="connsiteX5" fmla="*/ 131903 w 154781"/>
                      <a:gd name="connsiteY5" fmla="*/ 22108 h 152492"/>
                      <a:gd name="connsiteX6" fmla="*/ 22461 w 154781"/>
                      <a:gd name="connsiteY6" fmla="*/ 22108 h 1524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54781" h="152492">
                        <a:moveTo>
                          <a:pt x="22461" y="22108"/>
                        </a:moveTo>
                        <a:cubicBezTo>
                          <a:pt x="-7314" y="51321"/>
                          <a:pt x="-7762" y="99146"/>
                          <a:pt x="21451" y="128922"/>
                        </a:cubicBezTo>
                        <a:cubicBezTo>
                          <a:pt x="21784" y="129264"/>
                          <a:pt x="22118" y="129598"/>
                          <a:pt x="22461" y="129931"/>
                        </a:cubicBezTo>
                        <a:cubicBezTo>
                          <a:pt x="52846" y="159763"/>
                          <a:pt x="101518" y="159763"/>
                          <a:pt x="131903" y="129931"/>
                        </a:cubicBezTo>
                        <a:cubicBezTo>
                          <a:pt x="161678" y="100861"/>
                          <a:pt x="162250" y="53160"/>
                          <a:pt x="133179" y="23384"/>
                        </a:cubicBezTo>
                        <a:cubicBezTo>
                          <a:pt x="132760" y="22956"/>
                          <a:pt x="132332" y="22527"/>
                          <a:pt x="131903" y="22108"/>
                        </a:cubicBezTo>
                        <a:cubicBezTo>
                          <a:pt x="101480" y="-7619"/>
                          <a:pt x="52884" y="-7619"/>
                          <a:pt x="22461" y="22108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grpSp>
              <p:nvGrpSpPr>
                <p:cNvPr id="72" name="Рисунок 19">
                  <a:extLst>
                    <a:ext uri="{FF2B5EF4-FFF2-40B4-BE49-F238E27FC236}">
                      <a16:creationId xmlns:a16="http://schemas.microsoft.com/office/drawing/2014/main" xmlns="" id="{7EEE367F-1D57-4CB3-A960-09DCB46F290E}"/>
                    </a:ext>
                  </a:extLst>
                </p:cNvPr>
                <p:cNvGrpSpPr/>
                <p:nvPr/>
              </p:nvGrpSpPr>
              <p:grpSpPr>
                <a:xfrm>
                  <a:off x="264753" y="2689615"/>
                  <a:ext cx="154781" cy="152492"/>
                  <a:chOff x="264753" y="2689615"/>
                  <a:chExt cx="154781" cy="152492"/>
                </a:xfrm>
                <a:solidFill>
                  <a:srgbClr val="BFC8D5"/>
                </a:solidFill>
              </p:grpSpPr>
              <p:sp>
                <p:nvSpPr>
                  <p:cNvPr id="89" name="Полилиния: фигура 88">
                    <a:extLst>
                      <a:ext uri="{FF2B5EF4-FFF2-40B4-BE49-F238E27FC236}">
                        <a16:creationId xmlns:a16="http://schemas.microsoft.com/office/drawing/2014/main" xmlns="" id="{BC65D4B1-009C-4B3E-A6A6-6F630FA192FD}"/>
                      </a:ext>
                    </a:extLst>
                  </p:cNvPr>
                  <p:cNvSpPr/>
                  <p:nvPr/>
                </p:nvSpPr>
                <p:spPr>
                  <a:xfrm>
                    <a:off x="291616" y="2716085"/>
                    <a:ext cx="101042" cy="99536"/>
                  </a:xfrm>
                  <a:custGeom>
                    <a:avLst/>
                    <a:gdLst>
                      <a:gd name="connsiteX0" fmla="*/ 14634 w 101042"/>
                      <a:gd name="connsiteY0" fmla="*/ 14386 h 99536"/>
                      <a:gd name="connsiteX1" fmla="*/ 13882 w 101042"/>
                      <a:gd name="connsiteY1" fmla="*/ 84023 h 99536"/>
                      <a:gd name="connsiteX2" fmla="*/ 14634 w 101042"/>
                      <a:gd name="connsiteY2" fmla="*/ 84775 h 99536"/>
                      <a:gd name="connsiteX3" fmla="*/ 86072 w 101042"/>
                      <a:gd name="connsiteY3" fmla="*/ 84775 h 99536"/>
                      <a:gd name="connsiteX4" fmla="*/ 86824 w 101042"/>
                      <a:gd name="connsiteY4" fmla="*/ 15138 h 99536"/>
                      <a:gd name="connsiteX5" fmla="*/ 86072 w 101042"/>
                      <a:gd name="connsiteY5" fmla="*/ 14386 h 99536"/>
                      <a:gd name="connsiteX6" fmla="*/ 14634 w 101042"/>
                      <a:gd name="connsiteY6" fmla="*/ 14386 h 995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01042" h="99536">
                        <a:moveTo>
                          <a:pt x="14634" y="14386"/>
                        </a:moveTo>
                        <a:cubicBezTo>
                          <a:pt x="-4806" y="33407"/>
                          <a:pt x="-5140" y="64582"/>
                          <a:pt x="13882" y="84023"/>
                        </a:cubicBezTo>
                        <a:cubicBezTo>
                          <a:pt x="14129" y="84280"/>
                          <a:pt x="14377" y="84528"/>
                          <a:pt x="14634" y="84775"/>
                        </a:cubicBezTo>
                        <a:cubicBezTo>
                          <a:pt x="34485" y="104206"/>
                          <a:pt x="66222" y="104206"/>
                          <a:pt x="86072" y="84775"/>
                        </a:cubicBezTo>
                        <a:cubicBezTo>
                          <a:pt x="105512" y="65754"/>
                          <a:pt x="105846" y="34579"/>
                          <a:pt x="86824" y="15138"/>
                        </a:cubicBezTo>
                        <a:cubicBezTo>
                          <a:pt x="86577" y="14881"/>
                          <a:pt x="86329" y="14633"/>
                          <a:pt x="86072" y="14386"/>
                        </a:cubicBezTo>
                        <a:cubicBezTo>
                          <a:pt x="66222" y="-5045"/>
                          <a:pt x="34485" y="-5045"/>
                          <a:pt x="14634" y="14386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90" name="Полилиния: фигура 89">
                    <a:extLst>
                      <a:ext uri="{FF2B5EF4-FFF2-40B4-BE49-F238E27FC236}">
                        <a16:creationId xmlns:a16="http://schemas.microsoft.com/office/drawing/2014/main" xmlns="" id="{F50DBAED-E3D7-4D17-8DCF-5FED2466DD12}"/>
                      </a:ext>
                    </a:extLst>
                  </p:cNvPr>
                  <p:cNvSpPr/>
                  <p:nvPr/>
                </p:nvSpPr>
                <p:spPr>
                  <a:xfrm>
                    <a:off x="264753" y="2689615"/>
                    <a:ext cx="154781" cy="152492"/>
                  </a:xfrm>
                  <a:custGeom>
                    <a:avLst/>
                    <a:gdLst>
                      <a:gd name="connsiteX0" fmla="*/ 22543 w 154781"/>
                      <a:gd name="connsiteY0" fmla="*/ 22187 h 152492"/>
                      <a:gd name="connsiteX1" fmla="*/ 21266 w 154781"/>
                      <a:gd name="connsiteY1" fmla="*/ 128733 h 152492"/>
                      <a:gd name="connsiteX2" fmla="*/ 22543 w 154781"/>
                      <a:gd name="connsiteY2" fmla="*/ 130010 h 152492"/>
                      <a:gd name="connsiteX3" fmla="*/ 131985 w 154781"/>
                      <a:gd name="connsiteY3" fmla="*/ 130010 h 152492"/>
                      <a:gd name="connsiteX4" fmla="*/ 132995 w 154781"/>
                      <a:gd name="connsiteY4" fmla="*/ 23196 h 152492"/>
                      <a:gd name="connsiteX5" fmla="*/ 131985 w 154781"/>
                      <a:gd name="connsiteY5" fmla="*/ 22187 h 152492"/>
                      <a:gd name="connsiteX6" fmla="*/ 22543 w 154781"/>
                      <a:gd name="connsiteY6" fmla="*/ 22187 h 1524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54781" h="152492">
                        <a:moveTo>
                          <a:pt x="22543" y="22187"/>
                        </a:moveTo>
                        <a:cubicBezTo>
                          <a:pt x="-7233" y="51257"/>
                          <a:pt x="-7804" y="98958"/>
                          <a:pt x="21266" y="128733"/>
                        </a:cubicBezTo>
                        <a:cubicBezTo>
                          <a:pt x="21685" y="129162"/>
                          <a:pt x="22114" y="129590"/>
                          <a:pt x="22543" y="130010"/>
                        </a:cubicBezTo>
                        <a:cubicBezTo>
                          <a:pt x="52966" y="159737"/>
                          <a:pt x="101562" y="159737"/>
                          <a:pt x="131985" y="130010"/>
                        </a:cubicBezTo>
                        <a:cubicBezTo>
                          <a:pt x="161760" y="100787"/>
                          <a:pt x="162208" y="52972"/>
                          <a:pt x="132995" y="23196"/>
                        </a:cubicBezTo>
                        <a:cubicBezTo>
                          <a:pt x="132661" y="22853"/>
                          <a:pt x="132328" y="22520"/>
                          <a:pt x="131985" y="22187"/>
                        </a:cubicBezTo>
                        <a:cubicBezTo>
                          <a:pt x="101600" y="-7646"/>
                          <a:pt x="52927" y="-7646"/>
                          <a:pt x="22543" y="22187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sp>
              <p:nvSpPr>
                <p:cNvPr id="73" name="Полилиния: фигура 72">
                  <a:extLst>
                    <a:ext uri="{FF2B5EF4-FFF2-40B4-BE49-F238E27FC236}">
                      <a16:creationId xmlns:a16="http://schemas.microsoft.com/office/drawing/2014/main" xmlns="" id="{E054B992-2070-4075-B448-FD7AFE8131C5}"/>
                    </a:ext>
                  </a:extLst>
                </p:cNvPr>
                <p:cNvSpPr/>
                <p:nvPr/>
              </p:nvSpPr>
              <p:spPr>
                <a:xfrm>
                  <a:off x="1625562" y="3111713"/>
                  <a:ext cx="58048" cy="57421"/>
                </a:xfrm>
                <a:custGeom>
                  <a:avLst/>
                  <a:gdLst>
                    <a:gd name="connsiteX0" fmla="*/ 8282 w 58048"/>
                    <a:gd name="connsiteY0" fmla="*/ 8235 h 57421"/>
                    <a:gd name="connsiteX1" fmla="*/ 8120 w 58048"/>
                    <a:gd name="connsiteY1" fmla="*/ 48649 h 57421"/>
                    <a:gd name="connsiteX2" fmla="*/ 8282 w 58048"/>
                    <a:gd name="connsiteY2" fmla="*/ 48811 h 57421"/>
                    <a:gd name="connsiteX3" fmla="*/ 49430 w 58048"/>
                    <a:gd name="connsiteY3" fmla="*/ 48811 h 57421"/>
                    <a:gd name="connsiteX4" fmla="*/ 49592 w 58048"/>
                    <a:gd name="connsiteY4" fmla="*/ 8397 h 57421"/>
                    <a:gd name="connsiteX5" fmla="*/ 49430 w 58048"/>
                    <a:gd name="connsiteY5" fmla="*/ 8235 h 57421"/>
                    <a:gd name="connsiteX6" fmla="*/ 8282 w 58048"/>
                    <a:gd name="connsiteY6" fmla="*/ 8235 h 574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8048" h="57421">
                      <a:moveTo>
                        <a:pt x="8282" y="8235"/>
                      </a:moveTo>
                      <a:cubicBezTo>
                        <a:pt x="-2919" y="19350"/>
                        <a:pt x="-2995" y="37439"/>
                        <a:pt x="8120" y="48649"/>
                      </a:cubicBezTo>
                      <a:cubicBezTo>
                        <a:pt x="8168" y="48697"/>
                        <a:pt x="8225" y="48754"/>
                        <a:pt x="8282" y="48811"/>
                      </a:cubicBezTo>
                      <a:cubicBezTo>
                        <a:pt x="19703" y="60041"/>
                        <a:pt x="38010" y="60041"/>
                        <a:pt x="49430" y="48811"/>
                      </a:cubicBezTo>
                      <a:cubicBezTo>
                        <a:pt x="60631" y="37696"/>
                        <a:pt x="60708" y="19608"/>
                        <a:pt x="49592" y="8397"/>
                      </a:cubicBezTo>
                      <a:cubicBezTo>
                        <a:pt x="49544" y="8349"/>
                        <a:pt x="49487" y="8292"/>
                        <a:pt x="49430" y="8235"/>
                      </a:cubicBezTo>
                      <a:cubicBezTo>
                        <a:pt x="38010" y="-2995"/>
                        <a:pt x="19703" y="-2995"/>
                        <a:pt x="8282" y="82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74" name="Полилиния: фигура 73">
                  <a:extLst>
                    <a:ext uri="{FF2B5EF4-FFF2-40B4-BE49-F238E27FC236}">
                      <a16:creationId xmlns:a16="http://schemas.microsoft.com/office/drawing/2014/main" xmlns="" id="{CC423983-4015-445D-92C5-AFA4DDB3D654}"/>
                    </a:ext>
                  </a:extLst>
                </p:cNvPr>
                <p:cNvSpPr/>
                <p:nvPr/>
              </p:nvSpPr>
              <p:spPr>
                <a:xfrm>
                  <a:off x="1609990" y="3096630"/>
                  <a:ext cx="89289" cy="87872"/>
                </a:xfrm>
                <a:custGeom>
                  <a:avLst/>
                  <a:gdLst>
                    <a:gd name="connsiteX0" fmla="*/ 12901 w 89289"/>
                    <a:gd name="connsiteY0" fmla="*/ 12650 h 87872"/>
                    <a:gd name="connsiteX1" fmla="*/ 12263 w 89289"/>
                    <a:gd name="connsiteY1" fmla="*/ 74210 h 87872"/>
                    <a:gd name="connsiteX2" fmla="*/ 12901 w 89289"/>
                    <a:gd name="connsiteY2" fmla="*/ 74848 h 87872"/>
                    <a:gd name="connsiteX3" fmla="*/ 76052 w 89289"/>
                    <a:gd name="connsiteY3" fmla="*/ 74848 h 87872"/>
                    <a:gd name="connsiteX4" fmla="*/ 76690 w 89289"/>
                    <a:gd name="connsiteY4" fmla="*/ 13288 h 87872"/>
                    <a:gd name="connsiteX5" fmla="*/ 76052 w 89289"/>
                    <a:gd name="connsiteY5" fmla="*/ 12650 h 87872"/>
                    <a:gd name="connsiteX6" fmla="*/ 12901 w 89289"/>
                    <a:gd name="connsiteY6" fmla="*/ 12650 h 87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9" h="87872">
                      <a:moveTo>
                        <a:pt x="12901" y="12650"/>
                      </a:moveTo>
                      <a:cubicBezTo>
                        <a:pt x="-4272" y="29471"/>
                        <a:pt x="-4558" y="57027"/>
                        <a:pt x="12263" y="74210"/>
                      </a:cubicBezTo>
                      <a:cubicBezTo>
                        <a:pt x="12473" y="74419"/>
                        <a:pt x="12683" y="74638"/>
                        <a:pt x="12901" y="74848"/>
                      </a:cubicBezTo>
                      <a:cubicBezTo>
                        <a:pt x="30475" y="91964"/>
                        <a:pt x="58479" y="91964"/>
                        <a:pt x="76052" y="74848"/>
                      </a:cubicBezTo>
                      <a:cubicBezTo>
                        <a:pt x="93226" y="58027"/>
                        <a:pt x="93511" y="30471"/>
                        <a:pt x="76690" y="13288"/>
                      </a:cubicBezTo>
                      <a:cubicBezTo>
                        <a:pt x="76481" y="13078"/>
                        <a:pt x="76271" y="12859"/>
                        <a:pt x="76052" y="12650"/>
                      </a:cubicBezTo>
                      <a:cubicBezTo>
                        <a:pt x="58479" y="-4467"/>
                        <a:pt x="30475" y="-4467"/>
                        <a:pt x="12901" y="12650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75" name="Полилиния: фигура 74">
                  <a:extLst>
                    <a:ext uri="{FF2B5EF4-FFF2-40B4-BE49-F238E27FC236}">
                      <a16:creationId xmlns:a16="http://schemas.microsoft.com/office/drawing/2014/main" xmlns="" id="{772FA3A5-FF98-46CE-BF6F-C66A3FC58DE4}"/>
                    </a:ext>
                  </a:extLst>
                </p:cNvPr>
                <p:cNvSpPr/>
                <p:nvPr/>
              </p:nvSpPr>
              <p:spPr>
                <a:xfrm>
                  <a:off x="2378835" y="2272241"/>
                  <a:ext cx="77170" cy="76061"/>
                </a:xfrm>
                <a:custGeom>
                  <a:avLst/>
                  <a:gdLst>
                    <a:gd name="connsiteX0" fmla="*/ 11199 w 77170"/>
                    <a:gd name="connsiteY0" fmla="*/ 10935 h 76061"/>
                    <a:gd name="connsiteX1" fmla="*/ 10446 w 77170"/>
                    <a:gd name="connsiteY1" fmla="*/ 63999 h 76061"/>
                    <a:gd name="connsiteX2" fmla="*/ 11199 w 77170"/>
                    <a:gd name="connsiteY2" fmla="*/ 64752 h 76061"/>
                    <a:gd name="connsiteX3" fmla="*/ 65873 w 77170"/>
                    <a:gd name="connsiteY3" fmla="*/ 64752 h 76061"/>
                    <a:gd name="connsiteX4" fmla="*/ 65873 w 77170"/>
                    <a:gd name="connsiteY4" fmla="*/ 10935 h 76061"/>
                    <a:gd name="connsiteX5" fmla="*/ 11199 w 77170"/>
                    <a:gd name="connsiteY5" fmla="*/ 10935 h 76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7170" h="76061">
                      <a:moveTo>
                        <a:pt x="11199" y="10935"/>
                      </a:moveTo>
                      <a:cubicBezTo>
                        <a:pt x="-3660" y="25385"/>
                        <a:pt x="-3993" y="49140"/>
                        <a:pt x="10446" y="63999"/>
                      </a:cubicBezTo>
                      <a:cubicBezTo>
                        <a:pt x="10694" y="64256"/>
                        <a:pt x="10942" y="64504"/>
                        <a:pt x="11199" y="64752"/>
                      </a:cubicBezTo>
                      <a:cubicBezTo>
                        <a:pt x="26401" y="79582"/>
                        <a:pt x="50671" y="79582"/>
                        <a:pt x="65873" y="64752"/>
                      </a:cubicBezTo>
                      <a:cubicBezTo>
                        <a:pt x="80712" y="49883"/>
                        <a:pt x="80712" y="25804"/>
                        <a:pt x="65873" y="10935"/>
                      </a:cubicBezTo>
                      <a:cubicBezTo>
                        <a:pt x="50671" y="-3895"/>
                        <a:pt x="26401" y="-3895"/>
                        <a:pt x="11199" y="109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76" name="Полилиния: фигура 75">
                  <a:extLst>
                    <a:ext uri="{FF2B5EF4-FFF2-40B4-BE49-F238E27FC236}">
                      <a16:creationId xmlns:a16="http://schemas.microsoft.com/office/drawing/2014/main" xmlns="" id="{2A0FE279-C1EE-4704-ADAC-4D98F8A36851}"/>
                    </a:ext>
                  </a:extLst>
                </p:cNvPr>
                <p:cNvSpPr/>
                <p:nvPr/>
              </p:nvSpPr>
              <p:spPr>
                <a:xfrm>
                  <a:off x="2358336" y="2251946"/>
                  <a:ext cx="118556" cy="116652"/>
                </a:xfrm>
                <a:custGeom>
                  <a:avLst/>
                  <a:gdLst>
                    <a:gd name="connsiteX0" fmla="*/ 17125 w 118556"/>
                    <a:gd name="connsiteY0" fmla="*/ 16943 h 116652"/>
                    <a:gd name="connsiteX1" fmla="*/ 16363 w 118556"/>
                    <a:gd name="connsiteY1" fmla="*/ 98572 h 116652"/>
                    <a:gd name="connsiteX2" fmla="*/ 17125 w 118556"/>
                    <a:gd name="connsiteY2" fmla="*/ 99335 h 116652"/>
                    <a:gd name="connsiteX3" fmla="*/ 100850 w 118556"/>
                    <a:gd name="connsiteY3" fmla="*/ 99335 h 116652"/>
                    <a:gd name="connsiteX4" fmla="*/ 102430 w 118556"/>
                    <a:gd name="connsiteY4" fmla="*/ 18524 h 116652"/>
                    <a:gd name="connsiteX5" fmla="*/ 100850 w 118556"/>
                    <a:gd name="connsiteY5" fmla="*/ 16943 h 116652"/>
                    <a:gd name="connsiteX6" fmla="*/ 17125 w 118556"/>
                    <a:gd name="connsiteY6" fmla="*/ 16943 h 116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556" h="116652">
                      <a:moveTo>
                        <a:pt x="17125" y="16943"/>
                      </a:moveTo>
                      <a:cubicBezTo>
                        <a:pt x="-5630" y="39270"/>
                        <a:pt x="-5973" y="75817"/>
                        <a:pt x="16363" y="98572"/>
                      </a:cubicBezTo>
                      <a:cubicBezTo>
                        <a:pt x="16611" y="98830"/>
                        <a:pt x="16868" y="99077"/>
                        <a:pt x="17125" y="99335"/>
                      </a:cubicBezTo>
                      <a:cubicBezTo>
                        <a:pt x="40356" y="122175"/>
                        <a:pt x="77609" y="122175"/>
                        <a:pt x="100850" y="99335"/>
                      </a:cubicBezTo>
                      <a:cubicBezTo>
                        <a:pt x="123605" y="77455"/>
                        <a:pt x="124309" y="41280"/>
                        <a:pt x="102430" y="18524"/>
                      </a:cubicBezTo>
                      <a:cubicBezTo>
                        <a:pt x="101917" y="17991"/>
                        <a:pt x="101383" y="17458"/>
                        <a:pt x="100850" y="16943"/>
                      </a:cubicBezTo>
                      <a:cubicBezTo>
                        <a:pt x="77609" y="-5898"/>
                        <a:pt x="40356" y="-5898"/>
                        <a:pt x="17125" y="16943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grpSp>
              <p:nvGrpSpPr>
                <p:cNvPr id="77" name="Рисунок 19">
                  <a:extLst>
                    <a:ext uri="{FF2B5EF4-FFF2-40B4-BE49-F238E27FC236}">
                      <a16:creationId xmlns:a16="http://schemas.microsoft.com/office/drawing/2014/main" xmlns="" id="{D99D30BE-A8ED-427A-844F-7043B34EA601}"/>
                    </a:ext>
                  </a:extLst>
                </p:cNvPr>
                <p:cNvGrpSpPr/>
                <p:nvPr/>
              </p:nvGrpSpPr>
              <p:grpSpPr>
                <a:xfrm>
                  <a:off x="2358336" y="2251946"/>
                  <a:ext cx="118556" cy="116652"/>
                  <a:chOff x="2358336" y="2251946"/>
                  <a:chExt cx="118556" cy="116652"/>
                </a:xfrm>
                <a:solidFill>
                  <a:srgbClr val="BFC8D5"/>
                </a:solidFill>
              </p:grpSpPr>
              <p:sp>
                <p:nvSpPr>
                  <p:cNvPr id="87" name="Полилиния: фигура 86">
                    <a:extLst>
                      <a:ext uri="{FF2B5EF4-FFF2-40B4-BE49-F238E27FC236}">
                        <a16:creationId xmlns:a16="http://schemas.microsoft.com/office/drawing/2014/main" xmlns="" id="{B3EEE0CA-53BC-4ECF-A040-FE2F268EAC58}"/>
                      </a:ext>
                    </a:extLst>
                  </p:cNvPr>
                  <p:cNvSpPr/>
                  <p:nvPr/>
                </p:nvSpPr>
                <p:spPr>
                  <a:xfrm>
                    <a:off x="2378835" y="2272241"/>
                    <a:ext cx="77170" cy="76061"/>
                  </a:xfrm>
                  <a:custGeom>
                    <a:avLst/>
                    <a:gdLst>
                      <a:gd name="connsiteX0" fmla="*/ 11199 w 77170"/>
                      <a:gd name="connsiteY0" fmla="*/ 10935 h 76061"/>
                      <a:gd name="connsiteX1" fmla="*/ 10446 w 77170"/>
                      <a:gd name="connsiteY1" fmla="*/ 63999 h 76061"/>
                      <a:gd name="connsiteX2" fmla="*/ 11199 w 77170"/>
                      <a:gd name="connsiteY2" fmla="*/ 64752 h 76061"/>
                      <a:gd name="connsiteX3" fmla="*/ 65873 w 77170"/>
                      <a:gd name="connsiteY3" fmla="*/ 64752 h 76061"/>
                      <a:gd name="connsiteX4" fmla="*/ 65873 w 77170"/>
                      <a:gd name="connsiteY4" fmla="*/ 10935 h 76061"/>
                      <a:gd name="connsiteX5" fmla="*/ 11199 w 77170"/>
                      <a:gd name="connsiteY5" fmla="*/ 10935 h 76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77170" h="76061">
                        <a:moveTo>
                          <a:pt x="11199" y="10935"/>
                        </a:moveTo>
                        <a:cubicBezTo>
                          <a:pt x="-3660" y="25385"/>
                          <a:pt x="-3993" y="49140"/>
                          <a:pt x="10446" y="63999"/>
                        </a:cubicBezTo>
                        <a:cubicBezTo>
                          <a:pt x="10694" y="64256"/>
                          <a:pt x="10942" y="64504"/>
                          <a:pt x="11199" y="64752"/>
                        </a:cubicBezTo>
                        <a:cubicBezTo>
                          <a:pt x="26401" y="79582"/>
                          <a:pt x="50671" y="79582"/>
                          <a:pt x="65873" y="64752"/>
                        </a:cubicBezTo>
                        <a:cubicBezTo>
                          <a:pt x="80712" y="49883"/>
                          <a:pt x="80712" y="25804"/>
                          <a:pt x="65873" y="10935"/>
                        </a:cubicBezTo>
                        <a:cubicBezTo>
                          <a:pt x="50671" y="-3895"/>
                          <a:pt x="26401" y="-3895"/>
                          <a:pt x="11199" y="10935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88" name="Полилиния: фигура 87">
                    <a:extLst>
                      <a:ext uri="{FF2B5EF4-FFF2-40B4-BE49-F238E27FC236}">
                        <a16:creationId xmlns:a16="http://schemas.microsoft.com/office/drawing/2014/main" xmlns="" id="{D298D6F2-C3C7-4E99-933B-1CD0F57C7EB6}"/>
                      </a:ext>
                    </a:extLst>
                  </p:cNvPr>
                  <p:cNvSpPr/>
                  <p:nvPr/>
                </p:nvSpPr>
                <p:spPr>
                  <a:xfrm>
                    <a:off x="2358336" y="2251946"/>
                    <a:ext cx="118556" cy="116652"/>
                  </a:xfrm>
                  <a:custGeom>
                    <a:avLst/>
                    <a:gdLst>
                      <a:gd name="connsiteX0" fmla="*/ 17125 w 118556"/>
                      <a:gd name="connsiteY0" fmla="*/ 16943 h 116652"/>
                      <a:gd name="connsiteX1" fmla="*/ 16363 w 118556"/>
                      <a:gd name="connsiteY1" fmla="*/ 98572 h 116652"/>
                      <a:gd name="connsiteX2" fmla="*/ 17125 w 118556"/>
                      <a:gd name="connsiteY2" fmla="*/ 99335 h 116652"/>
                      <a:gd name="connsiteX3" fmla="*/ 100850 w 118556"/>
                      <a:gd name="connsiteY3" fmla="*/ 99335 h 116652"/>
                      <a:gd name="connsiteX4" fmla="*/ 102430 w 118556"/>
                      <a:gd name="connsiteY4" fmla="*/ 18524 h 116652"/>
                      <a:gd name="connsiteX5" fmla="*/ 100850 w 118556"/>
                      <a:gd name="connsiteY5" fmla="*/ 16943 h 116652"/>
                      <a:gd name="connsiteX6" fmla="*/ 17125 w 118556"/>
                      <a:gd name="connsiteY6" fmla="*/ 16943 h 11665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18556" h="116652">
                        <a:moveTo>
                          <a:pt x="17125" y="16943"/>
                        </a:moveTo>
                        <a:cubicBezTo>
                          <a:pt x="-5630" y="39270"/>
                          <a:pt x="-5973" y="75817"/>
                          <a:pt x="16363" y="98572"/>
                        </a:cubicBezTo>
                        <a:cubicBezTo>
                          <a:pt x="16611" y="98830"/>
                          <a:pt x="16868" y="99077"/>
                          <a:pt x="17125" y="99335"/>
                        </a:cubicBezTo>
                        <a:cubicBezTo>
                          <a:pt x="40356" y="122175"/>
                          <a:pt x="77609" y="122175"/>
                          <a:pt x="100850" y="99335"/>
                        </a:cubicBezTo>
                        <a:cubicBezTo>
                          <a:pt x="123605" y="77455"/>
                          <a:pt x="124309" y="41280"/>
                          <a:pt x="102430" y="18524"/>
                        </a:cubicBezTo>
                        <a:cubicBezTo>
                          <a:pt x="101917" y="17991"/>
                          <a:pt x="101383" y="17458"/>
                          <a:pt x="100850" y="16943"/>
                        </a:cubicBezTo>
                        <a:cubicBezTo>
                          <a:pt x="77609" y="-5898"/>
                          <a:pt x="40356" y="-5898"/>
                          <a:pt x="17125" y="16943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sp>
              <p:nvSpPr>
                <p:cNvPr id="78" name="Полилиния: фигура 77">
                  <a:extLst>
                    <a:ext uri="{FF2B5EF4-FFF2-40B4-BE49-F238E27FC236}">
                      <a16:creationId xmlns:a16="http://schemas.microsoft.com/office/drawing/2014/main" xmlns="" id="{18BFFA29-C4D4-40BD-9207-07622273EEDD}"/>
                    </a:ext>
                  </a:extLst>
                </p:cNvPr>
                <p:cNvSpPr/>
                <p:nvPr/>
              </p:nvSpPr>
              <p:spPr>
                <a:xfrm>
                  <a:off x="1918302" y="3775448"/>
                  <a:ext cx="77312" cy="76197"/>
                </a:xfrm>
                <a:custGeom>
                  <a:avLst/>
                  <a:gdLst>
                    <a:gd name="connsiteX0" fmla="*/ 11199 w 77312"/>
                    <a:gd name="connsiteY0" fmla="*/ 10964 h 76197"/>
                    <a:gd name="connsiteX1" fmla="*/ 10447 w 77312"/>
                    <a:gd name="connsiteY1" fmla="*/ 64028 h 76197"/>
                    <a:gd name="connsiteX2" fmla="*/ 11199 w 77312"/>
                    <a:gd name="connsiteY2" fmla="*/ 64780 h 76197"/>
                    <a:gd name="connsiteX3" fmla="*/ 65778 w 77312"/>
                    <a:gd name="connsiteY3" fmla="*/ 64780 h 76197"/>
                    <a:gd name="connsiteX4" fmla="*/ 66530 w 77312"/>
                    <a:gd name="connsiteY4" fmla="*/ 11716 h 76197"/>
                    <a:gd name="connsiteX5" fmla="*/ 65778 w 77312"/>
                    <a:gd name="connsiteY5" fmla="*/ 10964 h 76197"/>
                    <a:gd name="connsiteX6" fmla="*/ 11199 w 77312"/>
                    <a:gd name="connsiteY6" fmla="*/ 10964 h 7619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77312" h="76197">
                      <a:moveTo>
                        <a:pt x="11199" y="10964"/>
                      </a:moveTo>
                      <a:cubicBezTo>
                        <a:pt x="-3660" y="25413"/>
                        <a:pt x="-3993" y="49169"/>
                        <a:pt x="10447" y="64028"/>
                      </a:cubicBezTo>
                      <a:cubicBezTo>
                        <a:pt x="10694" y="64285"/>
                        <a:pt x="10942" y="64532"/>
                        <a:pt x="11199" y="64780"/>
                      </a:cubicBezTo>
                      <a:cubicBezTo>
                        <a:pt x="26306" y="79754"/>
                        <a:pt x="50671" y="79754"/>
                        <a:pt x="65778" y="64780"/>
                      </a:cubicBezTo>
                      <a:cubicBezTo>
                        <a:pt x="80637" y="50331"/>
                        <a:pt x="80970" y="26575"/>
                        <a:pt x="66530" y="11716"/>
                      </a:cubicBezTo>
                      <a:cubicBezTo>
                        <a:pt x="66282" y="11459"/>
                        <a:pt x="66035" y="11212"/>
                        <a:pt x="65778" y="10964"/>
                      </a:cubicBezTo>
                      <a:cubicBezTo>
                        <a:pt x="50623" y="-3905"/>
                        <a:pt x="26353" y="-3905"/>
                        <a:pt x="11199" y="10964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79" name="Полилиния: фигура 78">
                  <a:extLst>
                    <a:ext uri="{FF2B5EF4-FFF2-40B4-BE49-F238E27FC236}">
                      <a16:creationId xmlns:a16="http://schemas.microsoft.com/office/drawing/2014/main" xmlns="" id="{8D1A8795-A8F6-4FBC-AA31-EBD3D09D3D87}"/>
                    </a:ext>
                  </a:extLst>
                </p:cNvPr>
                <p:cNvSpPr/>
                <p:nvPr/>
              </p:nvSpPr>
              <p:spPr>
                <a:xfrm>
                  <a:off x="1897718" y="3755224"/>
                  <a:ext cx="118480" cy="116662"/>
                </a:xfrm>
                <a:custGeom>
                  <a:avLst/>
                  <a:gdLst>
                    <a:gd name="connsiteX0" fmla="*/ 17210 w 118480"/>
                    <a:gd name="connsiteY0" fmla="*/ 16900 h 116662"/>
                    <a:gd name="connsiteX1" fmla="*/ 16210 w 118480"/>
                    <a:gd name="connsiteY1" fmla="*/ 98387 h 116662"/>
                    <a:gd name="connsiteX2" fmla="*/ 17210 w 118480"/>
                    <a:gd name="connsiteY2" fmla="*/ 99387 h 116662"/>
                    <a:gd name="connsiteX3" fmla="*/ 100934 w 118480"/>
                    <a:gd name="connsiteY3" fmla="*/ 99387 h 116662"/>
                    <a:gd name="connsiteX4" fmla="*/ 101935 w 118480"/>
                    <a:gd name="connsiteY4" fmla="*/ 17900 h 116662"/>
                    <a:gd name="connsiteX5" fmla="*/ 100934 w 118480"/>
                    <a:gd name="connsiteY5" fmla="*/ 16900 h 116662"/>
                    <a:gd name="connsiteX6" fmla="*/ 17210 w 118480"/>
                    <a:gd name="connsiteY6" fmla="*/ 16900 h 1166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480" h="116662">
                      <a:moveTo>
                        <a:pt x="17210" y="16900"/>
                      </a:moveTo>
                      <a:cubicBezTo>
                        <a:pt x="-5564" y="39132"/>
                        <a:pt x="-6012" y="75612"/>
                        <a:pt x="16210" y="98387"/>
                      </a:cubicBezTo>
                      <a:cubicBezTo>
                        <a:pt x="16543" y="98730"/>
                        <a:pt x="16876" y="99063"/>
                        <a:pt x="17210" y="99387"/>
                      </a:cubicBezTo>
                      <a:cubicBezTo>
                        <a:pt x="40470" y="122171"/>
                        <a:pt x="77674" y="122171"/>
                        <a:pt x="100934" y="99387"/>
                      </a:cubicBezTo>
                      <a:cubicBezTo>
                        <a:pt x="123709" y="77155"/>
                        <a:pt x="124156" y="40675"/>
                        <a:pt x="101935" y="17900"/>
                      </a:cubicBezTo>
                      <a:cubicBezTo>
                        <a:pt x="101601" y="17557"/>
                        <a:pt x="101268" y="17224"/>
                        <a:pt x="100934" y="16900"/>
                      </a:cubicBezTo>
                      <a:cubicBezTo>
                        <a:pt x="77674" y="-5884"/>
                        <a:pt x="40470" y="-5884"/>
                        <a:pt x="17210" y="16900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80" name="Полилиния: фигура 79">
                  <a:extLst>
                    <a:ext uri="{FF2B5EF4-FFF2-40B4-BE49-F238E27FC236}">
                      <a16:creationId xmlns:a16="http://schemas.microsoft.com/office/drawing/2014/main" xmlns="" id="{A0A583EA-A2D5-495F-80CB-18637CC18C39}"/>
                    </a:ext>
                  </a:extLst>
                </p:cNvPr>
                <p:cNvSpPr/>
                <p:nvPr/>
              </p:nvSpPr>
              <p:spPr>
                <a:xfrm>
                  <a:off x="-652358" y="3366097"/>
                  <a:ext cx="56559" cy="55764"/>
                </a:xfrm>
                <a:custGeom>
                  <a:avLst/>
                  <a:gdLst>
                    <a:gd name="connsiteX0" fmla="*/ 8109 w 56559"/>
                    <a:gd name="connsiteY0" fmla="*/ 7978 h 55764"/>
                    <a:gd name="connsiteX1" fmla="*/ 7738 w 56559"/>
                    <a:gd name="connsiteY1" fmla="*/ 47040 h 55764"/>
                    <a:gd name="connsiteX2" fmla="*/ 8109 w 56559"/>
                    <a:gd name="connsiteY2" fmla="*/ 47411 h 55764"/>
                    <a:gd name="connsiteX3" fmla="*/ 48114 w 56559"/>
                    <a:gd name="connsiteY3" fmla="*/ 47411 h 55764"/>
                    <a:gd name="connsiteX4" fmla="*/ 48486 w 56559"/>
                    <a:gd name="connsiteY4" fmla="*/ 8349 h 55764"/>
                    <a:gd name="connsiteX5" fmla="*/ 48114 w 56559"/>
                    <a:gd name="connsiteY5" fmla="*/ 7978 h 55764"/>
                    <a:gd name="connsiteX6" fmla="*/ 8109 w 56559"/>
                    <a:gd name="connsiteY6" fmla="*/ 7978 h 557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6559" h="55764">
                      <a:moveTo>
                        <a:pt x="8109" y="7978"/>
                      </a:moveTo>
                      <a:cubicBezTo>
                        <a:pt x="-2778" y="18665"/>
                        <a:pt x="-2949" y="36153"/>
                        <a:pt x="7738" y="47040"/>
                      </a:cubicBezTo>
                      <a:cubicBezTo>
                        <a:pt x="7861" y="47164"/>
                        <a:pt x="7985" y="47287"/>
                        <a:pt x="8109" y="47411"/>
                      </a:cubicBezTo>
                      <a:cubicBezTo>
                        <a:pt x="19225" y="58298"/>
                        <a:pt x="36999" y="58298"/>
                        <a:pt x="48114" y="47411"/>
                      </a:cubicBezTo>
                      <a:cubicBezTo>
                        <a:pt x="59001" y="36724"/>
                        <a:pt x="59173" y="19236"/>
                        <a:pt x="48486" y="8349"/>
                      </a:cubicBezTo>
                      <a:cubicBezTo>
                        <a:pt x="48362" y="8225"/>
                        <a:pt x="48238" y="8101"/>
                        <a:pt x="48114" y="7978"/>
                      </a:cubicBezTo>
                      <a:cubicBezTo>
                        <a:pt x="36999" y="-2909"/>
                        <a:pt x="19225" y="-2909"/>
                        <a:pt x="8109" y="7978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81" name="Полилиния: фигура 80">
                  <a:extLst>
                    <a:ext uri="{FF2B5EF4-FFF2-40B4-BE49-F238E27FC236}">
                      <a16:creationId xmlns:a16="http://schemas.microsoft.com/office/drawing/2014/main" xmlns="" id="{F5540F2B-6BEC-4F2C-8F8B-BB4E43A63C2A}"/>
                    </a:ext>
                  </a:extLst>
                </p:cNvPr>
                <p:cNvSpPr/>
                <p:nvPr/>
              </p:nvSpPr>
              <p:spPr>
                <a:xfrm>
                  <a:off x="-667091" y="3351269"/>
                  <a:ext cx="86610" cy="85420"/>
                </a:xfrm>
                <a:custGeom>
                  <a:avLst/>
                  <a:gdLst>
                    <a:gd name="connsiteX0" fmla="*/ 12556 w 86610"/>
                    <a:gd name="connsiteY0" fmla="*/ 12328 h 85420"/>
                    <a:gd name="connsiteX1" fmla="*/ 11832 w 86610"/>
                    <a:gd name="connsiteY1" fmla="*/ 72002 h 85420"/>
                    <a:gd name="connsiteX2" fmla="*/ 12556 w 86610"/>
                    <a:gd name="connsiteY2" fmla="*/ 72717 h 85420"/>
                    <a:gd name="connsiteX3" fmla="*/ 73801 w 86610"/>
                    <a:gd name="connsiteY3" fmla="*/ 72717 h 85420"/>
                    <a:gd name="connsiteX4" fmla="*/ 74249 w 86610"/>
                    <a:gd name="connsiteY4" fmla="*/ 12776 h 85420"/>
                    <a:gd name="connsiteX5" fmla="*/ 73801 w 86610"/>
                    <a:gd name="connsiteY5" fmla="*/ 12328 h 85420"/>
                    <a:gd name="connsiteX6" fmla="*/ 12556 w 86610"/>
                    <a:gd name="connsiteY6" fmla="*/ 12328 h 854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6610" h="85420">
                      <a:moveTo>
                        <a:pt x="12556" y="12328"/>
                      </a:moveTo>
                      <a:cubicBezTo>
                        <a:pt x="-4123" y="28606"/>
                        <a:pt x="-4446" y="55324"/>
                        <a:pt x="11832" y="72002"/>
                      </a:cubicBezTo>
                      <a:cubicBezTo>
                        <a:pt x="12070" y="72240"/>
                        <a:pt x="12318" y="72479"/>
                        <a:pt x="12556" y="72717"/>
                      </a:cubicBezTo>
                      <a:cubicBezTo>
                        <a:pt x="29558" y="89404"/>
                        <a:pt x="56799" y="89404"/>
                        <a:pt x="73801" y="72717"/>
                      </a:cubicBezTo>
                      <a:cubicBezTo>
                        <a:pt x="90480" y="56286"/>
                        <a:pt x="90680" y="29454"/>
                        <a:pt x="74249" y="12776"/>
                      </a:cubicBezTo>
                      <a:cubicBezTo>
                        <a:pt x="74097" y="12623"/>
                        <a:pt x="73954" y="12481"/>
                        <a:pt x="73801" y="12328"/>
                      </a:cubicBezTo>
                      <a:cubicBezTo>
                        <a:pt x="56799" y="-4360"/>
                        <a:pt x="29558" y="-4360"/>
                        <a:pt x="12556" y="12328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82" name="Полилиния: фигура 81">
                  <a:extLst>
                    <a:ext uri="{FF2B5EF4-FFF2-40B4-BE49-F238E27FC236}">
                      <a16:creationId xmlns:a16="http://schemas.microsoft.com/office/drawing/2014/main" xmlns="" id="{486EF5F8-ECB9-4347-BD9C-73F03D0400A3}"/>
                    </a:ext>
                  </a:extLst>
                </p:cNvPr>
                <p:cNvSpPr/>
                <p:nvPr/>
              </p:nvSpPr>
              <p:spPr>
                <a:xfrm>
                  <a:off x="-1604995" y="2415211"/>
                  <a:ext cx="77170" cy="76061"/>
                </a:xfrm>
                <a:custGeom>
                  <a:avLst/>
                  <a:gdLst>
                    <a:gd name="connsiteX0" fmla="*/ 11199 w 77170"/>
                    <a:gd name="connsiteY0" fmla="*/ 10935 h 76061"/>
                    <a:gd name="connsiteX1" fmla="*/ 10447 w 77170"/>
                    <a:gd name="connsiteY1" fmla="*/ 63999 h 76061"/>
                    <a:gd name="connsiteX2" fmla="*/ 11199 w 77170"/>
                    <a:gd name="connsiteY2" fmla="*/ 64751 h 76061"/>
                    <a:gd name="connsiteX3" fmla="*/ 65873 w 77170"/>
                    <a:gd name="connsiteY3" fmla="*/ 64751 h 76061"/>
                    <a:gd name="connsiteX4" fmla="*/ 65873 w 77170"/>
                    <a:gd name="connsiteY4" fmla="*/ 10935 h 76061"/>
                    <a:gd name="connsiteX5" fmla="*/ 11199 w 77170"/>
                    <a:gd name="connsiteY5" fmla="*/ 10935 h 76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7170" h="76061">
                      <a:moveTo>
                        <a:pt x="11199" y="10935"/>
                      </a:moveTo>
                      <a:cubicBezTo>
                        <a:pt x="-3660" y="25385"/>
                        <a:pt x="-3993" y="49140"/>
                        <a:pt x="10447" y="63999"/>
                      </a:cubicBezTo>
                      <a:cubicBezTo>
                        <a:pt x="10694" y="64256"/>
                        <a:pt x="10942" y="64504"/>
                        <a:pt x="11199" y="64751"/>
                      </a:cubicBezTo>
                      <a:cubicBezTo>
                        <a:pt x="26401" y="79582"/>
                        <a:pt x="50671" y="79582"/>
                        <a:pt x="65873" y="64751"/>
                      </a:cubicBezTo>
                      <a:cubicBezTo>
                        <a:pt x="80713" y="49883"/>
                        <a:pt x="80713" y="25804"/>
                        <a:pt x="65873" y="10935"/>
                      </a:cubicBezTo>
                      <a:cubicBezTo>
                        <a:pt x="50671" y="-3895"/>
                        <a:pt x="26401" y="-3895"/>
                        <a:pt x="11199" y="109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83" name="Полилиния: фигура 82">
                  <a:extLst>
                    <a:ext uri="{FF2B5EF4-FFF2-40B4-BE49-F238E27FC236}">
                      <a16:creationId xmlns:a16="http://schemas.microsoft.com/office/drawing/2014/main" xmlns="" id="{52C99673-B814-4EC1-A812-06CB4912C0B5}"/>
                    </a:ext>
                  </a:extLst>
                </p:cNvPr>
                <p:cNvSpPr/>
                <p:nvPr/>
              </p:nvSpPr>
              <p:spPr>
                <a:xfrm>
                  <a:off x="-1625496" y="2394863"/>
                  <a:ext cx="118397" cy="116662"/>
                </a:xfrm>
                <a:custGeom>
                  <a:avLst/>
                  <a:gdLst>
                    <a:gd name="connsiteX0" fmla="*/ 17127 w 118397"/>
                    <a:gd name="connsiteY0" fmla="*/ 16900 h 116662"/>
                    <a:gd name="connsiteX1" fmla="*/ 16403 w 118397"/>
                    <a:gd name="connsiteY1" fmla="*/ 98663 h 116662"/>
                    <a:gd name="connsiteX2" fmla="*/ 17127 w 118397"/>
                    <a:gd name="connsiteY2" fmla="*/ 99387 h 116662"/>
                    <a:gd name="connsiteX3" fmla="*/ 100852 w 118397"/>
                    <a:gd name="connsiteY3" fmla="*/ 99387 h 116662"/>
                    <a:gd name="connsiteX4" fmla="*/ 101852 w 118397"/>
                    <a:gd name="connsiteY4" fmla="*/ 17900 h 116662"/>
                    <a:gd name="connsiteX5" fmla="*/ 100852 w 118397"/>
                    <a:gd name="connsiteY5" fmla="*/ 16900 h 116662"/>
                    <a:gd name="connsiteX6" fmla="*/ 17127 w 118397"/>
                    <a:gd name="connsiteY6" fmla="*/ 16900 h 1166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397" h="116662">
                      <a:moveTo>
                        <a:pt x="17127" y="16900"/>
                      </a:moveTo>
                      <a:cubicBezTo>
                        <a:pt x="-5647" y="39274"/>
                        <a:pt x="-5971" y="75889"/>
                        <a:pt x="16403" y="98663"/>
                      </a:cubicBezTo>
                      <a:cubicBezTo>
                        <a:pt x="16641" y="98911"/>
                        <a:pt x="16879" y="99149"/>
                        <a:pt x="17127" y="99387"/>
                      </a:cubicBezTo>
                      <a:cubicBezTo>
                        <a:pt x="40387" y="122171"/>
                        <a:pt x="77592" y="122171"/>
                        <a:pt x="100852" y="99387"/>
                      </a:cubicBezTo>
                      <a:cubicBezTo>
                        <a:pt x="123626" y="77156"/>
                        <a:pt x="124074" y="40675"/>
                        <a:pt x="101852" y="17900"/>
                      </a:cubicBezTo>
                      <a:cubicBezTo>
                        <a:pt x="101518" y="17557"/>
                        <a:pt x="101185" y="17224"/>
                        <a:pt x="100852" y="16900"/>
                      </a:cubicBezTo>
                      <a:cubicBezTo>
                        <a:pt x="77592" y="-5884"/>
                        <a:pt x="40387" y="-5884"/>
                        <a:pt x="17127" y="16900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grpSp>
              <p:nvGrpSpPr>
                <p:cNvPr id="84" name="Рисунок 19">
                  <a:extLst>
                    <a:ext uri="{FF2B5EF4-FFF2-40B4-BE49-F238E27FC236}">
                      <a16:creationId xmlns:a16="http://schemas.microsoft.com/office/drawing/2014/main" xmlns="" id="{F3C132AC-1D14-43B4-97A0-6065042A3419}"/>
                    </a:ext>
                  </a:extLst>
                </p:cNvPr>
                <p:cNvGrpSpPr/>
                <p:nvPr/>
              </p:nvGrpSpPr>
              <p:grpSpPr>
                <a:xfrm>
                  <a:off x="-1625496" y="2394863"/>
                  <a:ext cx="118397" cy="116662"/>
                  <a:chOff x="-1625496" y="2394863"/>
                  <a:chExt cx="118397" cy="116662"/>
                </a:xfrm>
                <a:solidFill>
                  <a:srgbClr val="BFC8D5"/>
                </a:solidFill>
              </p:grpSpPr>
              <p:sp>
                <p:nvSpPr>
                  <p:cNvPr id="85" name="Полилиния: фигура 84">
                    <a:extLst>
                      <a:ext uri="{FF2B5EF4-FFF2-40B4-BE49-F238E27FC236}">
                        <a16:creationId xmlns:a16="http://schemas.microsoft.com/office/drawing/2014/main" xmlns="" id="{EDD66012-252F-40CF-9054-455F0FD7C751}"/>
                      </a:ext>
                    </a:extLst>
                  </p:cNvPr>
                  <p:cNvSpPr/>
                  <p:nvPr/>
                </p:nvSpPr>
                <p:spPr>
                  <a:xfrm>
                    <a:off x="-1604995" y="2415211"/>
                    <a:ext cx="77170" cy="76061"/>
                  </a:xfrm>
                  <a:custGeom>
                    <a:avLst/>
                    <a:gdLst>
                      <a:gd name="connsiteX0" fmla="*/ 11199 w 77170"/>
                      <a:gd name="connsiteY0" fmla="*/ 10935 h 76061"/>
                      <a:gd name="connsiteX1" fmla="*/ 10447 w 77170"/>
                      <a:gd name="connsiteY1" fmla="*/ 63999 h 76061"/>
                      <a:gd name="connsiteX2" fmla="*/ 11199 w 77170"/>
                      <a:gd name="connsiteY2" fmla="*/ 64751 h 76061"/>
                      <a:gd name="connsiteX3" fmla="*/ 65873 w 77170"/>
                      <a:gd name="connsiteY3" fmla="*/ 64751 h 76061"/>
                      <a:gd name="connsiteX4" fmla="*/ 65873 w 77170"/>
                      <a:gd name="connsiteY4" fmla="*/ 10935 h 76061"/>
                      <a:gd name="connsiteX5" fmla="*/ 11199 w 77170"/>
                      <a:gd name="connsiteY5" fmla="*/ 10935 h 76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77170" h="76061">
                        <a:moveTo>
                          <a:pt x="11199" y="10935"/>
                        </a:moveTo>
                        <a:cubicBezTo>
                          <a:pt x="-3660" y="25385"/>
                          <a:pt x="-3993" y="49140"/>
                          <a:pt x="10447" y="63999"/>
                        </a:cubicBezTo>
                        <a:cubicBezTo>
                          <a:pt x="10694" y="64256"/>
                          <a:pt x="10942" y="64504"/>
                          <a:pt x="11199" y="64751"/>
                        </a:cubicBezTo>
                        <a:cubicBezTo>
                          <a:pt x="26401" y="79582"/>
                          <a:pt x="50671" y="79582"/>
                          <a:pt x="65873" y="64751"/>
                        </a:cubicBezTo>
                        <a:cubicBezTo>
                          <a:pt x="80713" y="49883"/>
                          <a:pt x="80713" y="25804"/>
                          <a:pt x="65873" y="10935"/>
                        </a:cubicBezTo>
                        <a:cubicBezTo>
                          <a:pt x="50671" y="-3895"/>
                          <a:pt x="26401" y="-3895"/>
                          <a:pt x="11199" y="10935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86" name="Полилиния: фигура 85">
                    <a:extLst>
                      <a:ext uri="{FF2B5EF4-FFF2-40B4-BE49-F238E27FC236}">
                        <a16:creationId xmlns:a16="http://schemas.microsoft.com/office/drawing/2014/main" xmlns="" id="{F4B2AAF7-3180-46DE-A589-ECE82A9E4104}"/>
                      </a:ext>
                    </a:extLst>
                  </p:cNvPr>
                  <p:cNvSpPr/>
                  <p:nvPr/>
                </p:nvSpPr>
                <p:spPr>
                  <a:xfrm>
                    <a:off x="-1625496" y="2394863"/>
                    <a:ext cx="118397" cy="116662"/>
                  </a:xfrm>
                  <a:custGeom>
                    <a:avLst/>
                    <a:gdLst>
                      <a:gd name="connsiteX0" fmla="*/ 17127 w 118397"/>
                      <a:gd name="connsiteY0" fmla="*/ 16900 h 116662"/>
                      <a:gd name="connsiteX1" fmla="*/ 16403 w 118397"/>
                      <a:gd name="connsiteY1" fmla="*/ 98663 h 116662"/>
                      <a:gd name="connsiteX2" fmla="*/ 17127 w 118397"/>
                      <a:gd name="connsiteY2" fmla="*/ 99387 h 116662"/>
                      <a:gd name="connsiteX3" fmla="*/ 100852 w 118397"/>
                      <a:gd name="connsiteY3" fmla="*/ 99387 h 116662"/>
                      <a:gd name="connsiteX4" fmla="*/ 101852 w 118397"/>
                      <a:gd name="connsiteY4" fmla="*/ 17900 h 116662"/>
                      <a:gd name="connsiteX5" fmla="*/ 100852 w 118397"/>
                      <a:gd name="connsiteY5" fmla="*/ 16900 h 116662"/>
                      <a:gd name="connsiteX6" fmla="*/ 17127 w 118397"/>
                      <a:gd name="connsiteY6" fmla="*/ 16900 h 11666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18397" h="116662">
                        <a:moveTo>
                          <a:pt x="17127" y="16900"/>
                        </a:moveTo>
                        <a:cubicBezTo>
                          <a:pt x="-5647" y="39274"/>
                          <a:pt x="-5971" y="75889"/>
                          <a:pt x="16403" y="98663"/>
                        </a:cubicBezTo>
                        <a:cubicBezTo>
                          <a:pt x="16641" y="98911"/>
                          <a:pt x="16879" y="99149"/>
                          <a:pt x="17127" y="99387"/>
                        </a:cubicBezTo>
                        <a:cubicBezTo>
                          <a:pt x="40387" y="122171"/>
                          <a:pt x="77592" y="122171"/>
                          <a:pt x="100852" y="99387"/>
                        </a:cubicBezTo>
                        <a:cubicBezTo>
                          <a:pt x="123626" y="77156"/>
                          <a:pt x="124074" y="40675"/>
                          <a:pt x="101852" y="17900"/>
                        </a:cubicBezTo>
                        <a:cubicBezTo>
                          <a:pt x="101518" y="17557"/>
                          <a:pt x="101185" y="17224"/>
                          <a:pt x="100852" y="16900"/>
                        </a:cubicBezTo>
                        <a:cubicBezTo>
                          <a:pt x="77592" y="-5884"/>
                          <a:pt x="40387" y="-5884"/>
                          <a:pt x="17127" y="16900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</p:grpSp>
        </p:grpSp>
        <p:grpSp>
          <p:nvGrpSpPr>
            <p:cNvPr id="8" name="Рисунок 19">
              <a:extLst>
                <a:ext uri="{FF2B5EF4-FFF2-40B4-BE49-F238E27FC236}">
                  <a16:creationId xmlns:a16="http://schemas.microsoft.com/office/drawing/2014/main" xmlns="" id="{7D0BBAAD-C003-4742-B3B2-9F8DE06DDED3}"/>
                </a:ext>
              </a:extLst>
            </p:cNvPr>
            <p:cNvGrpSpPr/>
            <p:nvPr/>
          </p:nvGrpSpPr>
          <p:grpSpPr>
            <a:xfrm rot="1267787">
              <a:off x="3157685" y="4988203"/>
              <a:ext cx="2973531" cy="2860279"/>
              <a:chOff x="-3530918" y="-157607"/>
              <a:chExt cx="6007811" cy="5856636"/>
            </a:xfr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grpSpPr>
          <p:grpSp>
            <p:nvGrpSpPr>
              <p:cNvPr id="9" name="Рисунок 19">
                <a:extLst>
                  <a:ext uri="{FF2B5EF4-FFF2-40B4-BE49-F238E27FC236}">
                    <a16:creationId xmlns:a16="http://schemas.microsoft.com/office/drawing/2014/main" xmlns="" id="{C97B87C7-F7E8-4457-8E1E-6472143F43AC}"/>
                  </a:ext>
                </a:extLst>
              </p:cNvPr>
              <p:cNvGrpSpPr/>
              <p:nvPr/>
            </p:nvGrpSpPr>
            <p:grpSpPr>
              <a:xfrm>
                <a:off x="-3530918" y="-157607"/>
                <a:ext cx="5991415" cy="5856636"/>
                <a:chOff x="-3530918" y="-157607"/>
                <a:chExt cx="5991415" cy="5856636"/>
              </a:xfrm>
            </p:grpSpPr>
            <p:grpSp>
              <p:nvGrpSpPr>
                <p:cNvPr id="44" name="Рисунок 19">
                  <a:extLst>
                    <a:ext uri="{FF2B5EF4-FFF2-40B4-BE49-F238E27FC236}">
                      <a16:creationId xmlns:a16="http://schemas.microsoft.com/office/drawing/2014/main" xmlns="" id="{E0613707-4426-4A46-871A-04B1193023E3}"/>
                    </a:ext>
                  </a:extLst>
                </p:cNvPr>
                <p:cNvGrpSpPr/>
                <p:nvPr/>
              </p:nvGrpSpPr>
              <p:grpSpPr>
                <a:xfrm>
                  <a:off x="-3530918" y="-157607"/>
                  <a:ext cx="5981414" cy="5856636"/>
                  <a:chOff x="-3530918" y="-157607"/>
                  <a:chExt cx="5981414" cy="5856636"/>
                </a:xfrm>
                <a:noFill/>
              </p:grpSpPr>
              <p:sp>
                <p:nvSpPr>
                  <p:cNvPr id="47" name="Полилиния: фигура 46">
                    <a:extLst>
                      <a:ext uri="{FF2B5EF4-FFF2-40B4-BE49-F238E27FC236}">
                        <a16:creationId xmlns:a16="http://schemas.microsoft.com/office/drawing/2014/main" xmlns="" id="{F25ABAE8-D915-4186-A15A-AB6C8E53E29A}"/>
                      </a:ext>
                    </a:extLst>
                  </p:cNvPr>
                  <p:cNvSpPr/>
                  <p:nvPr/>
                </p:nvSpPr>
                <p:spPr>
                  <a:xfrm>
                    <a:off x="-1928336" y="2453099"/>
                    <a:ext cx="356806" cy="3245929"/>
                  </a:xfrm>
                  <a:custGeom>
                    <a:avLst/>
                    <a:gdLst>
                      <a:gd name="connsiteX0" fmla="*/ 356807 w 356806"/>
                      <a:gd name="connsiteY0" fmla="*/ 0 h 3245929"/>
                      <a:gd name="connsiteX1" fmla="*/ 0 w 356806"/>
                      <a:gd name="connsiteY1" fmla="*/ 3245930 h 32459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356806" h="3245929">
                        <a:moveTo>
                          <a:pt x="356807" y="0"/>
                        </a:moveTo>
                        <a:lnTo>
                          <a:pt x="0" y="3245930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48" name="Полилиния: фигура 47">
                    <a:extLst>
                      <a:ext uri="{FF2B5EF4-FFF2-40B4-BE49-F238E27FC236}">
                        <a16:creationId xmlns:a16="http://schemas.microsoft.com/office/drawing/2014/main" xmlns="" id="{D13061C7-8DDC-4BE7-AC6B-E0D7C227968D}"/>
                      </a:ext>
                    </a:extLst>
                  </p:cNvPr>
                  <p:cNvSpPr/>
                  <p:nvPr/>
                </p:nvSpPr>
                <p:spPr>
                  <a:xfrm>
                    <a:off x="-273177" y="2778854"/>
                    <a:ext cx="634174" cy="2166366"/>
                  </a:xfrm>
                  <a:custGeom>
                    <a:avLst/>
                    <a:gdLst>
                      <a:gd name="connsiteX0" fmla="*/ 634175 w 634174"/>
                      <a:gd name="connsiteY0" fmla="*/ 0 h 2166366"/>
                      <a:gd name="connsiteX1" fmla="*/ 0 w 634174"/>
                      <a:gd name="connsiteY1" fmla="*/ 2166366 h 216636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634174" h="2166366">
                        <a:moveTo>
                          <a:pt x="634175" y="0"/>
                        </a:moveTo>
                        <a:lnTo>
                          <a:pt x="0" y="2166366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49" name="Полилиния: фигура 48">
                    <a:extLst>
                      <a:ext uri="{FF2B5EF4-FFF2-40B4-BE49-F238E27FC236}">
                        <a16:creationId xmlns:a16="http://schemas.microsoft.com/office/drawing/2014/main" xmlns="" id="{BE6F2AFC-4127-4D3F-8040-D184E7116FFA}"/>
                      </a:ext>
                    </a:extLst>
                  </p:cNvPr>
                  <p:cNvSpPr/>
                  <p:nvPr/>
                </p:nvSpPr>
                <p:spPr>
                  <a:xfrm>
                    <a:off x="-1567339" y="2456338"/>
                    <a:ext cx="1557909" cy="1549336"/>
                  </a:xfrm>
                  <a:custGeom>
                    <a:avLst/>
                    <a:gdLst>
                      <a:gd name="connsiteX0" fmla="*/ 0 w 1557909"/>
                      <a:gd name="connsiteY0" fmla="*/ 0 h 1549336"/>
                      <a:gd name="connsiteX1" fmla="*/ 1557909 w 1557909"/>
                      <a:gd name="connsiteY1" fmla="*/ 1549337 h 15493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557909" h="1549336">
                        <a:moveTo>
                          <a:pt x="0" y="0"/>
                        </a:moveTo>
                        <a:lnTo>
                          <a:pt x="1557909" y="1549337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50" name="Полилиния: фигура 49">
                    <a:extLst>
                      <a:ext uri="{FF2B5EF4-FFF2-40B4-BE49-F238E27FC236}">
                        <a16:creationId xmlns:a16="http://schemas.microsoft.com/office/drawing/2014/main" xmlns="" id="{3934C732-4E93-4B0D-B91A-315FF6556F2C}"/>
                      </a:ext>
                    </a:extLst>
                  </p:cNvPr>
                  <p:cNvSpPr/>
                  <p:nvPr/>
                </p:nvSpPr>
                <p:spPr>
                  <a:xfrm>
                    <a:off x="972597" y="1676717"/>
                    <a:ext cx="1437417" cy="624268"/>
                  </a:xfrm>
                  <a:custGeom>
                    <a:avLst/>
                    <a:gdLst>
                      <a:gd name="connsiteX0" fmla="*/ -168 w 1437417"/>
                      <a:gd name="connsiteY0" fmla="*/ -188 h 624268"/>
                      <a:gd name="connsiteX1" fmla="*/ 1437250 w 1437417"/>
                      <a:gd name="connsiteY1" fmla="*/ 624081 h 6242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437417" h="624268">
                        <a:moveTo>
                          <a:pt x="-168" y="-188"/>
                        </a:moveTo>
                        <a:cubicBezTo>
                          <a:pt x="30503" y="15814"/>
                          <a:pt x="1437250" y="624081"/>
                          <a:pt x="1437250" y="624081"/>
                        </a:cubicBezTo>
                      </a:path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51" name="Полилиния: фигура 50">
                    <a:extLst>
                      <a:ext uri="{FF2B5EF4-FFF2-40B4-BE49-F238E27FC236}">
                        <a16:creationId xmlns:a16="http://schemas.microsoft.com/office/drawing/2014/main" xmlns="" id="{94BB5468-9AB7-4BC9-9FCC-014C204B8C99}"/>
                      </a:ext>
                    </a:extLst>
                  </p:cNvPr>
                  <p:cNvSpPr/>
                  <p:nvPr/>
                </p:nvSpPr>
                <p:spPr>
                  <a:xfrm>
                    <a:off x="368807" y="2312225"/>
                    <a:ext cx="2081688" cy="470820"/>
                  </a:xfrm>
                  <a:custGeom>
                    <a:avLst/>
                    <a:gdLst>
                      <a:gd name="connsiteX0" fmla="*/ 0 w 2081688"/>
                      <a:gd name="connsiteY0" fmla="*/ 470821 h 470820"/>
                      <a:gd name="connsiteX1" fmla="*/ 2081689 w 2081688"/>
                      <a:gd name="connsiteY1" fmla="*/ 0 h 4708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2081688" h="470820">
                        <a:moveTo>
                          <a:pt x="0" y="470821"/>
                        </a:moveTo>
                        <a:lnTo>
                          <a:pt x="2081689" y="0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52" name="Полилиния: фигура 51">
                    <a:extLst>
                      <a:ext uri="{FF2B5EF4-FFF2-40B4-BE49-F238E27FC236}">
                        <a16:creationId xmlns:a16="http://schemas.microsoft.com/office/drawing/2014/main" xmlns="" id="{850CD0B5-6A8F-4247-A4E0-9864B62A10E7}"/>
                      </a:ext>
                    </a:extLst>
                  </p:cNvPr>
                  <p:cNvSpPr/>
                  <p:nvPr/>
                </p:nvSpPr>
                <p:spPr>
                  <a:xfrm>
                    <a:off x="-3530918" y="-157607"/>
                    <a:ext cx="9525" cy="95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525" h="9525"/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53" name="Полилиния: фигура 52">
                    <a:extLst>
                      <a:ext uri="{FF2B5EF4-FFF2-40B4-BE49-F238E27FC236}">
                        <a16:creationId xmlns:a16="http://schemas.microsoft.com/office/drawing/2014/main" xmlns="" id="{2CC483A2-092A-43B4-9457-C9AD3F353AFF}"/>
                      </a:ext>
                    </a:extLst>
                  </p:cNvPr>
                  <p:cNvSpPr/>
                  <p:nvPr/>
                </p:nvSpPr>
                <p:spPr>
                  <a:xfrm>
                    <a:off x="360139" y="2780664"/>
                    <a:ext cx="1295781" cy="359187"/>
                  </a:xfrm>
                  <a:custGeom>
                    <a:avLst/>
                    <a:gdLst>
                      <a:gd name="connsiteX0" fmla="*/ 0 w 1295781"/>
                      <a:gd name="connsiteY0" fmla="*/ 0 h 359187"/>
                      <a:gd name="connsiteX1" fmla="*/ 1295781 w 1295781"/>
                      <a:gd name="connsiteY1" fmla="*/ 359188 h 35918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295781" h="359187">
                        <a:moveTo>
                          <a:pt x="0" y="0"/>
                        </a:moveTo>
                        <a:lnTo>
                          <a:pt x="1295781" y="359188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54" name="Полилиния: фигура 53">
                    <a:extLst>
                      <a:ext uri="{FF2B5EF4-FFF2-40B4-BE49-F238E27FC236}">
                        <a16:creationId xmlns:a16="http://schemas.microsoft.com/office/drawing/2014/main" xmlns="" id="{3A9D17F0-7FD5-4EF8-A252-5E29F30DC837}"/>
                      </a:ext>
                    </a:extLst>
                  </p:cNvPr>
                  <p:cNvSpPr/>
                  <p:nvPr/>
                </p:nvSpPr>
                <p:spPr>
                  <a:xfrm>
                    <a:off x="-1575054" y="1660714"/>
                    <a:ext cx="2530030" cy="2030730"/>
                  </a:xfrm>
                  <a:custGeom>
                    <a:avLst/>
                    <a:gdLst>
                      <a:gd name="connsiteX0" fmla="*/ 2530031 w 2530030"/>
                      <a:gd name="connsiteY0" fmla="*/ 0 h 2030730"/>
                      <a:gd name="connsiteX1" fmla="*/ 1941100 w 2530030"/>
                      <a:gd name="connsiteY1" fmla="*/ 1119283 h 2030730"/>
                      <a:gd name="connsiteX2" fmla="*/ 0 w 2530030"/>
                      <a:gd name="connsiteY2" fmla="*/ 797624 h 2030730"/>
                      <a:gd name="connsiteX3" fmla="*/ 425958 w 2530030"/>
                      <a:gd name="connsiteY3" fmla="*/ 2030730 h 203073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530030" h="2030730">
                        <a:moveTo>
                          <a:pt x="2530031" y="0"/>
                        </a:moveTo>
                        <a:lnTo>
                          <a:pt x="1941100" y="1119283"/>
                        </a:lnTo>
                        <a:lnTo>
                          <a:pt x="0" y="797624"/>
                        </a:lnTo>
                        <a:lnTo>
                          <a:pt x="425958" y="2030730"/>
                        </a:lnTo>
                      </a:path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55" name="Полилиния: фигура 54">
                    <a:extLst>
                      <a:ext uri="{FF2B5EF4-FFF2-40B4-BE49-F238E27FC236}">
                        <a16:creationId xmlns:a16="http://schemas.microsoft.com/office/drawing/2014/main" xmlns="" id="{5FAA4325-78C7-41C8-9165-463439F910B5}"/>
                      </a:ext>
                    </a:extLst>
                  </p:cNvPr>
                  <p:cNvSpPr/>
                  <p:nvPr/>
                </p:nvSpPr>
                <p:spPr>
                  <a:xfrm>
                    <a:off x="-1765364" y="2759709"/>
                    <a:ext cx="2115788" cy="1418653"/>
                  </a:xfrm>
                  <a:custGeom>
                    <a:avLst/>
                    <a:gdLst>
                      <a:gd name="connsiteX0" fmla="*/ 2115788 w 2115788"/>
                      <a:gd name="connsiteY0" fmla="*/ 0 h 1418653"/>
                      <a:gd name="connsiteX1" fmla="*/ 0 w 2115788"/>
                      <a:gd name="connsiteY1" fmla="*/ 1418654 h 141865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2115788" h="1418653">
                        <a:moveTo>
                          <a:pt x="2115788" y="0"/>
                        </a:moveTo>
                        <a:lnTo>
                          <a:pt x="0" y="1418654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56" name="Полилиния: фигура 55">
                    <a:extLst>
                      <a:ext uri="{FF2B5EF4-FFF2-40B4-BE49-F238E27FC236}">
                        <a16:creationId xmlns:a16="http://schemas.microsoft.com/office/drawing/2014/main" xmlns="" id="{2A7D51D0-0922-4D92-AD42-421E25881E87}"/>
                      </a:ext>
                    </a:extLst>
                  </p:cNvPr>
                  <p:cNvSpPr/>
                  <p:nvPr/>
                </p:nvSpPr>
                <p:spPr>
                  <a:xfrm>
                    <a:off x="972597" y="1675097"/>
                    <a:ext cx="983075" cy="2134743"/>
                  </a:xfrm>
                  <a:custGeom>
                    <a:avLst/>
                    <a:gdLst>
                      <a:gd name="connsiteX0" fmla="*/ 0 w 983075"/>
                      <a:gd name="connsiteY0" fmla="*/ 0 h 2134743"/>
                      <a:gd name="connsiteX1" fmla="*/ 983075 w 983075"/>
                      <a:gd name="connsiteY1" fmla="*/ 2134743 h 21347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983075" h="2134743">
                        <a:moveTo>
                          <a:pt x="0" y="0"/>
                        </a:moveTo>
                        <a:lnTo>
                          <a:pt x="983075" y="2134743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57" name="Полилиния: фигура 56">
                    <a:extLst>
                      <a:ext uri="{FF2B5EF4-FFF2-40B4-BE49-F238E27FC236}">
                        <a16:creationId xmlns:a16="http://schemas.microsoft.com/office/drawing/2014/main" xmlns="" id="{1FF629CA-BBA1-4FCE-A95E-8B72CA4C2657}"/>
                      </a:ext>
                    </a:extLst>
                  </p:cNvPr>
                  <p:cNvSpPr/>
                  <p:nvPr/>
                </p:nvSpPr>
                <p:spPr>
                  <a:xfrm>
                    <a:off x="-3530918" y="-157607"/>
                    <a:ext cx="9525" cy="95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525" h="9525"/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sp>
              <p:nvSpPr>
                <p:cNvPr id="45" name="Полилиния: фигура 44">
                  <a:extLst>
                    <a:ext uri="{FF2B5EF4-FFF2-40B4-BE49-F238E27FC236}">
                      <a16:creationId xmlns:a16="http://schemas.microsoft.com/office/drawing/2014/main" xmlns="" id="{81639175-7C08-4CB7-AA8B-1F96F2547B57}"/>
                    </a:ext>
                  </a:extLst>
                </p:cNvPr>
                <p:cNvSpPr/>
                <p:nvPr/>
              </p:nvSpPr>
              <p:spPr>
                <a:xfrm>
                  <a:off x="-624364" y="2320321"/>
                  <a:ext cx="3084861" cy="1072229"/>
                </a:xfrm>
                <a:custGeom>
                  <a:avLst/>
                  <a:gdLst>
                    <a:gd name="connsiteX0" fmla="*/ 3084862 w 3084861"/>
                    <a:gd name="connsiteY0" fmla="*/ 0 h 1072229"/>
                    <a:gd name="connsiteX1" fmla="*/ 2279619 w 3084861"/>
                    <a:gd name="connsiteY1" fmla="*/ 821150 h 1072229"/>
                    <a:gd name="connsiteX2" fmla="*/ 0 w 3084861"/>
                    <a:gd name="connsiteY2" fmla="*/ 1072229 h 10722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3084861" h="1072229">
                      <a:moveTo>
                        <a:pt x="3084862" y="0"/>
                      </a:moveTo>
                      <a:lnTo>
                        <a:pt x="2279619" y="821150"/>
                      </a:lnTo>
                      <a:lnTo>
                        <a:pt x="0" y="1072229"/>
                      </a:lnTo>
                    </a:path>
                  </a:pathLst>
                </a:custGeom>
                <a:noFill/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46" name="Полилиния: фигура 45">
                  <a:extLst>
                    <a:ext uri="{FF2B5EF4-FFF2-40B4-BE49-F238E27FC236}">
                      <a16:creationId xmlns:a16="http://schemas.microsoft.com/office/drawing/2014/main" xmlns="" id="{C89BBE10-3DF7-4B84-A7CF-968D5B39B2C7}"/>
                    </a:ext>
                  </a:extLst>
                </p:cNvPr>
                <p:cNvSpPr/>
                <p:nvPr/>
              </p:nvSpPr>
              <p:spPr>
                <a:xfrm>
                  <a:off x="-3530918" y="-157607"/>
                  <a:ext cx="9525" cy="9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25" h="9525"/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  <p:sp>
            <p:nvSpPr>
              <p:cNvPr id="10" name="Полилиния: фигура 9">
                <a:extLst>
                  <a:ext uri="{FF2B5EF4-FFF2-40B4-BE49-F238E27FC236}">
                    <a16:creationId xmlns:a16="http://schemas.microsoft.com/office/drawing/2014/main" xmlns="" id="{DD821C73-37C8-4C61-B1E8-85A616F5D8F6}"/>
                  </a:ext>
                </a:extLst>
              </p:cNvPr>
              <p:cNvSpPr/>
              <p:nvPr/>
            </p:nvSpPr>
            <p:spPr>
              <a:xfrm>
                <a:off x="-3530918" y="-157607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4763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grpSp>
            <p:nvGrpSpPr>
              <p:cNvPr id="11" name="Рисунок 19">
                <a:extLst>
                  <a:ext uri="{FF2B5EF4-FFF2-40B4-BE49-F238E27FC236}">
                    <a16:creationId xmlns:a16="http://schemas.microsoft.com/office/drawing/2014/main" xmlns="" id="{BB2DF8C1-0181-4D4F-AFB8-052931435E41}"/>
                  </a:ext>
                </a:extLst>
              </p:cNvPr>
              <p:cNvGrpSpPr/>
              <p:nvPr/>
            </p:nvGrpSpPr>
            <p:grpSpPr>
              <a:xfrm>
                <a:off x="-1625496" y="1628872"/>
                <a:ext cx="4102390" cy="2474518"/>
                <a:chOff x="-1625496" y="1628872"/>
                <a:chExt cx="4102390" cy="2474518"/>
              </a:xfrm>
              <a:solidFill>
                <a:srgbClr val="BFC8D5"/>
              </a:solidFill>
            </p:grpSpPr>
            <p:sp>
              <p:nvSpPr>
                <p:cNvPr id="12" name="Полилиния: фигура 11">
                  <a:extLst>
                    <a:ext uri="{FF2B5EF4-FFF2-40B4-BE49-F238E27FC236}">
                      <a16:creationId xmlns:a16="http://schemas.microsoft.com/office/drawing/2014/main" xmlns="" id="{FB0AA124-9AC0-4437-B21D-F8A7E768AAD1}"/>
                    </a:ext>
                  </a:extLst>
                </p:cNvPr>
                <p:cNvSpPr/>
                <p:nvPr/>
              </p:nvSpPr>
              <p:spPr>
                <a:xfrm>
                  <a:off x="-1159389" y="3691478"/>
                  <a:ext cx="66306" cy="65274"/>
                </a:xfrm>
                <a:custGeom>
                  <a:avLst/>
                  <a:gdLst>
                    <a:gd name="connsiteX0" fmla="*/ 9554 w 66306"/>
                    <a:gd name="connsiteY0" fmla="*/ 9399 h 65274"/>
                    <a:gd name="connsiteX1" fmla="*/ 8982 w 66306"/>
                    <a:gd name="connsiteY1" fmla="*/ 54929 h 65274"/>
                    <a:gd name="connsiteX2" fmla="*/ 9554 w 66306"/>
                    <a:gd name="connsiteY2" fmla="*/ 55500 h 65274"/>
                    <a:gd name="connsiteX3" fmla="*/ 56417 w 66306"/>
                    <a:gd name="connsiteY3" fmla="*/ 55500 h 65274"/>
                    <a:gd name="connsiteX4" fmla="*/ 56988 w 66306"/>
                    <a:gd name="connsiteY4" fmla="*/ 9971 h 65274"/>
                    <a:gd name="connsiteX5" fmla="*/ 56417 w 66306"/>
                    <a:gd name="connsiteY5" fmla="*/ 9399 h 65274"/>
                    <a:gd name="connsiteX6" fmla="*/ 9554 w 66306"/>
                    <a:gd name="connsiteY6" fmla="*/ 9399 h 6527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66306" h="65274">
                      <a:moveTo>
                        <a:pt x="9554" y="9399"/>
                      </a:moveTo>
                      <a:cubicBezTo>
                        <a:pt x="-3181" y="21810"/>
                        <a:pt x="-3438" y="42194"/>
                        <a:pt x="8982" y="54929"/>
                      </a:cubicBezTo>
                      <a:cubicBezTo>
                        <a:pt x="9173" y="55119"/>
                        <a:pt x="9363" y="55310"/>
                        <a:pt x="9554" y="55500"/>
                      </a:cubicBezTo>
                      <a:cubicBezTo>
                        <a:pt x="22565" y="68283"/>
                        <a:pt x="43406" y="68283"/>
                        <a:pt x="56417" y="55500"/>
                      </a:cubicBezTo>
                      <a:cubicBezTo>
                        <a:pt x="69151" y="43089"/>
                        <a:pt x="69409" y="22706"/>
                        <a:pt x="56988" y="9971"/>
                      </a:cubicBezTo>
                      <a:cubicBezTo>
                        <a:pt x="56798" y="9780"/>
                        <a:pt x="56607" y="9590"/>
                        <a:pt x="56417" y="9399"/>
                      </a:cubicBezTo>
                      <a:cubicBezTo>
                        <a:pt x="43406" y="-3383"/>
                        <a:pt x="22565" y="-3383"/>
                        <a:pt x="9554" y="9399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3" name="Полилиния: фигура 12">
                  <a:extLst>
                    <a:ext uri="{FF2B5EF4-FFF2-40B4-BE49-F238E27FC236}">
                      <a16:creationId xmlns:a16="http://schemas.microsoft.com/office/drawing/2014/main" xmlns="" id="{9AAFF77C-94A5-45A3-888F-B559C7EEC446}"/>
                    </a:ext>
                  </a:extLst>
                </p:cNvPr>
                <p:cNvSpPr/>
                <p:nvPr/>
              </p:nvSpPr>
              <p:spPr>
                <a:xfrm>
                  <a:off x="-1176725" y="3674054"/>
                  <a:ext cx="101549" cy="100121"/>
                </a:xfrm>
                <a:custGeom>
                  <a:avLst/>
                  <a:gdLst>
                    <a:gd name="connsiteX0" fmla="*/ 14698 w 101549"/>
                    <a:gd name="connsiteY0" fmla="*/ 14536 h 100121"/>
                    <a:gd name="connsiteX1" fmla="*/ 13926 w 101549"/>
                    <a:gd name="connsiteY1" fmla="*/ 84440 h 100121"/>
                    <a:gd name="connsiteX2" fmla="*/ 14698 w 101549"/>
                    <a:gd name="connsiteY2" fmla="*/ 85211 h 100121"/>
                    <a:gd name="connsiteX3" fmla="*/ 86516 w 101549"/>
                    <a:gd name="connsiteY3" fmla="*/ 85211 h 100121"/>
                    <a:gd name="connsiteX4" fmla="*/ 87288 w 101549"/>
                    <a:gd name="connsiteY4" fmla="*/ 15307 h 100121"/>
                    <a:gd name="connsiteX5" fmla="*/ 86516 w 101549"/>
                    <a:gd name="connsiteY5" fmla="*/ 14536 h 100121"/>
                    <a:gd name="connsiteX6" fmla="*/ 14698 w 101549"/>
                    <a:gd name="connsiteY6" fmla="*/ 14536 h 1001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549" h="100121">
                      <a:moveTo>
                        <a:pt x="14698" y="14536"/>
                      </a:moveTo>
                      <a:cubicBezTo>
                        <a:pt x="-4819" y="33624"/>
                        <a:pt x="-5162" y="64923"/>
                        <a:pt x="13926" y="84440"/>
                      </a:cubicBezTo>
                      <a:cubicBezTo>
                        <a:pt x="14183" y="84706"/>
                        <a:pt x="14440" y="84954"/>
                        <a:pt x="14698" y="85211"/>
                      </a:cubicBezTo>
                      <a:cubicBezTo>
                        <a:pt x="34614" y="104842"/>
                        <a:pt x="66599" y="104842"/>
                        <a:pt x="86516" y="85211"/>
                      </a:cubicBezTo>
                      <a:cubicBezTo>
                        <a:pt x="106033" y="66123"/>
                        <a:pt x="106376" y="34824"/>
                        <a:pt x="87288" y="15307"/>
                      </a:cubicBezTo>
                      <a:cubicBezTo>
                        <a:pt x="87030" y="15050"/>
                        <a:pt x="86773" y="14793"/>
                        <a:pt x="86516" y="14536"/>
                      </a:cubicBezTo>
                      <a:cubicBezTo>
                        <a:pt x="66599" y="-5095"/>
                        <a:pt x="34614" y="-5095"/>
                        <a:pt x="14698" y="14536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4" name="Полилиния: фигура 13">
                  <a:extLst>
                    <a:ext uri="{FF2B5EF4-FFF2-40B4-BE49-F238E27FC236}">
                      <a16:creationId xmlns:a16="http://schemas.microsoft.com/office/drawing/2014/main" xmlns="" id="{FC66BBD5-0F22-4F00-8122-62CB7C2E5862}"/>
                    </a:ext>
                  </a:extLst>
                </p:cNvPr>
                <p:cNvSpPr/>
                <p:nvPr/>
              </p:nvSpPr>
              <p:spPr>
                <a:xfrm>
                  <a:off x="1342252" y="2514521"/>
                  <a:ext cx="69509" cy="68513"/>
                </a:xfrm>
                <a:custGeom>
                  <a:avLst/>
                  <a:gdLst>
                    <a:gd name="connsiteX0" fmla="*/ 10034 w 69509"/>
                    <a:gd name="connsiteY0" fmla="*/ 9828 h 68513"/>
                    <a:gd name="connsiteX1" fmla="*/ 9501 w 69509"/>
                    <a:gd name="connsiteY1" fmla="*/ 57777 h 68513"/>
                    <a:gd name="connsiteX2" fmla="*/ 10034 w 69509"/>
                    <a:gd name="connsiteY2" fmla="*/ 58310 h 68513"/>
                    <a:gd name="connsiteX3" fmla="*/ 59183 w 69509"/>
                    <a:gd name="connsiteY3" fmla="*/ 58310 h 68513"/>
                    <a:gd name="connsiteX4" fmla="*/ 59574 w 69509"/>
                    <a:gd name="connsiteY4" fmla="*/ 10219 h 68513"/>
                    <a:gd name="connsiteX5" fmla="*/ 59183 w 69509"/>
                    <a:gd name="connsiteY5" fmla="*/ 9828 h 68513"/>
                    <a:gd name="connsiteX6" fmla="*/ 10034 w 69509"/>
                    <a:gd name="connsiteY6" fmla="*/ 9828 h 685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69509" h="68513">
                      <a:moveTo>
                        <a:pt x="10034" y="9828"/>
                      </a:moveTo>
                      <a:cubicBezTo>
                        <a:pt x="-3358" y="22925"/>
                        <a:pt x="-3596" y="44394"/>
                        <a:pt x="9501" y="57777"/>
                      </a:cubicBezTo>
                      <a:cubicBezTo>
                        <a:pt x="9682" y="57958"/>
                        <a:pt x="9853" y="58139"/>
                        <a:pt x="10034" y="58310"/>
                      </a:cubicBezTo>
                      <a:cubicBezTo>
                        <a:pt x="23693" y="71664"/>
                        <a:pt x="45525" y="71664"/>
                        <a:pt x="59183" y="58310"/>
                      </a:cubicBezTo>
                      <a:cubicBezTo>
                        <a:pt x="72575" y="45137"/>
                        <a:pt x="72747" y="23611"/>
                        <a:pt x="59574" y="10219"/>
                      </a:cubicBezTo>
                      <a:cubicBezTo>
                        <a:pt x="59450" y="10085"/>
                        <a:pt x="59317" y="9961"/>
                        <a:pt x="59183" y="9828"/>
                      </a:cubicBezTo>
                      <a:cubicBezTo>
                        <a:pt x="45525" y="-3526"/>
                        <a:pt x="23693" y="-3526"/>
                        <a:pt x="10034" y="9828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5" name="Полилиния: фигура 14">
                  <a:extLst>
                    <a:ext uri="{FF2B5EF4-FFF2-40B4-BE49-F238E27FC236}">
                      <a16:creationId xmlns:a16="http://schemas.microsoft.com/office/drawing/2014/main" xmlns="" id="{2C2C2C24-9B48-48E9-A33E-91C03AD1C7D4}"/>
                    </a:ext>
                  </a:extLst>
                </p:cNvPr>
                <p:cNvSpPr/>
                <p:nvPr/>
              </p:nvSpPr>
              <p:spPr>
                <a:xfrm>
                  <a:off x="1323761" y="2496305"/>
                  <a:ext cx="106533" cy="104946"/>
                </a:xfrm>
                <a:custGeom>
                  <a:avLst/>
                  <a:gdLst>
                    <a:gd name="connsiteX0" fmla="*/ 15475 w 106533"/>
                    <a:gd name="connsiteY0" fmla="*/ 15186 h 104946"/>
                    <a:gd name="connsiteX1" fmla="*/ 14551 w 106533"/>
                    <a:gd name="connsiteY1" fmla="*/ 88462 h 104946"/>
                    <a:gd name="connsiteX2" fmla="*/ 15475 w 106533"/>
                    <a:gd name="connsiteY2" fmla="*/ 89385 h 104946"/>
                    <a:gd name="connsiteX3" fmla="*/ 90722 w 106533"/>
                    <a:gd name="connsiteY3" fmla="*/ 89385 h 104946"/>
                    <a:gd name="connsiteX4" fmla="*/ 91647 w 106533"/>
                    <a:gd name="connsiteY4" fmla="*/ 16110 h 104946"/>
                    <a:gd name="connsiteX5" fmla="*/ 90722 w 106533"/>
                    <a:gd name="connsiteY5" fmla="*/ 15186 h 104946"/>
                    <a:gd name="connsiteX6" fmla="*/ 15475 w 106533"/>
                    <a:gd name="connsiteY6" fmla="*/ 15186 h 10494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6533" h="104946">
                      <a:moveTo>
                        <a:pt x="15475" y="15186"/>
                      </a:moveTo>
                      <a:cubicBezTo>
                        <a:pt x="-5013" y="35160"/>
                        <a:pt x="-5432" y="67973"/>
                        <a:pt x="14551" y="88462"/>
                      </a:cubicBezTo>
                      <a:cubicBezTo>
                        <a:pt x="14856" y="88776"/>
                        <a:pt x="15161" y="89081"/>
                        <a:pt x="15475" y="89385"/>
                      </a:cubicBezTo>
                      <a:cubicBezTo>
                        <a:pt x="36373" y="109883"/>
                        <a:pt x="69825" y="109883"/>
                        <a:pt x="90722" y="89385"/>
                      </a:cubicBezTo>
                      <a:cubicBezTo>
                        <a:pt x="111211" y="69412"/>
                        <a:pt x="111630" y="36598"/>
                        <a:pt x="91647" y="16110"/>
                      </a:cubicBezTo>
                      <a:cubicBezTo>
                        <a:pt x="91341" y="15795"/>
                        <a:pt x="91037" y="15491"/>
                        <a:pt x="90722" y="15186"/>
                      </a:cubicBezTo>
                      <a:cubicBezTo>
                        <a:pt x="69825" y="-5312"/>
                        <a:pt x="36373" y="-5312"/>
                        <a:pt x="15475" y="15186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6" name="Полилиния: фигура 15">
                  <a:extLst>
                    <a:ext uri="{FF2B5EF4-FFF2-40B4-BE49-F238E27FC236}">
                      <a16:creationId xmlns:a16="http://schemas.microsoft.com/office/drawing/2014/main" xmlns="" id="{A6D9D4F1-E05D-4ACB-A37F-EE612A81F747}"/>
                    </a:ext>
                  </a:extLst>
                </p:cNvPr>
                <p:cNvSpPr/>
                <p:nvPr/>
              </p:nvSpPr>
              <p:spPr>
                <a:xfrm>
                  <a:off x="-64809" y="3977385"/>
                  <a:ext cx="101042" cy="99536"/>
                </a:xfrm>
                <a:custGeom>
                  <a:avLst/>
                  <a:gdLst>
                    <a:gd name="connsiteX0" fmla="*/ 14634 w 101042"/>
                    <a:gd name="connsiteY0" fmla="*/ 14386 h 99536"/>
                    <a:gd name="connsiteX1" fmla="*/ 13882 w 101042"/>
                    <a:gd name="connsiteY1" fmla="*/ 84023 h 99536"/>
                    <a:gd name="connsiteX2" fmla="*/ 14634 w 101042"/>
                    <a:gd name="connsiteY2" fmla="*/ 84776 h 99536"/>
                    <a:gd name="connsiteX3" fmla="*/ 86072 w 101042"/>
                    <a:gd name="connsiteY3" fmla="*/ 84776 h 99536"/>
                    <a:gd name="connsiteX4" fmla="*/ 86824 w 101042"/>
                    <a:gd name="connsiteY4" fmla="*/ 15138 h 99536"/>
                    <a:gd name="connsiteX5" fmla="*/ 86072 w 101042"/>
                    <a:gd name="connsiteY5" fmla="*/ 14386 h 99536"/>
                    <a:gd name="connsiteX6" fmla="*/ 14634 w 101042"/>
                    <a:gd name="connsiteY6" fmla="*/ 14386 h 995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042" h="99536">
                      <a:moveTo>
                        <a:pt x="14634" y="14386"/>
                      </a:moveTo>
                      <a:cubicBezTo>
                        <a:pt x="-4806" y="33407"/>
                        <a:pt x="-5140" y="64583"/>
                        <a:pt x="13882" y="84023"/>
                      </a:cubicBezTo>
                      <a:cubicBezTo>
                        <a:pt x="14130" y="84280"/>
                        <a:pt x="14377" y="84528"/>
                        <a:pt x="14634" y="84776"/>
                      </a:cubicBezTo>
                      <a:cubicBezTo>
                        <a:pt x="34484" y="104206"/>
                        <a:pt x="66222" y="104206"/>
                        <a:pt x="86072" y="84776"/>
                      </a:cubicBezTo>
                      <a:cubicBezTo>
                        <a:pt x="105512" y="65754"/>
                        <a:pt x="105846" y="34579"/>
                        <a:pt x="86824" y="15138"/>
                      </a:cubicBezTo>
                      <a:cubicBezTo>
                        <a:pt x="86577" y="14881"/>
                        <a:pt x="86329" y="14633"/>
                        <a:pt x="86072" y="14386"/>
                      </a:cubicBezTo>
                      <a:cubicBezTo>
                        <a:pt x="66222" y="-5045"/>
                        <a:pt x="34484" y="-5045"/>
                        <a:pt x="14634" y="14386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7" name="Полилиния: фигура 16">
                  <a:extLst>
                    <a:ext uri="{FF2B5EF4-FFF2-40B4-BE49-F238E27FC236}">
                      <a16:creationId xmlns:a16="http://schemas.microsoft.com/office/drawing/2014/main" xmlns="" id="{897996B1-1EA2-40A9-BFC4-C5BBE14DB414}"/>
                    </a:ext>
                  </a:extLst>
                </p:cNvPr>
                <p:cNvSpPr/>
                <p:nvPr/>
              </p:nvSpPr>
              <p:spPr>
                <a:xfrm>
                  <a:off x="-91685" y="3950898"/>
                  <a:ext cx="154781" cy="152492"/>
                </a:xfrm>
                <a:custGeom>
                  <a:avLst/>
                  <a:gdLst>
                    <a:gd name="connsiteX0" fmla="*/ 22461 w 154781"/>
                    <a:gd name="connsiteY0" fmla="*/ 22108 h 152492"/>
                    <a:gd name="connsiteX1" fmla="*/ 21451 w 154781"/>
                    <a:gd name="connsiteY1" fmla="*/ 128922 h 152492"/>
                    <a:gd name="connsiteX2" fmla="*/ 22461 w 154781"/>
                    <a:gd name="connsiteY2" fmla="*/ 129931 h 152492"/>
                    <a:gd name="connsiteX3" fmla="*/ 131903 w 154781"/>
                    <a:gd name="connsiteY3" fmla="*/ 129931 h 152492"/>
                    <a:gd name="connsiteX4" fmla="*/ 133179 w 154781"/>
                    <a:gd name="connsiteY4" fmla="*/ 23384 h 152492"/>
                    <a:gd name="connsiteX5" fmla="*/ 131903 w 154781"/>
                    <a:gd name="connsiteY5" fmla="*/ 22108 h 152492"/>
                    <a:gd name="connsiteX6" fmla="*/ 22461 w 154781"/>
                    <a:gd name="connsiteY6" fmla="*/ 22108 h 1524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54781" h="152492">
                      <a:moveTo>
                        <a:pt x="22461" y="22108"/>
                      </a:moveTo>
                      <a:cubicBezTo>
                        <a:pt x="-7314" y="51321"/>
                        <a:pt x="-7762" y="99146"/>
                        <a:pt x="21451" y="128922"/>
                      </a:cubicBezTo>
                      <a:cubicBezTo>
                        <a:pt x="21784" y="129264"/>
                        <a:pt x="22118" y="129598"/>
                        <a:pt x="22461" y="129931"/>
                      </a:cubicBezTo>
                      <a:cubicBezTo>
                        <a:pt x="52846" y="159763"/>
                        <a:pt x="101518" y="159763"/>
                        <a:pt x="131903" y="129931"/>
                      </a:cubicBezTo>
                      <a:cubicBezTo>
                        <a:pt x="161678" y="100861"/>
                        <a:pt x="162250" y="53160"/>
                        <a:pt x="133179" y="23384"/>
                      </a:cubicBezTo>
                      <a:cubicBezTo>
                        <a:pt x="132760" y="22956"/>
                        <a:pt x="132332" y="22527"/>
                        <a:pt x="131903" y="22108"/>
                      </a:cubicBezTo>
                      <a:cubicBezTo>
                        <a:pt x="101480" y="-7619"/>
                        <a:pt x="52884" y="-7619"/>
                        <a:pt x="22461" y="22108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8" name="Полилиния: фигура 17">
                  <a:extLst>
                    <a:ext uri="{FF2B5EF4-FFF2-40B4-BE49-F238E27FC236}">
                      <a16:creationId xmlns:a16="http://schemas.microsoft.com/office/drawing/2014/main" xmlns="" id="{290DD1EB-FABD-43FA-BBA7-8C88B665A581}"/>
                    </a:ext>
                  </a:extLst>
                </p:cNvPr>
                <p:cNvSpPr/>
                <p:nvPr/>
              </p:nvSpPr>
              <p:spPr>
                <a:xfrm>
                  <a:off x="291616" y="2716085"/>
                  <a:ext cx="101042" cy="99536"/>
                </a:xfrm>
                <a:custGeom>
                  <a:avLst/>
                  <a:gdLst>
                    <a:gd name="connsiteX0" fmla="*/ 14634 w 101042"/>
                    <a:gd name="connsiteY0" fmla="*/ 14386 h 99536"/>
                    <a:gd name="connsiteX1" fmla="*/ 13882 w 101042"/>
                    <a:gd name="connsiteY1" fmla="*/ 84023 h 99536"/>
                    <a:gd name="connsiteX2" fmla="*/ 14634 w 101042"/>
                    <a:gd name="connsiteY2" fmla="*/ 84775 h 99536"/>
                    <a:gd name="connsiteX3" fmla="*/ 86072 w 101042"/>
                    <a:gd name="connsiteY3" fmla="*/ 84775 h 99536"/>
                    <a:gd name="connsiteX4" fmla="*/ 86824 w 101042"/>
                    <a:gd name="connsiteY4" fmla="*/ 15138 h 99536"/>
                    <a:gd name="connsiteX5" fmla="*/ 86072 w 101042"/>
                    <a:gd name="connsiteY5" fmla="*/ 14386 h 99536"/>
                    <a:gd name="connsiteX6" fmla="*/ 14634 w 101042"/>
                    <a:gd name="connsiteY6" fmla="*/ 14386 h 995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042" h="99536">
                      <a:moveTo>
                        <a:pt x="14634" y="14386"/>
                      </a:moveTo>
                      <a:cubicBezTo>
                        <a:pt x="-4806" y="33407"/>
                        <a:pt x="-5140" y="64582"/>
                        <a:pt x="13882" y="84023"/>
                      </a:cubicBezTo>
                      <a:cubicBezTo>
                        <a:pt x="14129" y="84280"/>
                        <a:pt x="14377" y="84528"/>
                        <a:pt x="14634" y="84775"/>
                      </a:cubicBezTo>
                      <a:cubicBezTo>
                        <a:pt x="34485" y="104206"/>
                        <a:pt x="66222" y="104206"/>
                        <a:pt x="86072" y="84775"/>
                      </a:cubicBezTo>
                      <a:cubicBezTo>
                        <a:pt x="105512" y="65754"/>
                        <a:pt x="105846" y="34579"/>
                        <a:pt x="86824" y="15138"/>
                      </a:cubicBezTo>
                      <a:cubicBezTo>
                        <a:pt x="86577" y="14881"/>
                        <a:pt x="86329" y="14633"/>
                        <a:pt x="86072" y="14386"/>
                      </a:cubicBezTo>
                      <a:cubicBezTo>
                        <a:pt x="66222" y="-5045"/>
                        <a:pt x="34485" y="-5045"/>
                        <a:pt x="14634" y="14386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9" name="Полилиния: фигура 18">
                  <a:extLst>
                    <a:ext uri="{FF2B5EF4-FFF2-40B4-BE49-F238E27FC236}">
                      <a16:creationId xmlns:a16="http://schemas.microsoft.com/office/drawing/2014/main" xmlns="" id="{4F75CF29-C5D7-467B-9CE6-4CE54FA61903}"/>
                    </a:ext>
                  </a:extLst>
                </p:cNvPr>
                <p:cNvSpPr/>
                <p:nvPr/>
              </p:nvSpPr>
              <p:spPr>
                <a:xfrm>
                  <a:off x="264753" y="2689615"/>
                  <a:ext cx="154781" cy="152492"/>
                </a:xfrm>
                <a:custGeom>
                  <a:avLst/>
                  <a:gdLst>
                    <a:gd name="connsiteX0" fmla="*/ 22543 w 154781"/>
                    <a:gd name="connsiteY0" fmla="*/ 22187 h 152492"/>
                    <a:gd name="connsiteX1" fmla="*/ 21266 w 154781"/>
                    <a:gd name="connsiteY1" fmla="*/ 128733 h 152492"/>
                    <a:gd name="connsiteX2" fmla="*/ 22543 w 154781"/>
                    <a:gd name="connsiteY2" fmla="*/ 130010 h 152492"/>
                    <a:gd name="connsiteX3" fmla="*/ 131985 w 154781"/>
                    <a:gd name="connsiteY3" fmla="*/ 130010 h 152492"/>
                    <a:gd name="connsiteX4" fmla="*/ 132995 w 154781"/>
                    <a:gd name="connsiteY4" fmla="*/ 23196 h 152492"/>
                    <a:gd name="connsiteX5" fmla="*/ 131985 w 154781"/>
                    <a:gd name="connsiteY5" fmla="*/ 22187 h 152492"/>
                    <a:gd name="connsiteX6" fmla="*/ 22543 w 154781"/>
                    <a:gd name="connsiteY6" fmla="*/ 22187 h 1524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54781" h="152492">
                      <a:moveTo>
                        <a:pt x="22543" y="22187"/>
                      </a:moveTo>
                      <a:cubicBezTo>
                        <a:pt x="-7233" y="51257"/>
                        <a:pt x="-7804" y="98958"/>
                        <a:pt x="21266" y="128733"/>
                      </a:cubicBezTo>
                      <a:cubicBezTo>
                        <a:pt x="21685" y="129162"/>
                        <a:pt x="22114" y="129590"/>
                        <a:pt x="22543" y="130010"/>
                      </a:cubicBezTo>
                      <a:cubicBezTo>
                        <a:pt x="52966" y="159737"/>
                        <a:pt x="101562" y="159737"/>
                        <a:pt x="131985" y="130010"/>
                      </a:cubicBezTo>
                      <a:cubicBezTo>
                        <a:pt x="161760" y="100787"/>
                        <a:pt x="162208" y="52972"/>
                        <a:pt x="132995" y="23196"/>
                      </a:cubicBezTo>
                      <a:cubicBezTo>
                        <a:pt x="132661" y="22853"/>
                        <a:pt x="132328" y="22520"/>
                        <a:pt x="131985" y="22187"/>
                      </a:cubicBezTo>
                      <a:cubicBezTo>
                        <a:pt x="101600" y="-7646"/>
                        <a:pt x="52927" y="-7646"/>
                        <a:pt x="22543" y="22187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20" name="Полилиния: фигура 19">
                  <a:extLst>
                    <a:ext uri="{FF2B5EF4-FFF2-40B4-BE49-F238E27FC236}">
                      <a16:creationId xmlns:a16="http://schemas.microsoft.com/office/drawing/2014/main" xmlns="" id="{1EFE5742-5C71-423E-8DB2-F23426A62C7F}"/>
                    </a:ext>
                  </a:extLst>
                </p:cNvPr>
                <p:cNvSpPr/>
                <p:nvPr/>
              </p:nvSpPr>
              <p:spPr>
                <a:xfrm>
                  <a:off x="937271" y="1642076"/>
                  <a:ext cx="49734" cy="48991"/>
                </a:xfrm>
                <a:custGeom>
                  <a:avLst/>
                  <a:gdLst>
                    <a:gd name="connsiteX0" fmla="*/ 7058 w 49734"/>
                    <a:gd name="connsiteY0" fmla="*/ 7020 h 48991"/>
                    <a:gd name="connsiteX1" fmla="*/ 6830 w 49734"/>
                    <a:gd name="connsiteY1" fmla="*/ 41368 h 48991"/>
                    <a:gd name="connsiteX2" fmla="*/ 7058 w 49734"/>
                    <a:gd name="connsiteY2" fmla="*/ 41596 h 48991"/>
                    <a:gd name="connsiteX3" fmla="*/ 42301 w 49734"/>
                    <a:gd name="connsiteY3" fmla="*/ 41596 h 48991"/>
                    <a:gd name="connsiteX4" fmla="*/ 42663 w 49734"/>
                    <a:gd name="connsiteY4" fmla="*/ 7383 h 48991"/>
                    <a:gd name="connsiteX5" fmla="*/ 42301 w 49734"/>
                    <a:gd name="connsiteY5" fmla="*/ 7020 h 48991"/>
                    <a:gd name="connsiteX6" fmla="*/ 7058 w 49734"/>
                    <a:gd name="connsiteY6" fmla="*/ 7020 h 4899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49734" h="48991">
                      <a:moveTo>
                        <a:pt x="7058" y="7020"/>
                      </a:moveTo>
                      <a:cubicBezTo>
                        <a:pt x="-2486" y="16441"/>
                        <a:pt x="-2590" y="31824"/>
                        <a:pt x="6830" y="41368"/>
                      </a:cubicBezTo>
                      <a:cubicBezTo>
                        <a:pt x="6906" y="41444"/>
                        <a:pt x="6982" y="41520"/>
                        <a:pt x="7058" y="41596"/>
                      </a:cubicBezTo>
                      <a:cubicBezTo>
                        <a:pt x="16841" y="51207"/>
                        <a:pt x="32519" y="51207"/>
                        <a:pt x="42301" y="41596"/>
                      </a:cubicBezTo>
                      <a:cubicBezTo>
                        <a:pt x="51845" y="32252"/>
                        <a:pt x="52007" y="16927"/>
                        <a:pt x="42663" y="7383"/>
                      </a:cubicBezTo>
                      <a:cubicBezTo>
                        <a:pt x="42549" y="7259"/>
                        <a:pt x="42425" y="7144"/>
                        <a:pt x="42301" y="7020"/>
                      </a:cubicBezTo>
                      <a:cubicBezTo>
                        <a:pt x="32519" y="-2590"/>
                        <a:pt x="16841" y="-2590"/>
                        <a:pt x="7058" y="7020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21" name="Полилиния: фигура 20">
                  <a:extLst>
                    <a:ext uri="{FF2B5EF4-FFF2-40B4-BE49-F238E27FC236}">
                      <a16:creationId xmlns:a16="http://schemas.microsoft.com/office/drawing/2014/main" xmlns="" id="{74B03FBD-20C1-46A4-8845-1E79766B359C}"/>
                    </a:ext>
                  </a:extLst>
                </p:cNvPr>
                <p:cNvSpPr/>
                <p:nvPr/>
              </p:nvSpPr>
              <p:spPr>
                <a:xfrm>
                  <a:off x="924020" y="1628872"/>
                  <a:ext cx="76198" cy="75399"/>
                </a:xfrm>
                <a:custGeom>
                  <a:avLst/>
                  <a:gdLst>
                    <a:gd name="connsiteX0" fmla="*/ 10976 w 76198"/>
                    <a:gd name="connsiteY0" fmla="*/ 10985 h 75399"/>
                    <a:gd name="connsiteX1" fmla="*/ 10452 w 76198"/>
                    <a:gd name="connsiteY1" fmla="*/ 63516 h 75399"/>
                    <a:gd name="connsiteX2" fmla="*/ 10976 w 76198"/>
                    <a:gd name="connsiteY2" fmla="*/ 64040 h 75399"/>
                    <a:gd name="connsiteX3" fmla="*/ 64859 w 76198"/>
                    <a:gd name="connsiteY3" fmla="*/ 64068 h 75399"/>
                    <a:gd name="connsiteX4" fmla="*/ 64887 w 76198"/>
                    <a:gd name="connsiteY4" fmla="*/ 64040 h 75399"/>
                    <a:gd name="connsiteX5" fmla="*/ 65411 w 76198"/>
                    <a:gd name="connsiteY5" fmla="*/ 11509 h 75399"/>
                    <a:gd name="connsiteX6" fmla="*/ 64887 w 76198"/>
                    <a:gd name="connsiteY6" fmla="*/ 10985 h 75399"/>
                    <a:gd name="connsiteX7" fmla="*/ 11004 w 76198"/>
                    <a:gd name="connsiteY7" fmla="*/ 10957 h 75399"/>
                    <a:gd name="connsiteX8" fmla="*/ 10976 w 76198"/>
                    <a:gd name="connsiteY8" fmla="*/ 10985 h 7539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76198" h="75399">
                      <a:moveTo>
                        <a:pt x="10976" y="10985"/>
                      </a:moveTo>
                      <a:cubicBezTo>
                        <a:pt x="-3674" y="25349"/>
                        <a:pt x="-3912" y="48866"/>
                        <a:pt x="10452" y="63516"/>
                      </a:cubicBezTo>
                      <a:cubicBezTo>
                        <a:pt x="10623" y="63697"/>
                        <a:pt x="10804" y="63868"/>
                        <a:pt x="10976" y="64040"/>
                      </a:cubicBezTo>
                      <a:cubicBezTo>
                        <a:pt x="25844" y="78927"/>
                        <a:pt x="49971" y="78937"/>
                        <a:pt x="64859" y="64068"/>
                      </a:cubicBezTo>
                      <a:cubicBezTo>
                        <a:pt x="64868" y="64059"/>
                        <a:pt x="64878" y="64049"/>
                        <a:pt x="64887" y="64040"/>
                      </a:cubicBezTo>
                      <a:cubicBezTo>
                        <a:pt x="79537" y="49676"/>
                        <a:pt x="79775" y="26159"/>
                        <a:pt x="65411" y="11509"/>
                      </a:cubicBezTo>
                      <a:cubicBezTo>
                        <a:pt x="65240" y="11328"/>
                        <a:pt x="65059" y="11157"/>
                        <a:pt x="64887" y="10985"/>
                      </a:cubicBezTo>
                      <a:cubicBezTo>
                        <a:pt x="50019" y="-3902"/>
                        <a:pt x="25892" y="-3912"/>
                        <a:pt x="11004" y="10957"/>
                      </a:cubicBezTo>
                      <a:cubicBezTo>
                        <a:pt x="10995" y="10966"/>
                        <a:pt x="10985" y="10976"/>
                        <a:pt x="10976" y="10985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grpSp>
              <p:nvGrpSpPr>
                <p:cNvPr id="22" name="Рисунок 19">
                  <a:extLst>
                    <a:ext uri="{FF2B5EF4-FFF2-40B4-BE49-F238E27FC236}">
                      <a16:creationId xmlns:a16="http://schemas.microsoft.com/office/drawing/2014/main" xmlns="" id="{771DFDF3-828E-4492-8BC4-4234598CC8E4}"/>
                    </a:ext>
                  </a:extLst>
                </p:cNvPr>
                <p:cNvGrpSpPr/>
                <p:nvPr/>
              </p:nvGrpSpPr>
              <p:grpSpPr>
                <a:xfrm>
                  <a:off x="-91685" y="3950898"/>
                  <a:ext cx="154781" cy="152492"/>
                  <a:chOff x="-91685" y="3950898"/>
                  <a:chExt cx="154781" cy="152492"/>
                </a:xfrm>
                <a:solidFill>
                  <a:srgbClr val="BFC8D5"/>
                </a:solidFill>
              </p:grpSpPr>
              <p:sp>
                <p:nvSpPr>
                  <p:cNvPr id="42" name="Полилиния: фигура 41">
                    <a:extLst>
                      <a:ext uri="{FF2B5EF4-FFF2-40B4-BE49-F238E27FC236}">
                        <a16:creationId xmlns:a16="http://schemas.microsoft.com/office/drawing/2014/main" xmlns="" id="{BC5F08FA-8C31-41B2-B26A-816DED3C5710}"/>
                      </a:ext>
                    </a:extLst>
                  </p:cNvPr>
                  <p:cNvSpPr/>
                  <p:nvPr/>
                </p:nvSpPr>
                <p:spPr>
                  <a:xfrm>
                    <a:off x="-64809" y="3977385"/>
                    <a:ext cx="101042" cy="99536"/>
                  </a:xfrm>
                  <a:custGeom>
                    <a:avLst/>
                    <a:gdLst>
                      <a:gd name="connsiteX0" fmla="*/ 14634 w 101042"/>
                      <a:gd name="connsiteY0" fmla="*/ 14386 h 99536"/>
                      <a:gd name="connsiteX1" fmla="*/ 13882 w 101042"/>
                      <a:gd name="connsiteY1" fmla="*/ 84023 h 99536"/>
                      <a:gd name="connsiteX2" fmla="*/ 14634 w 101042"/>
                      <a:gd name="connsiteY2" fmla="*/ 84776 h 99536"/>
                      <a:gd name="connsiteX3" fmla="*/ 86072 w 101042"/>
                      <a:gd name="connsiteY3" fmla="*/ 84776 h 99536"/>
                      <a:gd name="connsiteX4" fmla="*/ 86824 w 101042"/>
                      <a:gd name="connsiteY4" fmla="*/ 15138 h 99536"/>
                      <a:gd name="connsiteX5" fmla="*/ 86072 w 101042"/>
                      <a:gd name="connsiteY5" fmla="*/ 14386 h 99536"/>
                      <a:gd name="connsiteX6" fmla="*/ 14634 w 101042"/>
                      <a:gd name="connsiteY6" fmla="*/ 14386 h 995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01042" h="99536">
                        <a:moveTo>
                          <a:pt x="14634" y="14386"/>
                        </a:moveTo>
                        <a:cubicBezTo>
                          <a:pt x="-4806" y="33407"/>
                          <a:pt x="-5140" y="64583"/>
                          <a:pt x="13882" y="84023"/>
                        </a:cubicBezTo>
                        <a:cubicBezTo>
                          <a:pt x="14130" y="84280"/>
                          <a:pt x="14377" y="84528"/>
                          <a:pt x="14634" y="84776"/>
                        </a:cubicBezTo>
                        <a:cubicBezTo>
                          <a:pt x="34484" y="104206"/>
                          <a:pt x="66222" y="104206"/>
                          <a:pt x="86072" y="84776"/>
                        </a:cubicBezTo>
                        <a:cubicBezTo>
                          <a:pt x="105512" y="65754"/>
                          <a:pt x="105846" y="34579"/>
                          <a:pt x="86824" y="15138"/>
                        </a:cubicBezTo>
                        <a:cubicBezTo>
                          <a:pt x="86577" y="14881"/>
                          <a:pt x="86329" y="14633"/>
                          <a:pt x="86072" y="14386"/>
                        </a:cubicBezTo>
                        <a:cubicBezTo>
                          <a:pt x="66222" y="-5045"/>
                          <a:pt x="34484" y="-5045"/>
                          <a:pt x="14634" y="14386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43" name="Полилиния: фигура 42">
                    <a:extLst>
                      <a:ext uri="{FF2B5EF4-FFF2-40B4-BE49-F238E27FC236}">
                        <a16:creationId xmlns:a16="http://schemas.microsoft.com/office/drawing/2014/main" xmlns="" id="{464CE0AC-E25D-441E-B553-53B6B1C343FB}"/>
                      </a:ext>
                    </a:extLst>
                  </p:cNvPr>
                  <p:cNvSpPr/>
                  <p:nvPr/>
                </p:nvSpPr>
                <p:spPr>
                  <a:xfrm>
                    <a:off x="-91685" y="3950898"/>
                    <a:ext cx="154781" cy="152492"/>
                  </a:xfrm>
                  <a:custGeom>
                    <a:avLst/>
                    <a:gdLst>
                      <a:gd name="connsiteX0" fmla="*/ 22461 w 154781"/>
                      <a:gd name="connsiteY0" fmla="*/ 22108 h 152492"/>
                      <a:gd name="connsiteX1" fmla="*/ 21451 w 154781"/>
                      <a:gd name="connsiteY1" fmla="*/ 128922 h 152492"/>
                      <a:gd name="connsiteX2" fmla="*/ 22461 w 154781"/>
                      <a:gd name="connsiteY2" fmla="*/ 129931 h 152492"/>
                      <a:gd name="connsiteX3" fmla="*/ 131903 w 154781"/>
                      <a:gd name="connsiteY3" fmla="*/ 129931 h 152492"/>
                      <a:gd name="connsiteX4" fmla="*/ 133179 w 154781"/>
                      <a:gd name="connsiteY4" fmla="*/ 23384 h 152492"/>
                      <a:gd name="connsiteX5" fmla="*/ 131903 w 154781"/>
                      <a:gd name="connsiteY5" fmla="*/ 22108 h 152492"/>
                      <a:gd name="connsiteX6" fmla="*/ 22461 w 154781"/>
                      <a:gd name="connsiteY6" fmla="*/ 22108 h 1524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54781" h="152492">
                        <a:moveTo>
                          <a:pt x="22461" y="22108"/>
                        </a:moveTo>
                        <a:cubicBezTo>
                          <a:pt x="-7314" y="51321"/>
                          <a:pt x="-7762" y="99146"/>
                          <a:pt x="21451" y="128922"/>
                        </a:cubicBezTo>
                        <a:cubicBezTo>
                          <a:pt x="21784" y="129264"/>
                          <a:pt x="22118" y="129598"/>
                          <a:pt x="22461" y="129931"/>
                        </a:cubicBezTo>
                        <a:cubicBezTo>
                          <a:pt x="52846" y="159763"/>
                          <a:pt x="101518" y="159763"/>
                          <a:pt x="131903" y="129931"/>
                        </a:cubicBezTo>
                        <a:cubicBezTo>
                          <a:pt x="161678" y="100861"/>
                          <a:pt x="162250" y="53160"/>
                          <a:pt x="133179" y="23384"/>
                        </a:cubicBezTo>
                        <a:cubicBezTo>
                          <a:pt x="132760" y="22956"/>
                          <a:pt x="132332" y="22527"/>
                          <a:pt x="131903" y="22108"/>
                        </a:cubicBezTo>
                        <a:cubicBezTo>
                          <a:pt x="101480" y="-7619"/>
                          <a:pt x="52884" y="-7619"/>
                          <a:pt x="22461" y="22108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grpSp>
              <p:nvGrpSpPr>
                <p:cNvPr id="23" name="Рисунок 19">
                  <a:extLst>
                    <a:ext uri="{FF2B5EF4-FFF2-40B4-BE49-F238E27FC236}">
                      <a16:creationId xmlns:a16="http://schemas.microsoft.com/office/drawing/2014/main" xmlns="" id="{FD9F758E-AA38-4E04-87EC-5BEA4CF3E5C2}"/>
                    </a:ext>
                  </a:extLst>
                </p:cNvPr>
                <p:cNvGrpSpPr/>
                <p:nvPr/>
              </p:nvGrpSpPr>
              <p:grpSpPr>
                <a:xfrm>
                  <a:off x="264753" y="2689615"/>
                  <a:ext cx="154781" cy="152492"/>
                  <a:chOff x="264753" y="2689615"/>
                  <a:chExt cx="154781" cy="152492"/>
                </a:xfrm>
                <a:solidFill>
                  <a:srgbClr val="BFC8D5"/>
                </a:solidFill>
              </p:grpSpPr>
              <p:sp>
                <p:nvSpPr>
                  <p:cNvPr id="40" name="Полилиния: фигура 39">
                    <a:extLst>
                      <a:ext uri="{FF2B5EF4-FFF2-40B4-BE49-F238E27FC236}">
                        <a16:creationId xmlns:a16="http://schemas.microsoft.com/office/drawing/2014/main" xmlns="" id="{41AAADC9-0127-461C-B6F8-ED67E806ED0B}"/>
                      </a:ext>
                    </a:extLst>
                  </p:cNvPr>
                  <p:cNvSpPr/>
                  <p:nvPr/>
                </p:nvSpPr>
                <p:spPr>
                  <a:xfrm>
                    <a:off x="291616" y="2716085"/>
                    <a:ext cx="101042" cy="99536"/>
                  </a:xfrm>
                  <a:custGeom>
                    <a:avLst/>
                    <a:gdLst>
                      <a:gd name="connsiteX0" fmla="*/ 14634 w 101042"/>
                      <a:gd name="connsiteY0" fmla="*/ 14386 h 99536"/>
                      <a:gd name="connsiteX1" fmla="*/ 13882 w 101042"/>
                      <a:gd name="connsiteY1" fmla="*/ 84023 h 99536"/>
                      <a:gd name="connsiteX2" fmla="*/ 14634 w 101042"/>
                      <a:gd name="connsiteY2" fmla="*/ 84775 h 99536"/>
                      <a:gd name="connsiteX3" fmla="*/ 86072 w 101042"/>
                      <a:gd name="connsiteY3" fmla="*/ 84775 h 99536"/>
                      <a:gd name="connsiteX4" fmla="*/ 86824 w 101042"/>
                      <a:gd name="connsiteY4" fmla="*/ 15138 h 99536"/>
                      <a:gd name="connsiteX5" fmla="*/ 86072 w 101042"/>
                      <a:gd name="connsiteY5" fmla="*/ 14386 h 99536"/>
                      <a:gd name="connsiteX6" fmla="*/ 14634 w 101042"/>
                      <a:gd name="connsiteY6" fmla="*/ 14386 h 995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01042" h="99536">
                        <a:moveTo>
                          <a:pt x="14634" y="14386"/>
                        </a:moveTo>
                        <a:cubicBezTo>
                          <a:pt x="-4806" y="33407"/>
                          <a:pt x="-5140" y="64582"/>
                          <a:pt x="13882" y="84023"/>
                        </a:cubicBezTo>
                        <a:cubicBezTo>
                          <a:pt x="14129" y="84280"/>
                          <a:pt x="14377" y="84528"/>
                          <a:pt x="14634" y="84775"/>
                        </a:cubicBezTo>
                        <a:cubicBezTo>
                          <a:pt x="34485" y="104206"/>
                          <a:pt x="66222" y="104206"/>
                          <a:pt x="86072" y="84775"/>
                        </a:cubicBezTo>
                        <a:cubicBezTo>
                          <a:pt x="105512" y="65754"/>
                          <a:pt x="105846" y="34579"/>
                          <a:pt x="86824" y="15138"/>
                        </a:cubicBezTo>
                        <a:cubicBezTo>
                          <a:pt x="86577" y="14881"/>
                          <a:pt x="86329" y="14633"/>
                          <a:pt x="86072" y="14386"/>
                        </a:cubicBezTo>
                        <a:cubicBezTo>
                          <a:pt x="66222" y="-5045"/>
                          <a:pt x="34485" y="-5045"/>
                          <a:pt x="14634" y="14386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41" name="Полилиния: фигура 40">
                    <a:extLst>
                      <a:ext uri="{FF2B5EF4-FFF2-40B4-BE49-F238E27FC236}">
                        <a16:creationId xmlns:a16="http://schemas.microsoft.com/office/drawing/2014/main" xmlns="" id="{8BB83716-ABC0-41FA-9C2B-35A32B3FE59B}"/>
                      </a:ext>
                    </a:extLst>
                  </p:cNvPr>
                  <p:cNvSpPr/>
                  <p:nvPr/>
                </p:nvSpPr>
                <p:spPr>
                  <a:xfrm>
                    <a:off x="264753" y="2689615"/>
                    <a:ext cx="154781" cy="152492"/>
                  </a:xfrm>
                  <a:custGeom>
                    <a:avLst/>
                    <a:gdLst>
                      <a:gd name="connsiteX0" fmla="*/ 22543 w 154781"/>
                      <a:gd name="connsiteY0" fmla="*/ 22187 h 152492"/>
                      <a:gd name="connsiteX1" fmla="*/ 21266 w 154781"/>
                      <a:gd name="connsiteY1" fmla="*/ 128733 h 152492"/>
                      <a:gd name="connsiteX2" fmla="*/ 22543 w 154781"/>
                      <a:gd name="connsiteY2" fmla="*/ 130010 h 152492"/>
                      <a:gd name="connsiteX3" fmla="*/ 131985 w 154781"/>
                      <a:gd name="connsiteY3" fmla="*/ 130010 h 152492"/>
                      <a:gd name="connsiteX4" fmla="*/ 132995 w 154781"/>
                      <a:gd name="connsiteY4" fmla="*/ 23196 h 152492"/>
                      <a:gd name="connsiteX5" fmla="*/ 131985 w 154781"/>
                      <a:gd name="connsiteY5" fmla="*/ 22187 h 152492"/>
                      <a:gd name="connsiteX6" fmla="*/ 22543 w 154781"/>
                      <a:gd name="connsiteY6" fmla="*/ 22187 h 1524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54781" h="152492">
                        <a:moveTo>
                          <a:pt x="22543" y="22187"/>
                        </a:moveTo>
                        <a:cubicBezTo>
                          <a:pt x="-7233" y="51257"/>
                          <a:pt x="-7804" y="98958"/>
                          <a:pt x="21266" y="128733"/>
                        </a:cubicBezTo>
                        <a:cubicBezTo>
                          <a:pt x="21685" y="129162"/>
                          <a:pt x="22114" y="129590"/>
                          <a:pt x="22543" y="130010"/>
                        </a:cubicBezTo>
                        <a:cubicBezTo>
                          <a:pt x="52966" y="159737"/>
                          <a:pt x="101562" y="159737"/>
                          <a:pt x="131985" y="130010"/>
                        </a:cubicBezTo>
                        <a:cubicBezTo>
                          <a:pt x="161760" y="100787"/>
                          <a:pt x="162208" y="52972"/>
                          <a:pt x="132995" y="23196"/>
                        </a:cubicBezTo>
                        <a:cubicBezTo>
                          <a:pt x="132661" y="22853"/>
                          <a:pt x="132328" y="22520"/>
                          <a:pt x="131985" y="22187"/>
                        </a:cubicBezTo>
                        <a:cubicBezTo>
                          <a:pt x="101600" y="-7646"/>
                          <a:pt x="52927" y="-7646"/>
                          <a:pt x="22543" y="22187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sp>
              <p:nvSpPr>
                <p:cNvPr id="24" name="Полилиния: фигура 23">
                  <a:extLst>
                    <a:ext uri="{FF2B5EF4-FFF2-40B4-BE49-F238E27FC236}">
                      <a16:creationId xmlns:a16="http://schemas.microsoft.com/office/drawing/2014/main" xmlns="" id="{F3E4C56B-E594-4726-B90F-0EDE6F8014C8}"/>
                    </a:ext>
                  </a:extLst>
                </p:cNvPr>
                <p:cNvSpPr/>
                <p:nvPr/>
              </p:nvSpPr>
              <p:spPr>
                <a:xfrm>
                  <a:off x="1625562" y="3111713"/>
                  <a:ext cx="58048" cy="57421"/>
                </a:xfrm>
                <a:custGeom>
                  <a:avLst/>
                  <a:gdLst>
                    <a:gd name="connsiteX0" fmla="*/ 8282 w 58048"/>
                    <a:gd name="connsiteY0" fmla="*/ 8235 h 57421"/>
                    <a:gd name="connsiteX1" fmla="*/ 8120 w 58048"/>
                    <a:gd name="connsiteY1" fmla="*/ 48649 h 57421"/>
                    <a:gd name="connsiteX2" fmla="*/ 8282 w 58048"/>
                    <a:gd name="connsiteY2" fmla="*/ 48811 h 57421"/>
                    <a:gd name="connsiteX3" fmla="*/ 49430 w 58048"/>
                    <a:gd name="connsiteY3" fmla="*/ 48811 h 57421"/>
                    <a:gd name="connsiteX4" fmla="*/ 49592 w 58048"/>
                    <a:gd name="connsiteY4" fmla="*/ 8397 h 57421"/>
                    <a:gd name="connsiteX5" fmla="*/ 49430 w 58048"/>
                    <a:gd name="connsiteY5" fmla="*/ 8235 h 57421"/>
                    <a:gd name="connsiteX6" fmla="*/ 8282 w 58048"/>
                    <a:gd name="connsiteY6" fmla="*/ 8235 h 574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8048" h="57421">
                      <a:moveTo>
                        <a:pt x="8282" y="8235"/>
                      </a:moveTo>
                      <a:cubicBezTo>
                        <a:pt x="-2919" y="19350"/>
                        <a:pt x="-2995" y="37439"/>
                        <a:pt x="8120" y="48649"/>
                      </a:cubicBezTo>
                      <a:cubicBezTo>
                        <a:pt x="8168" y="48697"/>
                        <a:pt x="8225" y="48754"/>
                        <a:pt x="8282" y="48811"/>
                      </a:cubicBezTo>
                      <a:cubicBezTo>
                        <a:pt x="19703" y="60041"/>
                        <a:pt x="38010" y="60041"/>
                        <a:pt x="49430" y="48811"/>
                      </a:cubicBezTo>
                      <a:cubicBezTo>
                        <a:pt x="60631" y="37696"/>
                        <a:pt x="60708" y="19608"/>
                        <a:pt x="49592" y="8397"/>
                      </a:cubicBezTo>
                      <a:cubicBezTo>
                        <a:pt x="49544" y="8349"/>
                        <a:pt x="49487" y="8292"/>
                        <a:pt x="49430" y="8235"/>
                      </a:cubicBezTo>
                      <a:cubicBezTo>
                        <a:pt x="38010" y="-2995"/>
                        <a:pt x="19703" y="-2995"/>
                        <a:pt x="8282" y="82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25" name="Полилиния: фигура 24">
                  <a:extLst>
                    <a:ext uri="{FF2B5EF4-FFF2-40B4-BE49-F238E27FC236}">
                      <a16:creationId xmlns:a16="http://schemas.microsoft.com/office/drawing/2014/main" xmlns="" id="{AACCF812-5D41-40FB-8D99-3EA99D3C57FB}"/>
                    </a:ext>
                  </a:extLst>
                </p:cNvPr>
                <p:cNvSpPr/>
                <p:nvPr/>
              </p:nvSpPr>
              <p:spPr>
                <a:xfrm>
                  <a:off x="1609990" y="3096630"/>
                  <a:ext cx="89289" cy="87872"/>
                </a:xfrm>
                <a:custGeom>
                  <a:avLst/>
                  <a:gdLst>
                    <a:gd name="connsiteX0" fmla="*/ 12901 w 89289"/>
                    <a:gd name="connsiteY0" fmla="*/ 12650 h 87872"/>
                    <a:gd name="connsiteX1" fmla="*/ 12263 w 89289"/>
                    <a:gd name="connsiteY1" fmla="*/ 74210 h 87872"/>
                    <a:gd name="connsiteX2" fmla="*/ 12901 w 89289"/>
                    <a:gd name="connsiteY2" fmla="*/ 74848 h 87872"/>
                    <a:gd name="connsiteX3" fmla="*/ 76052 w 89289"/>
                    <a:gd name="connsiteY3" fmla="*/ 74848 h 87872"/>
                    <a:gd name="connsiteX4" fmla="*/ 76690 w 89289"/>
                    <a:gd name="connsiteY4" fmla="*/ 13288 h 87872"/>
                    <a:gd name="connsiteX5" fmla="*/ 76052 w 89289"/>
                    <a:gd name="connsiteY5" fmla="*/ 12650 h 87872"/>
                    <a:gd name="connsiteX6" fmla="*/ 12901 w 89289"/>
                    <a:gd name="connsiteY6" fmla="*/ 12650 h 87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9" h="87872">
                      <a:moveTo>
                        <a:pt x="12901" y="12650"/>
                      </a:moveTo>
                      <a:cubicBezTo>
                        <a:pt x="-4272" y="29471"/>
                        <a:pt x="-4558" y="57027"/>
                        <a:pt x="12263" y="74210"/>
                      </a:cubicBezTo>
                      <a:cubicBezTo>
                        <a:pt x="12473" y="74419"/>
                        <a:pt x="12683" y="74638"/>
                        <a:pt x="12901" y="74848"/>
                      </a:cubicBezTo>
                      <a:cubicBezTo>
                        <a:pt x="30475" y="91964"/>
                        <a:pt x="58479" y="91964"/>
                        <a:pt x="76052" y="74848"/>
                      </a:cubicBezTo>
                      <a:cubicBezTo>
                        <a:pt x="93226" y="58027"/>
                        <a:pt x="93511" y="30471"/>
                        <a:pt x="76690" y="13288"/>
                      </a:cubicBezTo>
                      <a:cubicBezTo>
                        <a:pt x="76481" y="13078"/>
                        <a:pt x="76271" y="12859"/>
                        <a:pt x="76052" y="12650"/>
                      </a:cubicBezTo>
                      <a:cubicBezTo>
                        <a:pt x="58479" y="-4467"/>
                        <a:pt x="30475" y="-4467"/>
                        <a:pt x="12901" y="12650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26" name="Полилиния: фигура 25">
                  <a:extLst>
                    <a:ext uri="{FF2B5EF4-FFF2-40B4-BE49-F238E27FC236}">
                      <a16:creationId xmlns:a16="http://schemas.microsoft.com/office/drawing/2014/main" xmlns="" id="{E82A6B67-0DEB-4DB1-AF45-83A52BA84C6D}"/>
                    </a:ext>
                  </a:extLst>
                </p:cNvPr>
                <p:cNvSpPr/>
                <p:nvPr/>
              </p:nvSpPr>
              <p:spPr>
                <a:xfrm>
                  <a:off x="2378835" y="2272241"/>
                  <a:ext cx="77170" cy="76061"/>
                </a:xfrm>
                <a:custGeom>
                  <a:avLst/>
                  <a:gdLst>
                    <a:gd name="connsiteX0" fmla="*/ 11199 w 77170"/>
                    <a:gd name="connsiteY0" fmla="*/ 10935 h 76061"/>
                    <a:gd name="connsiteX1" fmla="*/ 10446 w 77170"/>
                    <a:gd name="connsiteY1" fmla="*/ 63999 h 76061"/>
                    <a:gd name="connsiteX2" fmla="*/ 11199 w 77170"/>
                    <a:gd name="connsiteY2" fmla="*/ 64752 h 76061"/>
                    <a:gd name="connsiteX3" fmla="*/ 65873 w 77170"/>
                    <a:gd name="connsiteY3" fmla="*/ 64752 h 76061"/>
                    <a:gd name="connsiteX4" fmla="*/ 65873 w 77170"/>
                    <a:gd name="connsiteY4" fmla="*/ 10935 h 76061"/>
                    <a:gd name="connsiteX5" fmla="*/ 11199 w 77170"/>
                    <a:gd name="connsiteY5" fmla="*/ 10935 h 76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7170" h="76061">
                      <a:moveTo>
                        <a:pt x="11199" y="10935"/>
                      </a:moveTo>
                      <a:cubicBezTo>
                        <a:pt x="-3660" y="25385"/>
                        <a:pt x="-3993" y="49140"/>
                        <a:pt x="10446" y="63999"/>
                      </a:cubicBezTo>
                      <a:cubicBezTo>
                        <a:pt x="10694" y="64256"/>
                        <a:pt x="10942" y="64504"/>
                        <a:pt x="11199" y="64752"/>
                      </a:cubicBezTo>
                      <a:cubicBezTo>
                        <a:pt x="26401" y="79582"/>
                        <a:pt x="50671" y="79582"/>
                        <a:pt x="65873" y="64752"/>
                      </a:cubicBezTo>
                      <a:cubicBezTo>
                        <a:pt x="80712" y="49883"/>
                        <a:pt x="80712" y="25804"/>
                        <a:pt x="65873" y="10935"/>
                      </a:cubicBezTo>
                      <a:cubicBezTo>
                        <a:pt x="50671" y="-3895"/>
                        <a:pt x="26401" y="-3895"/>
                        <a:pt x="11199" y="109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27" name="Полилиния: фигура 26">
                  <a:extLst>
                    <a:ext uri="{FF2B5EF4-FFF2-40B4-BE49-F238E27FC236}">
                      <a16:creationId xmlns:a16="http://schemas.microsoft.com/office/drawing/2014/main" xmlns="" id="{05DE5F0F-95D5-4575-BFDF-ABDF750FF247}"/>
                    </a:ext>
                  </a:extLst>
                </p:cNvPr>
                <p:cNvSpPr/>
                <p:nvPr/>
              </p:nvSpPr>
              <p:spPr>
                <a:xfrm>
                  <a:off x="2358336" y="2251946"/>
                  <a:ext cx="118556" cy="116652"/>
                </a:xfrm>
                <a:custGeom>
                  <a:avLst/>
                  <a:gdLst>
                    <a:gd name="connsiteX0" fmla="*/ 17125 w 118556"/>
                    <a:gd name="connsiteY0" fmla="*/ 16943 h 116652"/>
                    <a:gd name="connsiteX1" fmla="*/ 16363 w 118556"/>
                    <a:gd name="connsiteY1" fmla="*/ 98572 h 116652"/>
                    <a:gd name="connsiteX2" fmla="*/ 17125 w 118556"/>
                    <a:gd name="connsiteY2" fmla="*/ 99335 h 116652"/>
                    <a:gd name="connsiteX3" fmla="*/ 100850 w 118556"/>
                    <a:gd name="connsiteY3" fmla="*/ 99335 h 116652"/>
                    <a:gd name="connsiteX4" fmla="*/ 102430 w 118556"/>
                    <a:gd name="connsiteY4" fmla="*/ 18524 h 116652"/>
                    <a:gd name="connsiteX5" fmla="*/ 100850 w 118556"/>
                    <a:gd name="connsiteY5" fmla="*/ 16943 h 116652"/>
                    <a:gd name="connsiteX6" fmla="*/ 17125 w 118556"/>
                    <a:gd name="connsiteY6" fmla="*/ 16943 h 116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556" h="116652">
                      <a:moveTo>
                        <a:pt x="17125" y="16943"/>
                      </a:moveTo>
                      <a:cubicBezTo>
                        <a:pt x="-5630" y="39270"/>
                        <a:pt x="-5973" y="75817"/>
                        <a:pt x="16363" y="98572"/>
                      </a:cubicBezTo>
                      <a:cubicBezTo>
                        <a:pt x="16611" y="98830"/>
                        <a:pt x="16868" y="99077"/>
                        <a:pt x="17125" y="99335"/>
                      </a:cubicBezTo>
                      <a:cubicBezTo>
                        <a:pt x="40356" y="122175"/>
                        <a:pt x="77609" y="122175"/>
                        <a:pt x="100850" y="99335"/>
                      </a:cubicBezTo>
                      <a:cubicBezTo>
                        <a:pt x="123605" y="77455"/>
                        <a:pt x="124309" y="41280"/>
                        <a:pt x="102430" y="18524"/>
                      </a:cubicBezTo>
                      <a:cubicBezTo>
                        <a:pt x="101917" y="17991"/>
                        <a:pt x="101383" y="17458"/>
                        <a:pt x="100850" y="16943"/>
                      </a:cubicBezTo>
                      <a:cubicBezTo>
                        <a:pt x="77609" y="-5898"/>
                        <a:pt x="40356" y="-5898"/>
                        <a:pt x="17125" y="16943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grpSp>
              <p:nvGrpSpPr>
                <p:cNvPr id="28" name="Рисунок 19">
                  <a:extLst>
                    <a:ext uri="{FF2B5EF4-FFF2-40B4-BE49-F238E27FC236}">
                      <a16:creationId xmlns:a16="http://schemas.microsoft.com/office/drawing/2014/main" xmlns="" id="{F14DEDB7-229A-4B59-B06F-85CB27AE3F69}"/>
                    </a:ext>
                  </a:extLst>
                </p:cNvPr>
                <p:cNvGrpSpPr/>
                <p:nvPr/>
              </p:nvGrpSpPr>
              <p:grpSpPr>
                <a:xfrm>
                  <a:off x="2358336" y="2251946"/>
                  <a:ext cx="118556" cy="116652"/>
                  <a:chOff x="2358336" y="2251946"/>
                  <a:chExt cx="118556" cy="116652"/>
                </a:xfrm>
                <a:solidFill>
                  <a:srgbClr val="BFC8D5"/>
                </a:solidFill>
              </p:grpSpPr>
              <p:sp>
                <p:nvSpPr>
                  <p:cNvPr id="38" name="Полилиния: фигура 37">
                    <a:extLst>
                      <a:ext uri="{FF2B5EF4-FFF2-40B4-BE49-F238E27FC236}">
                        <a16:creationId xmlns:a16="http://schemas.microsoft.com/office/drawing/2014/main" xmlns="" id="{DF015151-6501-4709-A149-410DE010C411}"/>
                      </a:ext>
                    </a:extLst>
                  </p:cNvPr>
                  <p:cNvSpPr/>
                  <p:nvPr/>
                </p:nvSpPr>
                <p:spPr>
                  <a:xfrm>
                    <a:off x="2378835" y="2272241"/>
                    <a:ext cx="77170" cy="76061"/>
                  </a:xfrm>
                  <a:custGeom>
                    <a:avLst/>
                    <a:gdLst>
                      <a:gd name="connsiteX0" fmla="*/ 11199 w 77170"/>
                      <a:gd name="connsiteY0" fmla="*/ 10935 h 76061"/>
                      <a:gd name="connsiteX1" fmla="*/ 10446 w 77170"/>
                      <a:gd name="connsiteY1" fmla="*/ 63999 h 76061"/>
                      <a:gd name="connsiteX2" fmla="*/ 11199 w 77170"/>
                      <a:gd name="connsiteY2" fmla="*/ 64752 h 76061"/>
                      <a:gd name="connsiteX3" fmla="*/ 65873 w 77170"/>
                      <a:gd name="connsiteY3" fmla="*/ 64752 h 76061"/>
                      <a:gd name="connsiteX4" fmla="*/ 65873 w 77170"/>
                      <a:gd name="connsiteY4" fmla="*/ 10935 h 76061"/>
                      <a:gd name="connsiteX5" fmla="*/ 11199 w 77170"/>
                      <a:gd name="connsiteY5" fmla="*/ 10935 h 76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77170" h="76061">
                        <a:moveTo>
                          <a:pt x="11199" y="10935"/>
                        </a:moveTo>
                        <a:cubicBezTo>
                          <a:pt x="-3660" y="25385"/>
                          <a:pt x="-3993" y="49140"/>
                          <a:pt x="10446" y="63999"/>
                        </a:cubicBezTo>
                        <a:cubicBezTo>
                          <a:pt x="10694" y="64256"/>
                          <a:pt x="10942" y="64504"/>
                          <a:pt x="11199" y="64752"/>
                        </a:cubicBezTo>
                        <a:cubicBezTo>
                          <a:pt x="26401" y="79582"/>
                          <a:pt x="50671" y="79582"/>
                          <a:pt x="65873" y="64752"/>
                        </a:cubicBezTo>
                        <a:cubicBezTo>
                          <a:pt x="80712" y="49883"/>
                          <a:pt x="80712" y="25804"/>
                          <a:pt x="65873" y="10935"/>
                        </a:cubicBezTo>
                        <a:cubicBezTo>
                          <a:pt x="50671" y="-3895"/>
                          <a:pt x="26401" y="-3895"/>
                          <a:pt x="11199" y="10935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39" name="Полилиния: фигура 38">
                    <a:extLst>
                      <a:ext uri="{FF2B5EF4-FFF2-40B4-BE49-F238E27FC236}">
                        <a16:creationId xmlns:a16="http://schemas.microsoft.com/office/drawing/2014/main" xmlns="" id="{0E2543CC-90D2-4BB8-89BC-CEA9FEF5D181}"/>
                      </a:ext>
                    </a:extLst>
                  </p:cNvPr>
                  <p:cNvSpPr/>
                  <p:nvPr/>
                </p:nvSpPr>
                <p:spPr>
                  <a:xfrm>
                    <a:off x="2358336" y="2251946"/>
                    <a:ext cx="118556" cy="116652"/>
                  </a:xfrm>
                  <a:custGeom>
                    <a:avLst/>
                    <a:gdLst>
                      <a:gd name="connsiteX0" fmla="*/ 17125 w 118556"/>
                      <a:gd name="connsiteY0" fmla="*/ 16943 h 116652"/>
                      <a:gd name="connsiteX1" fmla="*/ 16363 w 118556"/>
                      <a:gd name="connsiteY1" fmla="*/ 98572 h 116652"/>
                      <a:gd name="connsiteX2" fmla="*/ 17125 w 118556"/>
                      <a:gd name="connsiteY2" fmla="*/ 99335 h 116652"/>
                      <a:gd name="connsiteX3" fmla="*/ 100850 w 118556"/>
                      <a:gd name="connsiteY3" fmla="*/ 99335 h 116652"/>
                      <a:gd name="connsiteX4" fmla="*/ 102430 w 118556"/>
                      <a:gd name="connsiteY4" fmla="*/ 18524 h 116652"/>
                      <a:gd name="connsiteX5" fmla="*/ 100850 w 118556"/>
                      <a:gd name="connsiteY5" fmla="*/ 16943 h 116652"/>
                      <a:gd name="connsiteX6" fmla="*/ 17125 w 118556"/>
                      <a:gd name="connsiteY6" fmla="*/ 16943 h 11665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18556" h="116652">
                        <a:moveTo>
                          <a:pt x="17125" y="16943"/>
                        </a:moveTo>
                        <a:cubicBezTo>
                          <a:pt x="-5630" y="39270"/>
                          <a:pt x="-5973" y="75817"/>
                          <a:pt x="16363" y="98572"/>
                        </a:cubicBezTo>
                        <a:cubicBezTo>
                          <a:pt x="16611" y="98830"/>
                          <a:pt x="16868" y="99077"/>
                          <a:pt x="17125" y="99335"/>
                        </a:cubicBezTo>
                        <a:cubicBezTo>
                          <a:pt x="40356" y="122175"/>
                          <a:pt x="77609" y="122175"/>
                          <a:pt x="100850" y="99335"/>
                        </a:cubicBezTo>
                        <a:cubicBezTo>
                          <a:pt x="123605" y="77455"/>
                          <a:pt x="124309" y="41280"/>
                          <a:pt x="102430" y="18524"/>
                        </a:cubicBezTo>
                        <a:cubicBezTo>
                          <a:pt x="101917" y="17991"/>
                          <a:pt x="101383" y="17458"/>
                          <a:pt x="100850" y="16943"/>
                        </a:cubicBezTo>
                        <a:cubicBezTo>
                          <a:pt x="77609" y="-5898"/>
                          <a:pt x="40356" y="-5898"/>
                          <a:pt x="17125" y="16943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sp>
              <p:nvSpPr>
                <p:cNvPr id="29" name="Полилиния: фигура 28">
                  <a:extLst>
                    <a:ext uri="{FF2B5EF4-FFF2-40B4-BE49-F238E27FC236}">
                      <a16:creationId xmlns:a16="http://schemas.microsoft.com/office/drawing/2014/main" xmlns="" id="{A5DEC00C-2239-45D0-8C88-6911E6C18EDF}"/>
                    </a:ext>
                  </a:extLst>
                </p:cNvPr>
                <p:cNvSpPr/>
                <p:nvPr/>
              </p:nvSpPr>
              <p:spPr>
                <a:xfrm>
                  <a:off x="1918302" y="3775448"/>
                  <a:ext cx="77312" cy="76197"/>
                </a:xfrm>
                <a:custGeom>
                  <a:avLst/>
                  <a:gdLst>
                    <a:gd name="connsiteX0" fmla="*/ 11199 w 77312"/>
                    <a:gd name="connsiteY0" fmla="*/ 10964 h 76197"/>
                    <a:gd name="connsiteX1" fmla="*/ 10447 w 77312"/>
                    <a:gd name="connsiteY1" fmla="*/ 64028 h 76197"/>
                    <a:gd name="connsiteX2" fmla="*/ 11199 w 77312"/>
                    <a:gd name="connsiteY2" fmla="*/ 64780 h 76197"/>
                    <a:gd name="connsiteX3" fmla="*/ 65778 w 77312"/>
                    <a:gd name="connsiteY3" fmla="*/ 64780 h 76197"/>
                    <a:gd name="connsiteX4" fmla="*/ 66530 w 77312"/>
                    <a:gd name="connsiteY4" fmla="*/ 11716 h 76197"/>
                    <a:gd name="connsiteX5" fmla="*/ 65778 w 77312"/>
                    <a:gd name="connsiteY5" fmla="*/ 10964 h 76197"/>
                    <a:gd name="connsiteX6" fmla="*/ 11199 w 77312"/>
                    <a:gd name="connsiteY6" fmla="*/ 10964 h 7619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77312" h="76197">
                      <a:moveTo>
                        <a:pt x="11199" y="10964"/>
                      </a:moveTo>
                      <a:cubicBezTo>
                        <a:pt x="-3660" y="25413"/>
                        <a:pt x="-3993" y="49169"/>
                        <a:pt x="10447" y="64028"/>
                      </a:cubicBezTo>
                      <a:cubicBezTo>
                        <a:pt x="10694" y="64285"/>
                        <a:pt x="10942" y="64532"/>
                        <a:pt x="11199" y="64780"/>
                      </a:cubicBezTo>
                      <a:cubicBezTo>
                        <a:pt x="26306" y="79754"/>
                        <a:pt x="50671" y="79754"/>
                        <a:pt x="65778" y="64780"/>
                      </a:cubicBezTo>
                      <a:cubicBezTo>
                        <a:pt x="80637" y="50331"/>
                        <a:pt x="80970" y="26575"/>
                        <a:pt x="66530" y="11716"/>
                      </a:cubicBezTo>
                      <a:cubicBezTo>
                        <a:pt x="66282" y="11459"/>
                        <a:pt x="66035" y="11212"/>
                        <a:pt x="65778" y="10964"/>
                      </a:cubicBezTo>
                      <a:cubicBezTo>
                        <a:pt x="50623" y="-3905"/>
                        <a:pt x="26353" y="-3905"/>
                        <a:pt x="11199" y="10964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30" name="Полилиния: фигура 29">
                  <a:extLst>
                    <a:ext uri="{FF2B5EF4-FFF2-40B4-BE49-F238E27FC236}">
                      <a16:creationId xmlns:a16="http://schemas.microsoft.com/office/drawing/2014/main" xmlns="" id="{460D9AD4-E6DF-47F5-BFC6-FF8C565163A3}"/>
                    </a:ext>
                  </a:extLst>
                </p:cNvPr>
                <p:cNvSpPr/>
                <p:nvPr/>
              </p:nvSpPr>
              <p:spPr>
                <a:xfrm>
                  <a:off x="1897718" y="3755224"/>
                  <a:ext cx="118480" cy="116662"/>
                </a:xfrm>
                <a:custGeom>
                  <a:avLst/>
                  <a:gdLst>
                    <a:gd name="connsiteX0" fmla="*/ 17210 w 118480"/>
                    <a:gd name="connsiteY0" fmla="*/ 16900 h 116662"/>
                    <a:gd name="connsiteX1" fmla="*/ 16210 w 118480"/>
                    <a:gd name="connsiteY1" fmla="*/ 98387 h 116662"/>
                    <a:gd name="connsiteX2" fmla="*/ 17210 w 118480"/>
                    <a:gd name="connsiteY2" fmla="*/ 99387 h 116662"/>
                    <a:gd name="connsiteX3" fmla="*/ 100934 w 118480"/>
                    <a:gd name="connsiteY3" fmla="*/ 99387 h 116662"/>
                    <a:gd name="connsiteX4" fmla="*/ 101935 w 118480"/>
                    <a:gd name="connsiteY4" fmla="*/ 17900 h 116662"/>
                    <a:gd name="connsiteX5" fmla="*/ 100934 w 118480"/>
                    <a:gd name="connsiteY5" fmla="*/ 16900 h 116662"/>
                    <a:gd name="connsiteX6" fmla="*/ 17210 w 118480"/>
                    <a:gd name="connsiteY6" fmla="*/ 16900 h 1166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480" h="116662">
                      <a:moveTo>
                        <a:pt x="17210" y="16900"/>
                      </a:moveTo>
                      <a:cubicBezTo>
                        <a:pt x="-5564" y="39132"/>
                        <a:pt x="-6012" y="75612"/>
                        <a:pt x="16210" y="98387"/>
                      </a:cubicBezTo>
                      <a:cubicBezTo>
                        <a:pt x="16543" y="98730"/>
                        <a:pt x="16876" y="99063"/>
                        <a:pt x="17210" y="99387"/>
                      </a:cubicBezTo>
                      <a:cubicBezTo>
                        <a:pt x="40470" y="122171"/>
                        <a:pt x="77674" y="122171"/>
                        <a:pt x="100934" y="99387"/>
                      </a:cubicBezTo>
                      <a:cubicBezTo>
                        <a:pt x="123709" y="77155"/>
                        <a:pt x="124156" y="40675"/>
                        <a:pt x="101935" y="17900"/>
                      </a:cubicBezTo>
                      <a:cubicBezTo>
                        <a:pt x="101601" y="17557"/>
                        <a:pt x="101268" y="17224"/>
                        <a:pt x="100934" y="16900"/>
                      </a:cubicBezTo>
                      <a:cubicBezTo>
                        <a:pt x="77674" y="-5884"/>
                        <a:pt x="40470" y="-5884"/>
                        <a:pt x="17210" y="16900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31" name="Полилиния: фигура 30">
                  <a:extLst>
                    <a:ext uri="{FF2B5EF4-FFF2-40B4-BE49-F238E27FC236}">
                      <a16:creationId xmlns:a16="http://schemas.microsoft.com/office/drawing/2014/main" xmlns="" id="{9FC719B9-C31F-41CD-9875-CDE7B1E663E8}"/>
                    </a:ext>
                  </a:extLst>
                </p:cNvPr>
                <p:cNvSpPr/>
                <p:nvPr/>
              </p:nvSpPr>
              <p:spPr>
                <a:xfrm>
                  <a:off x="-652358" y="3366097"/>
                  <a:ext cx="56559" cy="55764"/>
                </a:xfrm>
                <a:custGeom>
                  <a:avLst/>
                  <a:gdLst>
                    <a:gd name="connsiteX0" fmla="*/ 8109 w 56559"/>
                    <a:gd name="connsiteY0" fmla="*/ 7978 h 55764"/>
                    <a:gd name="connsiteX1" fmla="*/ 7738 w 56559"/>
                    <a:gd name="connsiteY1" fmla="*/ 47040 h 55764"/>
                    <a:gd name="connsiteX2" fmla="*/ 8109 w 56559"/>
                    <a:gd name="connsiteY2" fmla="*/ 47411 h 55764"/>
                    <a:gd name="connsiteX3" fmla="*/ 48114 w 56559"/>
                    <a:gd name="connsiteY3" fmla="*/ 47411 h 55764"/>
                    <a:gd name="connsiteX4" fmla="*/ 48486 w 56559"/>
                    <a:gd name="connsiteY4" fmla="*/ 8349 h 55764"/>
                    <a:gd name="connsiteX5" fmla="*/ 48114 w 56559"/>
                    <a:gd name="connsiteY5" fmla="*/ 7978 h 55764"/>
                    <a:gd name="connsiteX6" fmla="*/ 8109 w 56559"/>
                    <a:gd name="connsiteY6" fmla="*/ 7978 h 557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6559" h="55764">
                      <a:moveTo>
                        <a:pt x="8109" y="7978"/>
                      </a:moveTo>
                      <a:cubicBezTo>
                        <a:pt x="-2778" y="18665"/>
                        <a:pt x="-2949" y="36153"/>
                        <a:pt x="7738" y="47040"/>
                      </a:cubicBezTo>
                      <a:cubicBezTo>
                        <a:pt x="7861" y="47164"/>
                        <a:pt x="7985" y="47287"/>
                        <a:pt x="8109" y="47411"/>
                      </a:cubicBezTo>
                      <a:cubicBezTo>
                        <a:pt x="19225" y="58298"/>
                        <a:pt x="36999" y="58298"/>
                        <a:pt x="48114" y="47411"/>
                      </a:cubicBezTo>
                      <a:cubicBezTo>
                        <a:pt x="59001" y="36724"/>
                        <a:pt x="59173" y="19236"/>
                        <a:pt x="48486" y="8349"/>
                      </a:cubicBezTo>
                      <a:cubicBezTo>
                        <a:pt x="48362" y="8225"/>
                        <a:pt x="48238" y="8101"/>
                        <a:pt x="48114" y="7978"/>
                      </a:cubicBezTo>
                      <a:cubicBezTo>
                        <a:pt x="36999" y="-2909"/>
                        <a:pt x="19225" y="-2909"/>
                        <a:pt x="8109" y="7978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32" name="Полилиния: фигура 31">
                  <a:extLst>
                    <a:ext uri="{FF2B5EF4-FFF2-40B4-BE49-F238E27FC236}">
                      <a16:creationId xmlns:a16="http://schemas.microsoft.com/office/drawing/2014/main" xmlns="" id="{7D63305E-DA00-4DCF-BF94-9EEAF21CA521}"/>
                    </a:ext>
                  </a:extLst>
                </p:cNvPr>
                <p:cNvSpPr/>
                <p:nvPr/>
              </p:nvSpPr>
              <p:spPr>
                <a:xfrm>
                  <a:off x="-667091" y="3351269"/>
                  <a:ext cx="86610" cy="85420"/>
                </a:xfrm>
                <a:custGeom>
                  <a:avLst/>
                  <a:gdLst>
                    <a:gd name="connsiteX0" fmla="*/ 12556 w 86610"/>
                    <a:gd name="connsiteY0" fmla="*/ 12328 h 85420"/>
                    <a:gd name="connsiteX1" fmla="*/ 11832 w 86610"/>
                    <a:gd name="connsiteY1" fmla="*/ 72002 h 85420"/>
                    <a:gd name="connsiteX2" fmla="*/ 12556 w 86610"/>
                    <a:gd name="connsiteY2" fmla="*/ 72717 h 85420"/>
                    <a:gd name="connsiteX3" fmla="*/ 73801 w 86610"/>
                    <a:gd name="connsiteY3" fmla="*/ 72717 h 85420"/>
                    <a:gd name="connsiteX4" fmla="*/ 74249 w 86610"/>
                    <a:gd name="connsiteY4" fmla="*/ 12776 h 85420"/>
                    <a:gd name="connsiteX5" fmla="*/ 73801 w 86610"/>
                    <a:gd name="connsiteY5" fmla="*/ 12328 h 85420"/>
                    <a:gd name="connsiteX6" fmla="*/ 12556 w 86610"/>
                    <a:gd name="connsiteY6" fmla="*/ 12328 h 854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6610" h="85420">
                      <a:moveTo>
                        <a:pt x="12556" y="12328"/>
                      </a:moveTo>
                      <a:cubicBezTo>
                        <a:pt x="-4123" y="28606"/>
                        <a:pt x="-4446" y="55324"/>
                        <a:pt x="11832" y="72002"/>
                      </a:cubicBezTo>
                      <a:cubicBezTo>
                        <a:pt x="12070" y="72240"/>
                        <a:pt x="12318" y="72479"/>
                        <a:pt x="12556" y="72717"/>
                      </a:cubicBezTo>
                      <a:cubicBezTo>
                        <a:pt x="29558" y="89404"/>
                        <a:pt x="56799" y="89404"/>
                        <a:pt x="73801" y="72717"/>
                      </a:cubicBezTo>
                      <a:cubicBezTo>
                        <a:pt x="90480" y="56286"/>
                        <a:pt x="90680" y="29454"/>
                        <a:pt x="74249" y="12776"/>
                      </a:cubicBezTo>
                      <a:cubicBezTo>
                        <a:pt x="74097" y="12623"/>
                        <a:pt x="73954" y="12481"/>
                        <a:pt x="73801" y="12328"/>
                      </a:cubicBezTo>
                      <a:cubicBezTo>
                        <a:pt x="56799" y="-4360"/>
                        <a:pt x="29558" y="-4360"/>
                        <a:pt x="12556" y="12328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33" name="Полилиния: фигура 32">
                  <a:extLst>
                    <a:ext uri="{FF2B5EF4-FFF2-40B4-BE49-F238E27FC236}">
                      <a16:creationId xmlns:a16="http://schemas.microsoft.com/office/drawing/2014/main" xmlns="" id="{DF6DDD2F-38BE-4DF7-855D-F237706986E2}"/>
                    </a:ext>
                  </a:extLst>
                </p:cNvPr>
                <p:cNvSpPr/>
                <p:nvPr/>
              </p:nvSpPr>
              <p:spPr>
                <a:xfrm>
                  <a:off x="-1604995" y="2415211"/>
                  <a:ext cx="77170" cy="76061"/>
                </a:xfrm>
                <a:custGeom>
                  <a:avLst/>
                  <a:gdLst>
                    <a:gd name="connsiteX0" fmla="*/ 11199 w 77170"/>
                    <a:gd name="connsiteY0" fmla="*/ 10935 h 76061"/>
                    <a:gd name="connsiteX1" fmla="*/ 10447 w 77170"/>
                    <a:gd name="connsiteY1" fmla="*/ 63999 h 76061"/>
                    <a:gd name="connsiteX2" fmla="*/ 11199 w 77170"/>
                    <a:gd name="connsiteY2" fmla="*/ 64751 h 76061"/>
                    <a:gd name="connsiteX3" fmla="*/ 65873 w 77170"/>
                    <a:gd name="connsiteY3" fmla="*/ 64751 h 76061"/>
                    <a:gd name="connsiteX4" fmla="*/ 65873 w 77170"/>
                    <a:gd name="connsiteY4" fmla="*/ 10935 h 76061"/>
                    <a:gd name="connsiteX5" fmla="*/ 11199 w 77170"/>
                    <a:gd name="connsiteY5" fmla="*/ 10935 h 76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7170" h="76061">
                      <a:moveTo>
                        <a:pt x="11199" y="10935"/>
                      </a:moveTo>
                      <a:cubicBezTo>
                        <a:pt x="-3660" y="25385"/>
                        <a:pt x="-3993" y="49140"/>
                        <a:pt x="10447" y="63999"/>
                      </a:cubicBezTo>
                      <a:cubicBezTo>
                        <a:pt x="10694" y="64256"/>
                        <a:pt x="10942" y="64504"/>
                        <a:pt x="11199" y="64751"/>
                      </a:cubicBezTo>
                      <a:cubicBezTo>
                        <a:pt x="26401" y="79582"/>
                        <a:pt x="50671" y="79582"/>
                        <a:pt x="65873" y="64751"/>
                      </a:cubicBezTo>
                      <a:cubicBezTo>
                        <a:pt x="80713" y="49883"/>
                        <a:pt x="80713" y="25804"/>
                        <a:pt x="65873" y="10935"/>
                      </a:cubicBezTo>
                      <a:cubicBezTo>
                        <a:pt x="50671" y="-3895"/>
                        <a:pt x="26401" y="-3895"/>
                        <a:pt x="11199" y="109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34" name="Полилиния: фигура 33">
                  <a:extLst>
                    <a:ext uri="{FF2B5EF4-FFF2-40B4-BE49-F238E27FC236}">
                      <a16:creationId xmlns:a16="http://schemas.microsoft.com/office/drawing/2014/main" xmlns="" id="{BF636313-9F89-48F8-A89A-D40C67B9C2D8}"/>
                    </a:ext>
                  </a:extLst>
                </p:cNvPr>
                <p:cNvSpPr/>
                <p:nvPr/>
              </p:nvSpPr>
              <p:spPr>
                <a:xfrm>
                  <a:off x="-1625496" y="2394863"/>
                  <a:ext cx="118397" cy="116662"/>
                </a:xfrm>
                <a:custGeom>
                  <a:avLst/>
                  <a:gdLst>
                    <a:gd name="connsiteX0" fmla="*/ 17127 w 118397"/>
                    <a:gd name="connsiteY0" fmla="*/ 16900 h 116662"/>
                    <a:gd name="connsiteX1" fmla="*/ 16403 w 118397"/>
                    <a:gd name="connsiteY1" fmla="*/ 98663 h 116662"/>
                    <a:gd name="connsiteX2" fmla="*/ 17127 w 118397"/>
                    <a:gd name="connsiteY2" fmla="*/ 99387 h 116662"/>
                    <a:gd name="connsiteX3" fmla="*/ 100852 w 118397"/>
                    <a:gd name="connsiteY3" fmla="*/ 99387 h 116662"/>
                    <a:gd name="connsiteX4" fmla="*/ 101852 w 118397"/>
                    <a:gd name="connsiteY4" fmla="*/ 17900 h 116662"/>
                    <a:gd name="connsiteX5" fmla="*/ 100852 w 118397"/>
                    <a:gd name="connsiteY5" fmla="*/ 16900 h 116662"/>
                    <a:gd name="connsiteX6" fmla="*/ 17127 w 118397"/>
                    <a:gd name="connsiteY6" fmla="*/ 16900 h 1166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397" h="116662">
                      <a:moveTo>
                        <a:pt x="17127" y="16900"/>
                      </a:moveTo>
                      <a:cubicBezTo>
                        <a:pt x="-5647" y="39274"/>
                        <a:pt x="-5971" y="75889"/>
                        <a:pt x="16403" y="98663"/>
                      </a:cubicBezTo>
                      <a:cubicBezTo>
                        <a:pt x="16641" y="98911"/>
                        <a:pt x="16879" y="99149"/>
                        <a:pt x="17127" y="99387"/>
                      </a:cubicBezTo>
                      <a:cubicBezTo>
                        <a:pt x="40387" y="122171"/>
                        <a:pt x="77592" y="122171"/>
                        <a:pt x="100852" y="99387"/>
                      </a:cubicBezTo>
                      <a:cubicBezTo>
                        <a:pt x="123626" y="77156"/>
                        <a:pt x="124074" y="40675"/>
                        <a:pt x="101852" y="17900"/>
                      </a:cubicBezTo>
                      <a:cubicBezTo>
                        <a:pt x="101518" y="17557"/>
                        <a:pt x="101185" y="17224"/>
                        <a:pt x="100852" y="16900"/>
                      </a:cubicBezTo>
                      <a:cubicBezTo>
                        <a:pt x="77592" y="-5884"/>
                        <a:pt x="40387" y="-5884"/>
                        <a:pt x="17127" y="16900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grpSp>
              <p:nvGrpSpPr>
                <p:cNvPr id="35" name="Рисунок 19">
                  <a:extLst>
                    <a:ext uri="{FF2B5EF4-FFF2-40B4-BE49-F238E27FC236}">
                      <a16:creationId xmlns:a16="http://schemas.microsoft.com/office/drawing/2014/main" xmlns="" id="{EDF2235C-6197-4D12-91C6-42583F769A39}"/>
                    </a:ext>
                  </a:extLst>
                </p:cNvPr>
                <p:cNvGrpSpPr/>
                <p:nvPr/>
              </p:nvGrpSpPr>
              <p:grpSpPr>
                <a:xfrm>
                  <a:off x="-1625496" y="2394863"/>
                  <a:ext cx="118397" cy="116662"/>
                  <a:chOff x="-1625496" y="2394863"/>
                  <a:chExt cx="118397" cy="116662"/>
                </a:xfrm>
                <a:solidFill>
                  <a:srgbClr val="BFC8D5"/>
                </a:solidFill>
              </p:grpSpPr>
              <p:sp>
                <p:nvSpPr>
                  <p:cNvPr id="36" name="Полилиния: фигура 35">
                    <a:extLst>
                      <a:ext uri="{FF2B5EF4-FFF2-40B4-BE49-F238E27FC236}">
                        <a16:creationId xmlns:a16="http://schemas.microsoft.com/office/drawing/2014/main" xmlns="" id="{8EC8D2EF-21AB-4CE4-A6AB-7FD23FA781F5}"/>
                      </a:ext>
                    </a:extLst>
                  </p:cNvPr>
                  <p:cNvSpPr/>
                  <p:nvPr/>
                </p:nvSpPr>
                <p:spPr>
                  <a:xfrm>
                    <a:off x="-1604995" y="2415211"/>
                    <a:ext cx="77170" cy="76061"/>
                  </a:xfrm>
                  <a:custGeom>
                    <a:avLst/>
                    <a:gdLst>
                      <a:gd name="connsiteX0" fmla="*/ 11199 w 77170"/>
                      <a:gd name="connsiteY0" fmla="*/ 10935 h 76061"/>
                      <a:gd name="connsiteX1" fmla="*/ 10447 w 77170"/>
                      <a:gd name="connsiteY1" fmla="*/ 63999 h 76061"/>
                      <a:gd name="connsiteX2" fmla="*/ 11199 w 77170"/>
                      <a:gd name="connsiteY2" fmla="*/ 64751 h 76061"/>
                      <a:gd name="connsiteX3" fmla="*/ 65873 w 77170"/>
                      <a:gd name="connsiteY3" fmla="*/ 64751 h 76061"/>
                      <a:gd name="connsiteX4" fmla="*/ 65873 w 77170"/>
                      <a:gd name="connsiteY4" fmla="*/ 10935 h 76061"/>
                      <a:gd name="connsiteX5" fmla="*/ 11199 w 77170"/>
                      <a:gd name="connsiteY5" fmla="*/ 10935 h 76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77170" h="76061">
                        <a:moveTo>
                          <a:pt x="11199" y="10935"/>
                        </a:moveTo>
                        <a:cubicBezTo>
                          <a:pt x="-3660" y="25385"/>
                          <a:pt x="-3993" y="49140"/>
                          <a:pt x="10447" y="63999"/>
                        </a:cubicBezTo>
                        <a:cubicBezTo>
                          <a:pt x="10694" y="64256"/>
                          <a:pt x="10942" y="64504"/>
                          <a:pt x="11199" y="64751"/>
                        </a:cubicBezTo>
                        <a:cubicBezTo>
                          <a:pt x="26401" y="79582"/>
                          <a:pt x="50671" y="79582"/>
                          <a:pt x="65873" y="64751"/>
                        </a:cubicBezTo>
                        <a:cubicBezTo>
                          <a:pt x="80713" y="49883"/>
                          <a:pt x="80713" y="25804"/>
                          <a:pt x="65873" y="10935"/>
                        </a:cubicBezTo>
                        <a:cubicBezTo>
                          <a:pt x="50671" y="-3895"/>
                          <a:pt x="26401" y="-3895"/>
                          <a:pt x="11199" y="10935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37" name="Полилиния: фигура 36">
                    <a:extLst>
                      <a:ext uri="{FF2B5EF4-FFF2-40B4-BE49-F238E27FC236}">
                        <a16:creationId xmlns:a16="http://schemas.microsoft.com/office/drawing/2014/main" xmlns="" id="{7185BDB5-A221-410D-B9DD-7CB27B3C9B22}"/>
                      </a:ext>
                    </a:extLst>
                  </p:cNvPr>
                  <p:cNvSpPr/>
                  <p:nvPr/>
                </p:nvSpPr>
                <p:spPr>
                  <a:xfrm>
                    <a:off x="-1625496" y="2394863"/>
                    <a:ext cx="118397" cy="116662"/>
                  </a:xfrm>
                  <a:custGeom>
                    <a:avLst/>
                    <a:gdLst>
                      <a:gd name="connsiteX0" fmla="*/ 17127 w 118397"/>
                      <a:gd name="connsiteY0" fmla="*/ 16900 h 116662"/>
                      <a:gd name="connsiteX1" fmla="*/ 16403 w 118397"/>
                      <a:gd name="connsiteY1" fmla="*/ 98663 h 116662"/>
                      <a:gd name="connsiteX2" fmla="*/ 17127 w 118397"/>
                      <a:gd name="connsiteY2" fmla="*/ 99387 h 116662"/>
                      <a:gd name="connsiteX3" fmla="*/ 100852 w 118397"/>
                      <a:gd name="connsiteY3" fmla="*/ 99387 h 116662"/>
                      <a:gd name="connsiteX4" fmla="*/ 101852 w 118397"/>
                      <a:gd name="connsiteY4" fmla="*/ 17900 h 116662"/>
                      <a:gd name="connsiteX5" fmla="*/ 100852 w 118397"/>
                      <a:gd name="connsiteY5" fmla="*/ 16900 h 116662"/>
                      <a:gd name="connsiteX6" fmla="*/ 17127 w 118397"/>
                      <a:gd name="connsiteY6" fmla="*/ 16900 h 11666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18397" h="116662">
                        <a:moveTo>
                          <a:pt x="17127" y="16900"/>
                        </a:moveTo>
                        <a:cubicBezTo>
                          <a:pt x="-5647" y="39274"/>
                          <a:pt x="-5971" y="75889"/>
                          <a:pt x="16403" y="98663"/>
                        </a:cubicBezTo>
                        <a:cubicBezTo>
                          <a:pt x="16641" y="98911"/>
                          <a:pt x="16879" y="99149"/>
                          <a:pt x="17127" y="99387"/>
                        </a:cubicBezTo>
                        <a:cubicBezTo>
                          <a:pt x="40387" y="122171"/>
                          <a:pt x="77592" y="122171"/>
                          <a:pt x="100852" y="99387"/>
                        </a:cubicBezTo>
                        <a:cubicBezTo>
                          <a:pt x="123626" y="77156"/>
                          <a:pt x="124074" y="40675"/>
                          <a:pt x="101852" y="17900"/>
                        </a:cubicBezTo>
                        <a:cubicBezTo>
                          <a:pt x="101518" y="17557"/>
                          <a:pt x="101185" y="17224"/>
                          <a:pt x="100852" y="16900"/>
                        </a:cubicBezTo>
                        <a:cubicBezTo>
                          <a:pt x="77592" y="-5884"/>
                          <a:pt x="40387" y="-5884"/>
                          <a:pt x="17127" y="16900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</p:grpSp>
        </p:grpSp>
      </p:grpSp>
    </p:spTree>
    <p:extLst>
      <p:ext uri="{BB962C8B-B14F-4D97-AF65-F5344CB8AC3E}">
        <p14:creationId xmlns:p14="http://schemas.microsoft.com/office/powerpoint/2010/main" val="8317430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67F31272-9F67-4252-A549-6C9073DE237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239" t="12043" r="26336" b="12043"/>
          <a:stretch/>
        </p:blipFill>
        <p:spPr>
          <a:xfrm rot="16200000">
            <a:off x="2667000" y="-2667002"/>
            <a:ext cx="6858001" cy="12192001"/>
          </a:xfrm>
          <a:prstGeom prst="rect">
            <a:avLst/>
          </a:prstGeom>
        </p:spPr>
      </p:pic>
      <p:sp>
        <p:nvSpPr>
          <p:cNvPr id="2" name="Овал 1">
            <a:extLst>
              <a:ext uri="{FF2B5EF4-FFF2-40B4-BE49-F238E27FC236}">
                <a16:creationId xmlns:a16="http://schemas.microsoft.com/office/drawing/2014/main" xmlns="" id="{78E373B2-7F54-4427-A37E-44F36BEF1B56}"/>
              </a:ext>
            </a:extLst>
          </p:cNvPr>
          <p:cNvSpPr/>
          <p:nvPr userDrawn="1"/>
        </p:nvSpPr>
        <p:spPr>
          <a:xfrm>
            <a:off x="1574800" y="1373632"/>
            <a:ext cx="81280" cy="812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05" name="Овал 204">
            <a:extLst>
              <a:ext uri="{FF2B5EF4-FFF2-40B4-BE49-F238E27FC236}">
                <a16:creationId xmlns:a16="http://schemas.microsoft.com/office/drawing/2014/main" xmlns="" id="{A59EF0C4-463B-4F38-8F5A-DCB3BF5DB03A}"/>
              </a:ext>
            </a:extLst>
          </p:cNvPr>
          <p:cNvSpPr/>
          <p:nvPr userDrawn="1"/>
        </p:nvSpPr>
        <p:spPr>
          <a:xfrm>
            <a:off x="10615168" y="575056"/>
            <a:ext cx="81280" cy="812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06" name="Овал 205">
            <a:extLst>
              <a:ext uri="{FF2B5EF4-FFF2-40B4-BE49-F238E27FC236}">
                <a16:creationId xmlns:a16="http://schemas.microsoft.com/office/drawing/2014/main" xmlns="" id="{A54FED12-3A90-4854-87BF-C7B509904FB6}"/>
              </a:ext>
            </a:extLst>
          </p:cNvPr>
          <p:cNvSpPr/>
          <p:nvPr userDrawn="1"/>
        </p:nvSpPr>
        <p:spPr>
          <a:xfrm>
            <a:off x="288544" y="1303528"/>
            <a:ext cx="81280" cy="812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07" name="Овал 206">
            <a:extLst>
              <a:ext uri="{FF2B5EF4-FFF2-40B4-BE49-F238E27FC236}">
                <a16:creationId xmlns:a16="http://schemas.microsoft.com/office/drawing/2014/main" xmlns="" id="{0AEA2B57-7E51-4C95-9792-16EEDFD6FAB5}"/>
              </a:ext>
            </a:extLst>
          </p:cNvPr>
          <p:cNvSpPr/>
          <p:nvPr userDrawn="1"/>
        </p:nvSpPr>
        <p:spPr>
          <a:xfrm>
            <a:off x="9731248" y="1346200"/>
            <a:ext cx="81280" cy="812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11" name="Овал 210">
            <a:extLst>
              <a:ext uri="{FF2B5EF4-FFF2-40B4-BE49-F238E27FC236}">
                <a16:creationId xmlns:a16="http://schemas.microsoft.com/office/drawing/2014/main" xmlns="" id="{AB54FF1F-DD3C-4762-8041-52ECD9418868}"/>
              </a:ext>
            </a:extLst>
          </p:cNvPr>
          <p:cNvSpPr/>
          <p:nvPr userDrawn="1"/>
        </p:nvSpPr>
        <p:spPr>
          <a:xfrm>
            <a:off x="2989072" y="447866"/>
            <a:ext cx="81280" cy="812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12" name="Овал 211">
            <a:extLst>
              <a:ext uri="{FF2B5EF4-FFF2-40B4-BE49-F238E27FC236}">
                <a16:creationId xmlns:a16="http://schemas.microsoft.com/office/drawing/2014/main" xmlns="" id="{9BC40BFB-9C55-4B2F-BD00-080569333F0F}"/>
              </a:ext>
            </a:extLst>
          </p:cNvPr>
          <p:cNvSpPr/>
          <p:nvPr userDrawn="1"/>
        </p:nvSpPr>
        <p:spPr>
          <a:xfrm>
            <a:off x="9109456" y="459232"/>
            <a:ext cx="81280" cy="812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13" name="Овал 212">
            <a:extLst>
              <a:ext uri="{FF2B5EF4-FFF2-40B4-BE49-F238E27FC236}">
                <a16:creationId xmlns:a16="http://schemas.microsoft.com/office/drawing/2014/main" xmlns="" id="{C5501FC1-F448-4619-9CA5-F0DDCEF778C0}"/>
              </a:ext>
            </a:extLst>
          </p:cNvPr>
          <p:cNvSpPr/>
          <p:nvPr userDrawn="1"/>
        </p:nvSpPr>
        <p:spPr>
          <a:xfrm>
            <a:off x="11593576" y="1398016"/>
            <a:ext cx="81280" cy="812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14" name="Овал 213">
            <a:extLst>
              <a:ext uri="{FF2B5EF4-FFF2-40B4-BE49-F238E27FC236}">
                <a16:creationId xmlns:a16="http://schemas.microsoft.com/office/drawing/2014/main" xmlns="" id="{CF47B84C-1CD2-4EC5-99D0-ED9E95C4F01A}"/>
              </a:ext>
            </a:extLst>
          </p:cNvPr>
          <p:cNvSpPr/>
          <p:nvPr userDrawn="1"/>
        </p:nvSpPr>
        <p:spPr>
          <a:xfrm>
            <a:off x="1315720" y="484442"/>
            <a:ext cx="81280" cy="812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74728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Группа 2">
            <a:extLst>
              <a:ext uri="{FF2B5EF4-FFF2-40B4-BE49-F238E27FC236}">
                <a16:creationId xmlns:a16="http://schemas.microsoft.com/office/drawing/2014/main" xmlns="" id="{B8DED819-E201-44F7-B3D2-C7260C7142B0}"/>
              </a:ext>
            </a:extLst>
          </p:cNvPr>
          <p:cNvGrpSpPr/>
          <p:nvPr userDrawn="1"/>
        </p:nvGrpSpPr>
        <p:grpSpPr>
          <a:xfrm>
            <a:off x="0" y="-142240"/>
            <a:ext cx="12192000" cy="7000240"/>
            <a:chOff x="0" y="-142240"/>
            <a:chExt cx="12192000" cy="7000240"/>
          </a:xfrm>
        </p:grpSpPr>
        <p:sp>
          <p:nvSpPr>
            <p:cNvPr id="4" name="Прямоугольник 3">
              <a:extLst>
                <a:ext uri="{FF2B5EF4-FFF2-40B4-BE49-F238E27FC236}">
                  <a16:creationId xmlns:a16="http://schemas.microsoft.com/office/drawing/2014/main" xmlns="" id="{F77491AF-7C0B-4596-9DE6-BABE0FF4025F}"/>
                </a:ext>
              </a:extLst>
            </p:cNvPr>
            <p:cNvSpPr/>
            <p:nvPr/>
          </p:nvSpPr>
          <p:spPr>
            <a:xfrm>
              <a:off x="0" y="-142240"/>
              <a:ext cx="12192000" cy="381000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pic>
          <p:nvPicPr>
            <p:cNvPr id="5" name="Рисунок 4">
              <a:extLst>
                <a:ext uri="{FF2B5EF4-FFF2-40B4-BE49-F238E27FC236}">
                  <a16:creationId xmlns:a16="http://schemas.microsoft.com/office/drawing/2014/main" xmlns="" id="{9992D0E9-345A-4A0A-83C3-4224F6363F2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504" t="47032" r="8548" b="-132"/>
            <a:stretch/>
          </p:blipFill>
          <p:spPr>
            <a:xfrm flipV="1">
              <a:off x="0" y="3169919"/>
              <a:ext cx="12192000" cy="3688081"/>
            </a:xfrm>
            <a:prstGeom prst="rect">
              <a:avLst/>
            </a:prstGeom>
          </p:spPr>
        </p:pic>
        <p:grpSp>
          <p:nvGrpSpPr>
            <p:cNvPr id="6" name="Группа 5">
              <a:extLst>
                <a:ext uri="{FF2B5EF4-FFF2-40B4-BE49-F238E27FC236}">
                  <a16:creationId xmlns:a16="http://schemas.microsoft.com/office/drawing/2014/main" xmlns="" id="{BDCCF0E4-0BEA-4E14-82A0-DEB48A880883}"/>
                </a:ext>
              </a:extLst>
            </p:cNvPr>
            <p:cNvGrpSpPr/>
            <p:nvPr/>
          </p:nvGrpSpPr>
          <p:grpSpPr>
            <a:xfrm>
              <a:off x="5631878" y="-117092"/>
              <a:ext cx="799084" cy="4464302"/>
              <a:chOff x="5591556" y="1031240"/>
              <a:chExt cx="799084" cy="4464302"/>
            </a:xfrm>
          </p:grpSpPr>
          <p:cxnSp>
            <p:nvCxnSpPr>
              <p:cNvPr id="7" name="Прямая соединительная линия 6">
                <a:extLst>
                  <a:ext uri="{FF2B5EF4-FFF2-40B4-BE49-F238E27FC236}">
                    <a16:creationId xmlns:a16="http://schemas.microsoft.com/office/drawing/2014/main" xmlns="" id="{6A9619ED-453A-4D84-9B5A-EEEE7C78AD77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5831840" y="1031240"/>
                <a:ext cx="558800" cy="1706880"/>
              </a:xfrm>
              <a:prstGeom prst="line">
                <a:avLst/>
              </a:prstGeom>
              <a:ln w="38100">
                <a:gradFill>
                  <a:gsLst>
                    <a:gs pos="0">
                      <a:schemeClr val="accent1">
                        <a:lumMod val="5000"/>
                        <a:lumOff val="95000"/>
                        <a:alpha val="35000"/>
                      </a:schemeClr>
                    </a:gs>
                    <a:gs pos="100000">
                      <a:schemeClr val="bg1"/>
                    </a:gs>
                  </a:gsLst>
                  <a:lin ang="540000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Прямая соединительная линия 7">
                <a:extLst>
                  <a:ext uri="{FF2B5EF4-FFF2-40B4-BE49-F238E27FC236}">
                    <a16:creationId xmlns:a16="http://schemas.microsoft.com/office/drawing/2014/main" xmlns="" id="{969A1347-8D82-4C2E-914B-C96E212208F6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5824220" y="2463165"/>
                <a:ext cx="498475" cy="28575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Прямая соединительная линия 8">
                <a:extLst>
                  <a:ext uri="{FF2B5EF4-FFF2-40B4-BE49-F238E27FC236}">
                    <a16:creationId xmlns:a16="http://schemas.microsoft.com/office/drawing/2014/main" xmlns="" id="{3682067A-C12B-4FE8-A45D-7AE9F020984D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5909310" y="2453640"/>
                <a:ext cx="421006" cy="1198245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Прямая соединительная линия 9">
                <a:extLst>
                  <a:ext uri="{FF2B5EF4-FFF2-40B4-BE49-F238E27FC236}">
                    <a16:creationId xmlns:a16="http://schemas.microsoft.com/office/drawing/2014/main" xmlns="" id="{CC1B870E-D6D5-4E8A-8D98-9E3899BA48D4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5900421" y="3484245"/>
                <a:ext cx="355599" cy="17907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Прямая соединительная линия 10">
                <a:extLst>
                  <a:ext uri="{FF2B5EF4-FFF2-40B4-BE49-F238E27FC236}">
                    <a16:creationId xmlns:a16="http://schemas.microsoft.com/office/drawing/2014/main" xmlns="" id="{92FB7A5F-17CE-444E-B870-38974EBEE848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5591556" y="3474720"/>
                <a:ext cx="672087" cy="2020822"/>
              </a:xfrm>
              <a:prstGeom prst="line">
                <a:avLst/>
              </a:prstGeom>
              <a:ln w="38100">
                <a:gradFill>
                  <a:gsLst>
                    <a:gs pos="40000">
                      <a:schemeClr val="accent1">
                        <a:lumMod val="5000"/>
                        <a:lumOff val="95000"/>
                      </a:schemeClr>
                    </a:gs>
                    <a:gs pos="76000">
                      <a:schemeClr val="bg1">
                        <a:alpha val="4000"/>
                      </a:schemeClr>
                    </a:gs>
                  </a:gsLst>
                  <a:lin ang="540000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924022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Группа 2">
            <a:extLst>
              <a:ext uri="{FF2B5EF4-FFF2-40B4-BE49-F238E27FC236}">
                <a16:creationId xmlns:a16="http://schemas.microsoft.com/office/drawing/2014/main" xmlns="" id="{2822A8E4-C1A5-4D16-AC94-3454392A106C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783000"/>
            <a:chExt cx="12192000" cy="6075000"/>
          </a:xfrm>
        </p:grpSpPr>
        <p:pic>
          <p:nvPicPr>
            <p:cNvPr id="4" name="Рисунок 3">
              <a:extLst>
                <a:ext uri="{FF2B5EF4-FFF2-40B4-BE49-F238E27FC236}">
                  <a16:creationId xmlns:a16="http://schemas.microsoft.com/office/drawing/2014/main" xmlns="" id="{FE8911E2-0FE2-4248-9CFA-581DB62AACF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8374" r="-2" b="26657"/>
            <a:stretch/>
          </p:blipFill>
          <p:spPr>
            <a:xfrm>
              <a:off x="0" y="783000"/>
              <a:ext cx="12192000" cy="6075000"/>
            </a:xfrm>
            <a:prstGeom prst="rect">
              <a:avLst/>
            </a:prstGeom>
          </p:spPr>
        </p:pic>
        <p:sp>
          <p:nvSpPr>
            <p:cNvPr id="5" name="Овал 4">
              <a:extLst>
                <a:ext uri="{FF2B5EF4-FFF2-40B4-BE49-F238E27FC236}">
                  <a16:creationId xmlns:a16="http://schemas.microsoft.com/office/drawing/2014/main" xmlns="" id="{C3A85CF9-5BD8-4B3C-AD1C-77E6BDDB585B}"/>
                </a:ext>
              </a:extLst>
            </p:cNvPr>
            <p:cNvSpPr/>
            <p:nvPr/>
          </p:nvSpPr>
          <p:spPr>
            <a:xfrm>
              <a:off x="5471160" y="3091040"/>
              <a:ext cx="1066800" cy="2184400"/>
            </a:xfrm>
            <a:prstGeom prst="ellipse">
              <a:avLst/>
            </a:prstGeom>
            <a:solidFill>
              <a:srgbClr val="050C1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grpSp>
        <p:nvGrpSpPr>
          <p:cNvPr id="18" name="Группа 17">
            <a:extLst>
              <a:ext uri="{FF2B5EF4-FFF2-40B4-BE49-F238E27FC236}">
                <a16:creationId xmlns:a16="http://schemas.microsoft.com/office/drawing/2014/main" xmlns="" id="{2A05D119-E532-4F13-9DDA-8EF52F6FF5C4}"/>
              </a:ext>
            </a:extLst>
          </p:cNvPr>
          <p:cNvGrpSpPr/>
          <p:nvPr userDrawn="1"/>
        </p:nvGrpSpPr>
        <p:grpSpPr>
          <a:xfrm>
            <a:off x="5542439" y="2204720"/>
            <a:ext cx="1107122" cy="5045289"/>
            <a:chOff x="5631878" y="-117092"/>
            <a:chExt cx="799084" cy="4464302"/>
          </a:xfrm>
        </p:grpSpPr>
        <p:cxnSp>
          <p:nvCxnSpPr>
            <p:cNvPr id="19" name="Прямая соединительная линия 18">
              <a:extLst>
                <a:ext uri="{FF2B5EF4-FFF2-40B4-BE49-F238E27FC236}">
                  <a16:creationId xmlns:a16="http://schemas.microsoft.com/office/drawing/2014/main" xmlns="" id="{A6964067-7C29-4521-AB1B-11FC6E1859D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872162" y="-117092"/>
              <a:ext cx="558800" cy="1706880"/>
            </a:xfrm>
            <a:prstGeom prst="line">
              <a:avLst/>
            </a:prstGeom>
            <a:ln w="38100">
              <a:gradFill>
                <a:gsLst>
                  <a:gs pos="0">
                    <a:schemeClr val="accent1">
                      <a:lumMod val="5000"/>
                      <a:lumOff val="95000"/>
                      <a:alpha val="35000"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Прямая соединительная линия 19">
              <a:extLst>
                <a:ext uri="{FF2B5EF4-FFF2-40B4-BE49-F238E27FC236}">
                  <a16:creationId xmlns:a16="http://schemas.microsoft.com/office/drawing/2014/main" xmlns="" id="{A0E4E702-0D9B-4273-BF53-F7FCA017254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864542" y="1314833"/>
              <a:ext cx="498475" cy="28575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Прямая соединительная линия 20">
              <a:extLst>
                <a:ext uri="{FF2B5EF4-FFF2-40B4-BE49-F238E27FC236}">
                  <a16:creationId xmlns:a16="http://schemas.microsoft.com/office/drawing/2014/main" xmlns="" id="{336EFC70-17FD-4D15-83E2-128413649B7A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949632" y="1305308"/>
              <a:ext cx="421006" cy="1198245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Прямая соединительная линия 21">
              <a:extLst>
                <a:ext uri="{FF2B5EF4-FFF2-40B4-BE49-F238E27FC236}">
                  <a16:creationId xmlns:a16="http://schemas.microsoft.com/office/drawing/2014/main" xmlns="" id="{7542F926-4B1A-45E4-927E-134735792EE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940743" y="2335913"/>
              <a:ext cx="355599" cy="17907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Прямая соединительная линия 22">
              <a:extLst>
                <a:ext uri="{FF2B5EF4-FFF2-40B4-BE49-F238E27FC236}">
                  <a16:creationId xmlns:a16="http://schemas.microsoft.com/office/drawing/2014/main" xmlns="" id="{721D063E-E9B9-4AAB-9F2F-5651E8DDBA97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631878" y="2326388"/>
              <a:ext cx="672087" cy="2020822"/>
            </a:xfrm>
            <a:prstGeom prst="line">
              <a:avLst/>
            </a:prstGeom>
            <a:ln w="38100">
              <a:gradFill>
                <a:gsLst>
                  <a:gs pos="40000">
                    <a:schemeClr val="accent1">
                      <a:lumMod val="5000"/>
                      <a:lumOff val="95000"/>
                    </a:schemeClr>
                  </a:gs>
                  <a:gs pos="76000">
                    <a:schemeClr val="bg1">
                      <a:alpha val="4000"/>
                    </a:schemeClr>
                  </a:gs>
                </a:gsLst>
                <a:lin ang="540000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4033571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5A9D5B81-43B2-4003-A11A-37B4BF8B27A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" r="-4" b="10001"/>
          <a:stretch/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2240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4EFA14E4-C925-4056-A85B-050870E071C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97" b="4197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005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9B9519CE-BD9F-4415-985A-A21B2603BE3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78781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E42C46F8-F02D-4012-B1CF-2DF3CE05FCE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" t="7813" b="7813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07" name="Прямоугольник 406">
            <a:extLst>
              <a:ext uri="{FF2B5EF4-FFF2-40B4-BE49-F238E27FC236}">
                <a16:creationId xmlns:a16="http://schemas.microsoft.com/office/drawing/2014/main" xmlns="" id="{F9FA5295-A179-475F-9A6C-FF772A395D6C}"/>
              </a:ext>
            </a:extLst>
          </p:cNvPr>
          <p:cNvSpPr/>
          <p:nvPr userDrawn="1"/>
        </p:nvSpPr>
        <p:spPr>
          <a:xfrm>
            <a:off x="0" y="0"/>
            <a:ext cx="12192000" cy="6879145"/>
          </a:xfrm>
          <a:prstGeom prst="rect">
            <a:avLst/>
          </a:prstGeom>
          <a:solidFill>
            <a:srgbClr val="000C3C">
              <a:alpha val="47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grpSp>
        <p:nvGrpSpPr>
          <p:cNvPr id="2" name="Группа 1">
            <a:extLst>
              <a:ext uri="{FF2B5EF4-FFF2-40B4-BE49-F238E27FC236}">
                <a16:creationId xmlns:a16="http://schemas.microsoft.com/office/drawing/2014/main" xmlns="" id="{F85789DD-F2D4-47D9-9EFD-468F6AAF9B5A}"/>
              </a:ext>
            </a:extLst>
          </p:cNvPr>
          <p:cNvGrpSpPr/>
          <p:nvPr userDrawn="1"/>
        </p:nvGrpSpPr>
        <p:grpSpPr>
          <a:xfrm>
            <a:off x="0" y="4660202"/>
            <a:ext cx="12113094" cy="2938272"/>
            <a:chOff x="-128358" y="5167884"/>
            <a:chExt cx="12113094" cy="2938272"/>
          </a:xfrm>
        </p:grpSpPr>
        <p:pic>
          <p:nvPicPr>
            <p:cNvPr id="406" name="Рисунок 405">
              <a:extLst>
                <a:ext uri="{FF2B5EF4-FFF2-40B4-BE49-F238E27FC236}">
                  <a16:creationId xmlns:a16="http://schemas.microsoft.com/office/drawing/2014/main" xmlns="" id="{720652A0-6012-48B6-9FEF-31249096CE6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6459801">
              <a:off x="8691241" y="5576609"/>
              <a:ext cx="1406784" cy="1836973"/>
            </a:xfrm>
            <a:prstGeom prst="rect">
              <a:avLst/>
            </a:prstGeom>
          </p:spPr>
        </p:pic>
        <p:pic>
          <p:nvPicPr>
            <p:cNvPr id="408" name="Рисунок 407">
              <a:extLst>
                <a:ext uri="{FF2B5EF4-FFF2-40B4-BE49-F238E27FC236}">
                  <a16:creationId xmlns:a16="http://schemas.microsoft.com/office/drawing/2014/main" xmlns="" id="{3A4B6469-8CAC-423B-AC0B-9DC87617014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488424" y="5167884"/>
              <a:ext cx="2496312" cy="2496312"/>
            </a:xfrm>
            <a:prstGeom prst="rect">
              <a:avLst/>
            </a:prstGeom>
          </p:spPr>
        </p:pic>
        <p:pic>
          <p:nvPicPr>
            <p:cNvPr id="409" name="Рисунок 408">
              <a:extLst>
                <a:ext uri="{FF2B5EF4-FFF2-40B4-BE49-F238E27FC236}">
                  <a16:creationId xmlns:a16="http://schemas.microsoft.com/office/drawing/2014/main" xmlns="" id="{F29735B4-296D-47F9-957F-62BBB3400EB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4789045">
              <a:off x="86737" y="5210851"/>
              <a:ext cx="1406784" cy="1836973"/>
            </a:xfrm>
            <a:prstGeom prst="rect">
              <a:avLst/>
            </a:prstGeom>
          </p:spPr>
        </p:pic>
        <p:pic>
          <p:nvPicPr>
            <p:cNvPr id="410" name="Рисунок 409">
              <a:extLst>
                <a:ext uri="{FF2B5EF4-FFF2-40B4-BE49-F238E27FC236}">
                  <a16:creationId xmlns:a16="http://schemas.microsoft.com/office/drawing/2014/main" xmlns="" id="{067D0DB7-02A0-4631-B180-6E39C315334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05840" y="5609844"/>
              <a:ext cx="2496312" cy="2496312"/>
            </a:xfrm>
            <a:prstGeom prst="rect">
              <a:avLst/>
            </a:prstGeom>
          </p:spPr>
        </p:pic>
        <p:pic>
          <p:nvPicPr>
            <p:cNvPr id="411" name="Рисунок 410">
              <a:extLst>
                <a:ext uri="{FF2B5EF4-FFF2-40B4-BE49-F238E27FC236}">
                  <a16:creationId xmlns:a16="http://schemas.microsoft.com/office/drawing/2014/main" xmlns="" id="{5A1FEE13-DA88-44F0-96D5-19B9DB145E2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7047484" y="5468111"/>
              <a:ext cx="2420619" cy="2420619"/>
            </a:xfrm>
            <a:prstGeom prst="rect">
              <a:avLst/>
            </a:prstGeom>
          </p:spPr>
        </p:pic>
        <p:pic>
          <p:nvPicPr>
            <p:cNvPr id="412" name="Рисунок 411">
              <a:extLst>
                <a:ext uri="{FF2B5EF4-FFF2-40B4-BE49-F238E27FC236}">
                  <a16:creationId xmlns:a16="http://schemas.microsoft.com/office/drawing/2014/main" xmlns="" id="{1F914604-BCD8-41F8-8601-5CDEFF7AA3F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 flipH="1">
              <a:off x="2608834" y="5528818"/>
              <a:ext cx="2420619" cy="2420619"/>
            </a:xfrm>
            <a:prstGeom prst="rect">
              <a:avLst/>
            </a:prstGeom>
          </p:spPr>
        </p:pic>
        <p:pic>
          <p:nvPicPr>
            <p:cNvPr id="413" name="Рисунок 412">
              <a:extLst>
                <a:ext uri="{FF2B5EF4-FFF2-40B4-BE49-F238E27FC236}">
                  <a16:creationId xmlns:a16="http://schemas.microsoft.com/office/drawing/2014/main" xmlns="" id="{F63F9959-499E-4CFD-BB4A-A4E113848A8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6587456">
              <a:off x="4866000" y="5866172"/>
              <a:ext cx="1406784" cy="1836973"/>
            </a:xfrm>
            <a:prstGeom prst="rect">
              <a:avLst/>
            </a:prstGeom>
          </p:spPr>
        </p:pic>
        <p:pic>
          <p:nvPicPr>
            <p:cNvPr id="414" name="Рисунок 413">
              <a:extLst>
                <a:ext uri="{FF2B5EF4-FFF2-40B4-BE49-F238E27FC236}">
                  <a16:creationId xmlns:a16="http://schemas.microsoft.com/office/drawing/2014/main" xmlns="" id="{B4F7C11B-EE9B-4C59-960F-9D5FB285B76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685621">
              <a:off x="6102605" y="5925312"/>
              <a:ext cx="1356866" cy="1356866"/>
            </a:xfrm>
            <a:prstGeom prst="rect">
              <a:avLst/>
            </a:prstGeom>
          </p:spPr>
        </p:pic>
      </p:grpSp>
      <p:grpSp>
        <p:nvGrpSpPr>
          <p:cNvPr id="415" name="Группа 414">
            <a:extLst>
              <a:ext uri="{FF2B5EF4-FFF2-40B4-BE49-F238E27FC236}">
                <a16:creationId xmlns:a16="http://schemas.microsoft.com/office/drawing/2014/main" xmlns="" id="{8FC0DBD5-F770-4C55-A7CE-5888501C6F88}"/>
              </a:ext>
            </a:extLst>
          </p:cNvPr>
          <p:cNvGrpSpPr/>
          <p:nvPr userDrawn="1"/>
        </p:nvGrpSpPr>
        <p:grpSpPr>
          <a:xfrm flipH="1">
            <a:off x="0" y="-740473"/>
            <a:ext cx="12113094" cy="2938272"/>
            <a:chOff x="-128358" y="5167884"/>
            <a:chExt cx="12113094" cy="2938272"/>
          </a:xfrm>
        </p:grpSpPr>
        <p:pic>
          <p:nvPicPr>
            <p:cNvPr id="416" name="Рисунок 415">
              <a:extLst>
                <a:ext uri="{FF2B5EF4-FFF2-40B4-BE49-F238E27FC236}">
                  <a16:creationId xmlns:a16="http://schemas.microsoft.com/office/drawing/2014/main" xmlns="" id="{26E35F7E-9E67-4F7C-8B47-26A3858EC75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6459801">
              <a:off x="8691241" y="5576609"/>
              <a:ext cx="1406784" cy="1836973"/>
            </a:xfrm>
            <a:prstGeom prst="rect">
              <a:avLst/>
            </a:prstGeom>
          </p:spPr>
        </p:pic>
        <p:pic>
          <p:nvPicPr>
            <p:cNvPr id="417" name="Рисунок 416">
              <a:extLst>
                <a:ext uri="{FF2B5EF4-FFF2-40B4-BE49-F238E27FC236}">
                  <a16:creationId xmlns:a16="http://schemas.microsoft.com/office/drawing/2014/main" xmlns="" id="{52EC3352-0FB0-4117-8603-9FABBAF9A13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488424" y="5167884"/>
              <a:ext cx="2496312" cy="2496312"/>
            </a:xfrm>
            <a:prstGeom prst="rect">
              <a:avLst/>
            </a:prstGeom>
          </p:spPr>
        </p:pic>
        <p:pic>
          <p:nvPicPr>
            <p:cNvPr id="418" name="Рисунок 417">
              <a:extLst>
                <a:ext uri="{FF2B5EF4-FFF2-40B4-BE49-F238E27FC236}">
                  <a16:creationId xmlns:a16="http://schemas.microsoft.com/office/drawing/2014/main" xmlns="" id="{C00E1BDB-7D7F-4BB9-9BA2-D701541323B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4789045">
              <a:off x="86737" y="5210851"/>
              <a:ext cx="1406784" cy="1836973"/>
            </a:xfrm>
            <a:prstGeom prst="rect">
              <a:avLst/>
            </a:prstGeom>
          </p:spPr>
        </p:pic>
        <p:pic>
          <p:nvPicPr>
            <p:cNvPr id="419" name="Рисунок 418">
              <a:extLst>
                <a:ext uri="{FF2B5EF4-FFF2-40B4-BE49-F238E27FC236}">
                  <a16:creationId xmlns:a16="http://schemas.microsoft.com/office/drawing/2014/main" xmlns="" id="{06298CAF-66BD-4CEF-BFBA-B6E3A5BEE7D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05840" y="5609844"/>
              <a:ext cx="2496312" cy="2496312"/>
            </a:xfrm>
            <a:prstGeom prst="rect">
              <a:avLst/>
            </a:prstGeom>
          </p:spPr>
        </p:pic>
        <p:pic>
          <p:nvPicPr>
            <p:cNvPr id="420" name="Рисунок 419">
              <a:extLst>
                <a:ext uri="{FF2B5EF4-FFF2-40B4-BE49-F238E27FC236}">
                  <a16:creationId xmlns:a16="http://schemas.microsoft.com/office/drawing/2014/main" xmlns="" id="{40608E46-A2DE-48F9-8E3E-DCC906A92D2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7047484" y="5468111"/>
              <a:ext cx="2420619" cy="2420619"/>
            </a:xfrm>
            <a:prstGeom prst="rect">
              <a:avLst/>
            </a:prstGeom>
          </p:spPr>
        </p:pic>
        <p:pic>
          <p:nvPicPr>
            <p:cNvPr id="421" name="Рисунок 420">
              <a:extLst>
                <a:ext uri="{FF2B5EF4-FFF2-40B4-BE49-F238E27FC236}">
                  <a16:creationId xmlns:a16="http://schemas.microsoft.com/office/drawing/2014/main" xmlns="" id="{CDF9A8B1-AF83-41A2-86D2-A1BBC3EA574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 flipH="1">
              <a:off x="2608834" y="5528818"/>
              <a:ext cx="2420619" cy="2420619"/>
            </a:xfrm>
            <a:prstGeom prst="rect">
              <a:avLst/>
            </a:prstGeom>
          </p:spPr>
        </p:pic>
        <p:pic>
          <p:nvPicPr>
            <p:cNvPr id="422" name="Рисунок 421">
              <a:extLst>
                <a:ext uri="{FF2B5EF4-FFF2-40B4-BE49-F238E27FC236}">
                  <a16:creationId xmlns:a16="http://schemas.microsoft.com/office/drawing/2014/main" xmlns="" id="{8A0B7EF8-18C8-4C2B-996C-1E0699FCC60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6587456">
              <a:off x="4866000" y="5866172"/>
              <a:ext cx="1406784" cy="1836973"/>
            </a:xfrm>
            <a:prstGeom prst="rect">
              <a:avLst/>
            </a:prstGeom>
          </p:spPr>
        </p:pic>
        <p:pic>
          <p:nvPicPr>
            <p:cNvPr id="423" name="Рисунок 422">
              <a:extLst>
                <a:ext uri="{FF2B5EF4-FFF2-40B4-BE49-F238E27FC236}">
                  <a16:creationId xmlns:a16="http://schemas.microsoft.com/office/drawing/2014/main" xmlns="" id="{22927749-316D-4CBE-B542-C595A70EBE6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685621">
              <a:off x="6102605" y="5925312"/>
              <a:ext cx="1356866" cy="135686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3610745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570552E4-F009-4F8A-80CA-28FA25F9178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918" r="2" b="22127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xmlns="" id="{C62DDF15-57EE-4A03-BC65-EF72393B0935}"/>
              </a:ext>
            </a:extLst>
          </p:cNvPr>
          <p:cNvSpPr/>
          <p:nvPr userDrawn="1"/>
        </p:nvSpPr>
        <p:spPr>
          <a:xfrm>
            <a:off x="0" y="-21146"/>
            <a:ext cx="12192000" cy="6879145"/>
          </a:xfrm>
          <a:prstGeom prst="rect">
            <a:avLst/>
          </a:prstGeom>
          <a:solidFill>
            <a:srgbClr val="000C3C">
              <a:alpha val="47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grpSp>
        <p:nvGrpSpPr>
          <p:cNvPr id="5" name="Рисунок 19">
            <a:extLst>
              <a:ext uri="{FF2B5EF4-FFF2-40B4-BE49-F238E27FC236}">
                <a16:creationId xmlns:a16="http://schemas.microsoft.com/office/drawing/2014/main" xmlns="" id="{0478C882-4CCB-4B8E-BB2C-1E1443AF6EBE}"/>
              </a:ext>
            </a:extLst>
          </p:cNvPr>
          <p:cNvGrpSpPr/>
          <p:nvPr userDrawn="1"/>
        </p:nvGrpSpPr>
        <p:grpSpPr>
          <a:xfrm rot="1671315">
            <a:off x="117300" y="3843894"/>
            <a:ext cx="4024945" cy="3923665"/>
            <a:chOff x="-3530918" y="-157607"/>
            <a:chExt cx="6007811" cy="5856636"/>
          </a:xfrm>
          <a:effectLst>
            <a:glow rad="63500">
              <a:schemeClr val="accent1">
                <a:satMod val="175000"/>
                <a:alpha val="40000"/>
              </a:schemeClr>
            </a:glow>
          </a:effectLst>
        </p:grpSpPr>
        <p:grpSp>
          <p:nvGrpSpPr>
            <p:cNvPr id="6" name="Рисунок 19">
              <a:extLst>
                <a:ext uri="{FF2B5EF4-FFF2-40B4-BE49-F238E27FC236}">
                  <a16:creationId xmlns:a16="http://schemas.microsoft.com/office/drawing/2014/main" xmlns="" id="{5B6158DB-45F9-4541-9605-F10854E1C92D}"/>
                </a:ext>
              </a:extLst>
            </p:cNvPr>
            <p:cNvGrpSpPr/>
            <p:nvPr/>
          </p:nvGrpSpPr>
          <p:grpSpPr>
            <a:xfrm>
              <a:off x="-3530918" y="-157607"/>
              <a:ext cx="5991415" cy="5856636"/>
              <a:chOff x="-3530918" y="-157607"/>
              <a:chExt cx="5991415" cy="5856636"/>
            </a:xfrm>
          </p:grpSpPr>
          <p:grpSp>
            <p:nvGrpSpPr>
              <p:cNvPr id="41" name="Рисунок 19">
                <a:extLst>
                  <a:ext uri="{FF2B5EF4-FFF2-40B4-BE49-F238E27FC236}">
                    <a16:creationId xmlns:a16="http://schemas.microsoft.com/office/drawing/2014/main" xmlns="" id="{29BA7844-7450-43BA-A576-1AF4F40CB563}"/>
                  </a:ext>
                </a:extLst>
              </p:cNvPr>
              <p:cNvGrpSpPr/>
              <p:nvPr/>
            </p:nvGrpSpPr>
            <p:grpSpPr>
              <a:xfrm>
                <a:off x="-3530918" y="-157607"/>
                <a:ext cx="5981414" cy="5856636"/>
                <a:chOff x="-3530918" y="-157607"/>
                <a:chExt cx="5981414" cy="5856636"/>
              </a:xfrm>
              <a:noFill/>
            </p:grpSpPr>
            <p:sp>
              <p:nvSpPr>
                <p:cNvPr id="44" name="Полилиния: фигура 43">
                  <a:extLst>
                    <a:ext uri="{FF2B5EF4-FFF2-40B4-BE49-F238E27FC236}">
                      <a16:creationId xmlns:a16="http://schemas.microsoft.com/office/drawing/2014/main" xmlns="" id="{84B202F0-947D-4DD6-87C2-AD3229FD9B9F}"/>
                    </a:ext>
                  </a:extLst>
                </p:cNvPr>
                <p:cNvSpPr/>
                <p:nvPr/>
              </p:nvSpPr>
              <p:spPr>
                <a:xfrm>
                  <a:off x="-1928336" y="2453099"/>
                  <a:ext cx="356806" cy="3245929"/>
                </a:xfrm>
                <a:custGeom>
                  <a:avLst/>
                  <a:gdLst>
                    <a:gd name="connsiteX0" fmla="*/ 356807 w 356806"/>
                    <a:gd name="connsiteY0" fmla="*/ 0 h 3245929"/>
                    <a:gd name="connsiteX1" fmla="*/ 0 w 356806"/>
                    <a:gd name="connsiteY1" fmla="*/ 3245930 h 32459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356806" h="3245929">
                      <a:moveTo>
                        <a:pt x="356807" y="0"/>
                      </a:moveTo>
                      <a:lnTo>
                        <a:pt x="0" y="3245930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45" name="Полилиния: фигура 44">
                  <a:extLst>
                    <a:ext uri="{FF2B5EF4-FFF2-40B4-BE49-F238E27FC236}">
                      <a16:creationId xmlns:a16="http://schemas.microsoft.com/office/drawing/2014/main" xmlns="" id="{791FBA1B-F1D6-4E77-A6BB-1487B0F43E96}"/>
                    </a:ext>
                  </a:extLst>
                </p:cNvPr>
                <p:cNvSpPr/>
                <p:nvPr/>
              </p:nvSpPr>
              <p:spPr>
                <a:xfrm>
                  <a:off x="-273177" y="2778854"/>
                  <a:ext cx="634174" cy="2166366"/>
                </a:xfrm>
                <a:custGeom>
                  <a:avLst/>
                  <a:gdLst>
                    <a:gd name="connsiteX0" fmla="*/ 634175 w 634174"/>
                    <a:gd name="connsiteY0" fmla="*/ 0 h 2166366"/>
                    <a:gd name="connsiteX1" fmla="*/ 0 w 634174"/>
                    <a:gd name="connsiteY1" fmla="*/ 2166366 h 216636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634174" h="2166366">
                      <a:moveTo>
                        <a:pt x="634175" y="0"/>
                      </a:moveTo>
                      <a:lnTo>
                        <a:pt x="0" y="2166366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46" name="Полилиния: фигура 45">
                  <a:extLst>
                    <a:ext uri="{FF2B5EF4-FFF2-40B4-BE49-F238E27FC236}">
                      <a16:creationId xmlns:a16="http://schemas.microsoft.com/office/drawing/2014/main" xmlns="" id="{8CB3085B-2ACC-49C5-8EC4-7FC3624D2369}"/>
                    </a:ext>
                  </a:extLst>
                </p:cNvPr>
                <p:cNvSpPr/>
                <p:nvPr/>
              </p:nvSpPr>
              <p:spPr>
                <a:xfrm>
                  <a:off x="-1567339" y="2456338"/>
                  <a:ext cx="1557909" cy="1549336"/>
                </a:xfrm>
                <a:custGeom>
                  <a:avLst/>
                  <a:gdLst>
                    <a:gd name="connsiteX0" fmla="*/ 0 w 1557909"/>
                    <a:gd name="connsiteY0" fmla="*/ 0 h 1549336"/>
                    <a:gd name="connsiteX1" fmla="*/ 1557909 w 1557909"/>
                    <a:gd name="connsiteY1" fmla="*/ 1549337 h 15493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1557909" h="1549336">
                      <a:moveTo>
                        <a:pt x="0" y="0"/>
                      </a:moveTo>
                      <a:lnTo>
                        <a:pt x="1557909" y="1549337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47" name="Полилиния: фигура 46">
                  <a:extLst>
                    <a:ext uri="{FF2B5EF4-FFF2-40B4-BE49-F238E27FC236}">
                      <a16:creationId xmlns:a16="http://schemas.microsoft.com/office/drawing/2014/main" xmlns="" id="{F1E00F53-BFB7-4CC8-B278-197D6CFF8621}"/>
                    </a:ext>
                  </a:extLst>
                </p:cNvPr>
                <p:cNvSpPr/>
                <p:nvPr/>
              </p:nvSpPr>
              <p:spPr>
                <a:xfrm>
                  <a:off x="972597" y="1676717"/>
                  <a:ext cx="1437417" cy="624268"/>
                </a:xfrm>
                <a:custGeom>
                  <a:avLst/>
                  <a:gdLst>
                    <a:gd name="connsiteX0" fmla="*/ -168 w 1437417"/>
                    <a:gd name="connsiteY0" fmla="*/ -188 h 624268"/>
                    <a:gd name="connsiteX1" fmla="*/ 1437250 w 1437417"/>
                    <a:gd name="connsiteY1" fmla="*/ 624081 h 62426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1437417" h="624268">
                      <a:moveTo>
                        <a:pt x="-168" y="-188"/>
                      </a:moveTo>
                      <a:cubicBezTo>
                        <a:pt x="30503" y="15814"/>
                        <a:pt x="1437250" y="624081"/>
                        <a:pt x="1437250" y="624081"/>
                      </a:cubicBezTo>
                    </a:path>
                  </a:pathLst>
                </a:custGeom>
                <a:noFill/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48" name="Полилиния: фигура 47">
                  <a:extLst>
                    <a:ext uri="{FF2B5EF4-FFF2-40B4-BE49-F238E27FC236}">
                      <a16:creationId xmlns:a16="http://schemas.microsoft.com/office/drawing/2014/main" xmlns="" id="{9CEABDBF-6697-4762-A4C8-C29B0F1A4362}"/>
                    </a:ext>
                  </a:extLst>
                </p:cNvPr>
                <p:cNvSpPr/>
                <p:nvPr/>
              </p:nvSpPr>
              <p:spPr>
                <a:xfrm>
                  <a:off x="368807" y="2312225"/>
                  <a:ext cx="2081688" cy="470820"/>
                </a:xfrm>
                <a:custGeom>
                  <a:avLst/>
                  <a:gdLst>
                    <a:gd name="connsiteX0" fmla="*/ 0 w 2081688"/>
                    <a:gd name="connsiteY0" fmla="*/ 470821 h 470820"/>
                    <a:gd name="connsiteX1" fmla="*/ 2081689 w 2081688"/>
                    <a:gd name="connsiteY1" fmla="*/ 0 h 4708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2081688" h="470820">
                      <a:moveTo>
                        <a:pt x="0" y="470821"/>
                      </a:moveTo>
                      <a:lnTo>
                        <a:pt x="2081689" y="0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49" name="Полилиния: фигура 48">
                  <a:extLst>
                    <a:ext uri="{FF2B5EF4-FFF2-40B4-BE49-F238E27FC236}">
                      <a16:creationId xmlns:a16="http://schemas.microsoft.com/office/drawing/2014/main" xmlns="" id="{170E20FD-5356-424C-9CCF-7EBBEB193FE7}"/>
                    </a:ext>
                  </a:extLst>
                </p:cNvPr>
                <p:cNvSpPr/>
                <p:nvPr/>
              </p:nvSpPr>
              <p:spPr>
                <a:xfrm>
                  <a:off x="-3530918" y="-157607"/>
                  <a:ext cx="9525" cy="9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25" h="9525"/>
                  </a:pathLst>
                </a:custGeom>
                <a:noFill/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50" name="Полилиния: фигура 49">
                  <a:extLst>
                    <a:ext uri="{FF2B5EF4-FFF2-40B4-BE49-F238E27FC236}">
                      <a16:creationId xmlns:a16="http://schemas.microsoft.com/office/drawing/2014/main" xmlns="" id="{404A645E-A4DE-4999-A081-3418DF2F5C08}"/>
                    </a:ext>
                  </a:extLst>
                </p:cNvPr>
                <p:cNvSpPr/>
                <p:nvPr/>
              </p:nvSpPr>
              <p:spPr>
                <a:xfrm>
                  <a:off x="360139" y="2780664"/>
                  <a:ext cx="1295781" cy="359187"/>
                </a:xfrm>
                <a:custGeom>
                  <a:avLst/>
                  <a:gdLst>
                    <a:gd name="connsiteX0" fmla="*/ 0 w 1295781"/>
                    <a:gd name="connsiteY0" fmla="*/ 0 h 359187"/>
                    <a:gd name="connsiteX1" fmla="*/ 1295781 w 1295781"/>
                    <a:gd name="connsiteY1" fmla="*/ 359188 h 359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1295781" h="359187">
                      <a:moveTo>
                        <a:pt x="0" y="0"/>
                      </a:moveTo>
                      <a:lnTo>
                        <a:pt x="1295781" y="359188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51" name="Полилиния: фигура 50">
                  <a:extLst>
                    <a:ext uri="{FF2B5EF4-FFF2-40B4-BE49-F238E27FC236}">
                      <a16:creationId xmlns:a16="http://schemas.microsoft.com/office/drawing/2014/main" xmlns="" id="{068C2B9D-18B7-4E72-AA62-62A10D987907}"/>
                    </a:ext>
                  </a:extLst>
                </p:cNvPr>
                <p:cNvSpPr/>
                <p:nvPr/>
              </p:nvSpPr>
              <p:spPr>
                <a:xfrm>
                  <a:off x="-1575054" y="1660714"/>
                  <a:ext cx="2530030" cy="2030730"/>
                </a:xfrm>
                <a:custGeom>
                  <a:avLst/>
                  <a:gdLst>
                    <a:gd name="connsiteX0" fmla="*/ 2530031 w 2530030"/>
                    <a:gd name="connsiteY0" fmla="*/ 0 h 2030730"/>
                    <a:gd name="connsiteX1" fmla="*/ 1941100 w 2530030"/>
                    <a:gd name="connsiteY1" fmla="*/ 1119283 h 2030730"/>
                    <a:gd name="connsiteX2" fmla="*/ 0 w 2530030"/>
                    <a:gd name="connsiteY2" fmla="*/ 797624 h 2030730"/>
                    <a:gd name="connsiteX3" fmla="*/ 425958 w 2530030"/>
                    <a:gd name="connsiteY3" fmla="*/ 2030730 h 20307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530030" h="2030730">
                      <a:moveTo>
                        <a:pt x="2530031" y="0"/>
                      </a:moveTo>
                      <a:lnTo>
                        <a:pt x="1941100" y="1119283"/>
                      </a:lnTo>
                      <a:lnTo>
                        <a:pt x="0" y="797624"/>
                      </a:lnTo>
                      <a:lnTo>
                        <a:pt x="425958" y="2030730"/>
                      </a:lnTo>
                    </a:path>
                  </a:pathLst>
                </a:custGeom>
                <a:noFill/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52" name="Полилиния: фигура 51">
                  <a:extLst>
                    <a:ext uri="{FF2B5EF4-FFF2-40B4-BE49-F238E27FC236}">
                      <a16:creationId xmlns:a16="http://schemas.microsoft.com/office/drawing/2014/main" xmlns="" id="{F455EB81-71A3-4EB4-939D-9926739C802A}"/>
                    </a:ext>
                  </a:extLst>
                </p:cNvPr>
                <p:cNvSpPr/>
                <p:nvPr/>
              </p:nvSpPr>
              <p:spPr>
                <a:xfrm>
                  <a:off x="-1765364" y="2759709"/>
                  <a:ext cx="2115788" cy="1418653"/>
                </a:xfrm>
                <a:custGeom>
                  <a:avLst/>
                  <a:gdLst>
                    <a:gd name="connsiteX0" fmla="*/ 2115788 w 2115788"/>
                    <a:gd name="connsiteY0" fmla="*/ 0 h 1418653"/>
                    <a:gd name="connsiteX1" fmla="*/ 0 w 2115788"/>
                    <a:gd name="connsiteY1" fmla="*/ 1418654 h 141865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2115788" h="1418653">
                      <a:moveTo>
                        <a:pt x="2115788" y="0"/>
                      </a:moveTo>
                      <a:lnTo>
                        <a:pt x="0" y="1418654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53" name="Полилиния: фигура 52">
                  <a:extLst>
                    <a:ext uri="{FF2B5EF4-FFF2-40B4-BE49-F238E27FC236}">
                      <a16:creationId xmlns:a16="http://schemas.microsoft.com/office/drawing/2014/main" xmlns="" id="{E2270722-A7A3-414F-98EB-226766824D3C}"/>
                    </a:ext>
                  </a:extLst>
                </p:cNvPr>
                <p:cNvSpPr/>
                <p:nvPr/>
              </p:nvSpPr>
              <p:spPr>
                <a:xfrm>
                  <a:off x="972597" y="1675097"/>
                  <a:ext cx="983075" cy="2134743"/>
                </a:xfrm>
                <a:custGeom>
                  <a:avLst/>
                  <a:gdLst>
                    <a:gd name="connsiteX0" fmla="*/ 0 w 983075"/>
                    <a:gd name="connsiteY0" fmla="*/ 0 h 2134743"/>
                    <a:gd name="connsiteX1" fmla="*/ 983075 w 983075"/>
                    <a:gd name="connsiteY1" fmla="*/ 2134743 h 213474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983075" h="2134743">
                      <a:moveTo>
                        <a:pt x="0" y="0"/>
                      </a:moveTo>
                      <a:lnTo>
                        <a:pt x="983075" y="2134743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54" name="Полилиния: фигура 53">
                  <a:extLst>
                    <a:ext uri="{FF2B5EF4-FFF2-40B4-BE49-F238E27FC236}">
                      <a16:creationId xmlns:a16="http://schemas.microsoft.com/office/drawing/2014/main" xmlns="" id="{77FDAEE3-1032-4D8C-90B8-0F570BBEE010}"/>
                    </a:ext>
                  </a:extLst>
                </p:cNvPr>
                <p:cNvSpPr/>
                <p:nvPr/>
              </p:nvSpPr>
              <p:spPr>
                <a:xfrm>
                  <a:off x="-3530918" y="-157607"/>
                  <a:ext cx="9525" cy="9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25" h="9525"/>
                  </a:pathLst>
                </a:custGeom>
                <a:noFill/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  <p:sp>
            <p:nvSpPr>
              <p:cNvPr id="42" name="Полилиния: фигура 41">
                <a:extLst>
                  <a:ext uri="{FF2B5EF4-FFF2-40B4-BE49-F238E27FC236}">
                    <a16:creationId xmlns:a16="http://schemas.microsoft.com/office/drawing/2014/main" xmlns="" id="{198EE2AA-BD5F-491B-BBE3-6C6136BC2B6E}"/>
                  </a:ext>
                </a:extLst>
              </p:cNvPr>
              <p:cNvSpPr/>
              <p:nvPr/>
            </p:nvSpPr>
            <p:spPr>
              <a:xfrm>
                <a:off x="-624364" y="2320321"/>
                <a:ext cx="3084861" cy="1072229"/>
              </a:xfrm>
              <a:custGeom>
                <a:avLst/>
                <a:gdLst>
                  <a:gd name="connsiteX0" fmla="*/ 3084862 w 3084861"/>
                  <a:gd name="connsiteY0" fmla="*/ 0 h 1072229"/>
                  <a:gd name="connsiteX1" fmla="*/ 2279619 w 3084861"/>
                  <a:gd name="connsiteY1" fmla="*/ 821150 h 1072229"/>
                  <a:gd name="connsiteX2" fmla="*/ 0 w 3084861"/>
                  <a:gd name="connsiteY2" fmla="*/ 1072229 h 10722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084861" h="1072229">
                    <a:moveTo>
                      <a:pt x="3084862" y="0"/>
                    </a:moveTo>
                    <a:lnTo>
                      <a:pt x="2279619" y="821150"/>
                    </a:lnTo>
                    <a:lnTo>
                      <a:pt x="0" y="1072229"/>
                    </a:lnTo>
                  </a:path>
                </a:pathLst>
              </a:custGeom>
              <a:noFill/>
              <a:ln w="4763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43" name="Полилиния: фигура 42">
                <a:extLst>
                  <a:ext uri="{FF2B5EF4-FFF2-40B4-BE49-F238E27FC236}">
                    <a16:creationId xmlns:a16="http://schemas.microsoft.com/office/drawing/2014/main" xmlns="" id="{BB7D82BC-AD5F-4837-9169-4F83694D0401}"/>
                  </a:ext>
                </a:extLst>
              </p:cNvPr>
              <p:cNvSpPr/>
              <p:nvPr/>
            </p:nvSpPr>
            <p:spPr>
              <a:xfrm>
                <a:off x="-3530918" y="-157607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  <p:sp>
          <p:nvSpPr>
            <p:cNvPr id="7" name="Полилиния: фигура 6">
              <a:extLst>
                <a:ext uri="{FF2B5EF4-FFF2-40B4-BE49-F238E27FC236}">
                  <a16:creationId xmlns:a16="http://schemas.microsoft.com/office/drawing/2014/main" xmlns="" id="{5CF72787-0A27-4B77-A257-09ACEF75B7AE}"/>
                </a:ext>
              </a:extLst>
            </p:cNvPr>
            <p:cNvSpPr/>
            <p:nvPr/>
          </p:nvSpPr>
          <p:spPr>
            <a:xfrm>
              <a:off x="-3530918" y="-157607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4763" cap="flat">
              <a:solidFill>
                <a:srgbClr val="00B0F0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grpSp>
          <p:nvGrpSpPr>
            <p:cNvPr id="8" name="Рисунок 19">
              <a:extLst>
                <a:ext uri="{FF2B5EF4-FFF2-40B4-BE49-F238E27FC236}">
                  <a16:creationId xmlns:a16="http://schemas.microsoft.com/office/drawing/2014/main" xmlns="" id="{54B6AEDA-E1C2-491C-A7A4-E68609B691F5}"/>
                </a:ext>
              </a:extLst>
            </p:cNvPr>
            <p:cNvGrpSpPr/>
            <p:nvPr/>
          </p:nvGrpSpPr>
          <p:grpSpPr>
            <a:xfrm>
              <a:off x="-1625496" y="1628872"/>
              <a:ext cx="4102390" cy="2474518"/>
              <a:chOff x="-1625496" y="1628872"/>
              <a:chExt cx="4102390" cy="2474518"/>
            </a:xfrm>
            <a:solidFill>
              <a:srgbClr val="BFC8D5"/>
            </a:solidFill>
          </p:grpSpPr>
          <p:sp>
            <p:nvSpPr>
              <p:cNvPr id="9" name="Полилиния: фигура 8">
                <a:extLst>
                  <a:ext uri="{FF2B5EF4-FFF2-40B4-BE49-F238E27FC236}">
                    <a16:creationId xmlns:a16="http://schemas.microsoft.com/office/drawing/2014/main" xmlns="" id="{42FE5998-32FA-4B1C-98C7-32B3AC5000AE}"/>
                  </a:ext>
                </a:extLst>
              </p:cNvPr>
              <p:cNvSpPr/>
              <p:nvPr/>
            </p:nvSpPr>
            <p:spPr>
              <a:xfrm>
                <a:off x="-1159389" y="3691478"/>
                <a:ext cx="66306" cy="65274"/>
              </a:xfrm>
              <a:custGeom>
                <a:avLst/>
                <a:gdLst>
                  <a:gd name="connsiteX0" fmla="*/ 9554 w 66306"/>
                  <a:gd name="connsiteY0" fmla="*/ 9399 h 65274"/>
                  <a:gd name="connsiteX1" fmla="*/ 8982 w 66306"/>
                  <a:gd name="connsiteY1" fmla="*/ 54929 h 65274"/>
                  <a:gd name="connsiteX2" fmla="*/ 9554 w 66306"/>
                  <a:gd name="connsiteY2" fmla="*/ 55500 h 65274"/>
                  <a:gd name="connsiteX3" fmla="*/ 56417 w 66306"/>
                  <a:gd name="connsiteY3" fmla="*/ 55500 h 65274"/>
                  <a:gd name="connsiteX4" fmla="*/ 56988 w 66306"/>
                  <a:gd name="connsiteY4" fmla="*/ 9971 h 65274"/>
                  <a:gd name="connsiteX5" fmla="*/ 56417 w 66306"/>
                  <a:gd name="connsiteY5" fmla="*/ 9399 h 65274"/>
                  <a:gd name="connsiteX6" fmla="*/ 9554 w 66306"/>
                  <a:gd name="connsiteY6" fmla="*/ 9399 h 652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6306" h="65274">
                    <a:moveTo>
                      <a:pt x="9554" y="9399"/>
                    </a:moveTo>
                    <a:cubicBezTo>
                      <a:pt x="-3181" y="21810"/>
                      <a:pt x="-3438" y="42194"/>
                      <a:pt x="8982" y="54929"/>
                    </a:cubicBezTo>
                    <a:cubicBezTo>
                      <a:pt x="9173" y="55119"/>
                      <a:pt x="9363" y="55310"/>
                      <a:pt x="9554" y="55500"/>
                    </a:cubicBezTo>
                    <a:cubicBezTo>
                      <a:pt x="22565" y="68283"/>
                      <a:pt x="43406" y="68283"/>
                      <a:pt x="56417" y="55500"/>
                    </a:cubicBezTo>
                    <a:cubicBezTo>
                      <a:pt x="69151" y="43089"/>
                      <a:pt x="69409" y="22706"/>
                      <a:pt x="56988" y="9971"/>
                    </a:cubicBezTo>
                    <a:cubicBezTo>
                      <a:pt x="56798" y="9780"/>
                      <a:pt x="56607" y="9590"/>
                      <a:pt x="56417" y="9399"/>
                    </a:cubicBezTo>
                    <a:cubicBezTo>
                      <a:pt x="43406" y="-3383"/>
                      <a:pt x="22565" y="-3383"/>
                      <a:pt x="9554" y="9399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0" name="Полилиния: фигура 9">
                <a:extLst>
                  <a:ext uri="{FF2B5EF4-FFF2-40B4-BE49-F238E27FC236}">
                    <a16:creationId xmlns:a16="http://schemas.microsoft.com/office/drawing/2014/main" xmlns="" id="{5447417F-18F2-49A8-9DFA-57836F17A503}"/>
                  </a:ext>
                </a:extLst>
              </p:cNvPr>
              <p:cNvSpPr/>
              <p:nvPr/>
            </p:nvSpPr>
            <p:spPr>
              <a:xfrm>
                <a:off x="-1176725" y="3674054"/>
                <a:ext cx="101549" cy="100121"/>
              </a:xfrm>
              <a:custGeom>
                <a:avLst/>
                <a:gdLst>
                  <a:gd name="connsiteX0" fmla="*/ 14698 w 101549"/>
                  <a:gd name="connsiteY0" fmla="*/ 14536 h 100121"/>
                  <a:gd name="connsiteX1" fmla="*/ 13926 w 101549"/>
                  <a:gd name="connsiteY1" fmla="*/ 84440 h 100121"/>
                  <a:gd name="connsiteX2" fmla="*/ 14698 w 101549"/>
                  <a:gd name="connsiteY2" fmla="*/ 85211 h 100121"/>
                  <a:gd name="connsiteX3" fmla="*/ 86516 w 101549"/>
                  <a:gd name="connsiteY3" fmla="*/ 85211 h 100121"/>
                  <a:gd name="connsiteX4" fmla="*/ 87288 w 101549"/>
                  <a:gd name="connsiteY4" fmla="*/ 15307 h 100121"/>
                  <a:gd name="connsiteX5" fmla="*/ 86516 w 101549"/>
                  <a:gd name="connsiteY5" fmla="*/ 14536 h 100121"/>
                  <a:gd name="connsiteX6" fmla="*/ 14698 w 101549"/>
                  <a:gd name="connsiteY6" fmla="*/ 14536 h 1001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1549" h="100121">
                    <a:moveTo>
                      <a:pt x="14698" y="14536"/>
                    </a:moveTo>
                    <a:cubicBezTo>
                      <a:pt x="-4819" y="33624"/>
                      <a:pt x="-5162" y="64923"/>
                      <a:pt x="13926" y="84440"/>
                    </a:cubicBezTo>
                    <a:cubicBezTo>
                      <a:pt x="14183" y="84706"/>
                      <a:pt x="14440" y="84954"/>
                      <a:pt x="14698" y="85211"/>
                    </a:cubicBezTo>
                    <a:cubicBezTo>
                      <a:pt x="34614" y="104842"/>
                      <a:pt x="66599" y="104842"/>
                      <a:pt x="86516" y="85211"/>
                    </a:cubicBezTo>
                    <a:cubicBezTo>
                      <a:pt x="106033" y="66123"/>
                      <a:pt x="106376" y="34824"/>
                      <a:pt x="87288" y="15307"/>
                    </a:cubicBezTo>
                    <a:cubicBezTo>
                      <a:pt x="87030" y="15050"/>
                      <a:pt x="86773" y="14793"/>
                      <a:pt x="86516" y="14536"/>
                    </a:cubicBezTo>
                    <a:cubicBezTo>
                      <a:pt x="66599" y="-5095"/>
                      <a:pt x="34614" y="-5095"/>
                      <a:pt x="14698" y="14536"/>
                    </a:cubicBezTo>
                  </a:path>
                </a:pathLst>
              </a:custGeom>
              <a:solidFill>
                <a:srgbClr val="00B0F0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1" name="Полилиния: фигура 10">
                <a:extLst>
                  <a:ext uri="{FF2B5EF4-FFF2-40B4-BE49-F238E27FC236}">
                    <a16:creationId xmlns:a16="http://schemas.microsoft.com/office/drawing/2014/main" xmlns="" id="{165E3C97-65C4-40AA-B49F-2B10E7BBA99D}"/>
                  </a:ext>
                </a:extLst>
              </p:cNvPr>
              <p:cNvSpPr/>
              <p:nvPr/>
            </p:nvSpPr>
            <p:spPr>
              <a:xfrm>
                <a:off x="1342252" y="2514521"/>
                <a:ext cx="69509" cy="68513"/>
              </a:xfrm>
              <a:custGeom>
                <a:avLst/>
                <a:gdLst>
                  <a:gd name="connsiteX0" fmla="*/ 10034 w 69509"/>
                  <a:gd name="connsiteY0" fmla="*/ 9828 h 68513"/>
                  <a:gd name="connsiteX1" fmla="*/ 9501 w 69509"/>
                  <a:gd name="connsiteY1" fmla="*/ 57777 h 68513"/>
                  <a:gd name="connsiteX2" fmla="*/ 10034 w 69509"/>
                  <a:gd name="connsiteY2" fmla="*/ 58310 h 68513"/>
                  <a:gd name="connsiteX3" fmla="*/ 59183 w 69509"/>
                  <a:gd name="connsiteY3" fmla="*/ 58310 h 68513"/>
                  <a:gd name="connsiteX4" fmla="*/ 59574 w 69509"/>
                  <a:gd name="connsiteY4" fmla="*/ 10219 h 68513"/>
                  <a:gd name="connsiteX5" fmla="*/ 59183 w 69509"/>
                  <a:gd name="connsiteY5" fmla="*/ 9828 h 68513"/>
                  <a:gd name="connsiteX6" fmla="*/ 10034 w 69509"/>
                  <a:gd name="connsiteY6" fmla="*/ 9828 h 68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509" h="68513">
                    <a:moveTo>
                      <a:pt x="10034" y="9828"/>
                    </a:moveTo>
                    <a:cubicBezTo>
                      <a:pt x="-3358" y="22925"/>
                      <a:pt x="-3596" y="44394"/>
                      <a:pt x="9501" y="57777"/>
                    </a:cubicBezTo>
                    <a:cubicBezTo>
                      <a:pt x="9682" y="57958"/>
                      <a:pt x="9853" y="58139"/>
                      <a:pt x="10034" y="58310"/>
                    </a:cubicBezTo>
                    <a:cubicBezTo>
                      <a:pt x="23693" y="71664"/>
                      <a:pt x="45525" y="71664"/>
                      <a:pt x="59183" y="58310"/>
                    </a:cubicBezTo>
                    <a:cubicBezTo>
                      <a:pt x="72575" y="45137"/>
                      <a:pt x="72747" y="23611"/>
                      <a:pt x="59574" y="10219"/>
                    </a:cubicBezTo>
                    <a:cubicBezTo>
                      <a:pt x="59450" y="10085"/>
                      <a:pt x="59317" y="9961"/>
                      <a:pt x="59183" y="9828"/>
                    </a:cubicBezTo>
                    <a:cubicBezTo>
                      <a:pt x="45525" y="-3526"/>
                      <a:pt x="23693" y="-3526"/>
                      <a:pt x="10034" y="9828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2" name="Полилиния: фигура 11">
                <a:extLst>
                  <a:ext uri="{FF2B5EF4-FFF2-40B4-BE49-F238E27FC236}">
                    <a16:creationId xmlns:a16="http://schemas.microsoft.com/office/drawing/2014/main" xmlns="" id="{2A3C388E-8F3F-40E6-AB68-2317972A9E62}"/>
                  </a:ext>
                </a:extLst>
              </p:cNvPr>
              <p:cNvSpPr/>
              <p:nvPr/>
            </p:nvSpPr>
            <p:spPr>
              <a:xfrm>
                <a:off x="1323761" y="2496305"/>
                <a:ext cx="106533" cy="104946"/>
              </a:xfrm>
              <a:custGeom>
                <a:avLst/>
                <a:gdLst>
                  <a:gd name="connsiteX0" fmla="*/ 15475 w 106533"/>
                  <a:gd name="connsiteY0" fmla="*/ 15186 h 104946"/>
                  <a:gd name="connsiteX1" fmla="*/ 14551 w 106533"/>
                  <a:gd name="connsiteY1" fmla="*/ 88462 h 104946"/>
                  <a:gd name="connsiteX2" fmla="*/ 15475 w 106533"/>
                  <a:gd name="connsiteY2" fmla="*/ 89385 h 104946"/>
                  <a:gd name="connsiteX3" fmla="*/ 90722 w 106533"/>
                  <a:gd name="connsiteY3" fmla="*/ 89385 h 104946"/>
                  <a:gd name="connsiteX4" fmla="*/ 91647 w 106533"/>
                  <a:gd name="connsiteY4" fmla="*/ 16110 h 104946"/>
                  <a:gd name="connsiteX5" fmla="*/ 90722 w 106533"/>
                  <a:gd name="connsiteY5" fmla="*/ 15186 h 104946"/>
                  <a:gd name="connsiteX6" fmla="*/ 15475 w 106533"/>
                  <a:gd name="connsiteY6" fmla="*/ 15186 h 104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6533" h="104946">
                    <a:moveTo>
                      <a:pt x="15475" y="15186"/>
                    </a:moveTo>
                    <a:cubicBezTo>
                      <a:pt x="-5013" y="35160"/>
                      <a:pt x="-5432" y="67973"/>
                      <a:pt x="14551" y="88462"/>
                    </a:cubicBezTo>
                    <a:cubicBezTo>
                      <a:pt x="14856" y="88776"/>
                      <a:pt x="15161" y="89081"/>
                      <a:pt x="15475" y="89385"/>
                    </a:cubicBezTo>
                    <a:cubicBezTo>
                      <a:pt x="36373" y="109883"/>
                      <a:pt x="69825" y="109883"/>
                      <a:pt x="90722" y="89385"/>
                    </a:cubicBezTo>
                    <a:cubicBezTo>
                      <a:pt x="111211" y="69412"/>
                      <a:pt x="111630" y="36598"/>
                      <a:pt x="91647" y="16110"/>
                    </a:cubicBezTo>
                    <a:cubicBezTo>
                      <a:pt x="91341" y="15795"/>
                      <a:pt x="91037" y="15491"/>
                      <a:pt x="90722" y="15186"/>
                    </a:cubicBezTo>
                    <a:cubicBezTo>
                      <a:pt x="69825" y="-5312"/>
                      <a:pt x="36373" y="-5312"/>
                      <a:pt x="15475" y="15186"/>
                    </a:cubicBezTo>
                  </a:path>
                </a:pathLst>
              </a:custGeom>
              <a:solidFill>
                <a:srgbClr val="00B0F0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3" name="Полилиния: фигура 12">
                <a:extLst>
                  <a:ext uri="{FF2B5EF4-FFF2-40B4-BE49-F238E27FC236}">
                    <a16:creationId xmlns:a16="http://schemas.microsoft.com/office/drawing/2014/main" xmlns="" id="{C2F7E822-F846-4563-A63A-143821CEBE4C}"/>
                  </a:ext>
                </a:extLst>
              </p:cNvPr>
              <p:cNvSpPr/>
              <p:nvPr/>
            </p:nvSpPr>
            <p:spPr>
              <a:xfrm>
                <a:off x="-64809" y="3977385"/>
                <a:ext cx="101042" cy="99536"/>
              </a:xfrm>
              <a:custGeom>
                <a:avLst/>
                <a:gdLst>
                  <a:gd name="connsiteX0" fmla="*/ 14634 w 101042"/>
                  <a:gd name="connsiteY0" fmla="*/ 14386 h 99536"/>
                  <a:gd name="connsiteX1" fmla="*/ 13882 w 101042"/>
                  <a:gd name="connsiteY1" fmla="*/ 84023 h 99536"/>
                  <a:gd name="connsiteX2" fmla="*/ 14634 w 101042"/>
                  <a:gd name="connsiteY2" fmla="*/ 84776 h 99536"/>
                  <a:gd name="connsiteX3" fmla="*/ 86072 w 101042"/>
                  <a:gd name="connsiteY3" fmla="*/ 84776 h 99536"/>
                  <a:gd name="connsiteX4" fmla="*/ 86824 w 101042"/>
                  <a:gd name="connsiteY4" fmla="*/ 15138 h 99536"/>
                  <a:gd name="connsiteX5" fmla="*/ 86072 w 101042"/>
                  <a:gd name="connsiteY5" fmla="*/ 14386 h 99536"/>
                  <a:gd name="connsiteX6" fmla="*/ 14634 w 101042"/>
                  <a:gd name="connsiteY6" fmla="*/ 14386 h 995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1042" h="99536">
                    <a:moveTo>
                      <a:pt x="14634" y="14386"/>
                    </a:moveTo>
                    <a:cubicBezTo>
                      <a:pt x="-4806" y="33407"/>
                      <a:pt x="-5140" y="64583"/>
                      <a:pt x="13882" y="84023"/>
                    </a:cubicBezTo>
                    <a:cubicBezTo>
                      <a:pt x="14130" y="84280"/>
                      <a:pt x="14377" y="84528"/>
                      <a:pt x="14634" y="84776"/>
                    </a:cubicBezTo>
                    <a:cubicBezTo>
                      <a:pt x="34484" y="104206"/>
                      <a:pt x="66222" y="104206"/>
                      <a:pt x="86072" y="84776"/>
                    </a:cubicBezTo>
                    <a:cubicBezTo>
                      <a:pt x="105512" y="65754"/>
                      <a:pt x="105846" y="34579"/>
                      <a:pt x="86824" y="15138"/>
                    </a:cubicBezTo>
                    <a:cubicBezTo>
                      <a:pt x="86577" y="14881"/>
                      <a:pt x="86329" y="14633"/>
                      <a:pt x="86072" y="14386"/>
                    </a:cubicBezTo>
                    <a:cubicBezTo>
                      <a:pt x="66222" y="-5045"/>
                      <a:pt x="34484" y="-5045"/>
                      <a:pt x="14634" y="14386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4" name="Полилиния: фигура 13">
                <a:extLst>
                  <a:ext uri="{FF2B5EF4-FFF2-40B4-BE49-F238E27FC236}">
                    <a16:creationId xmlns:a16="http://schemas.microsoft.com/office/drawing/2014/main" xmlns="" id="{9BD0CCCF-9E01-40F7-A996-468FC520BF23}"/>
                  </a:ext>
                </a:extLst>
              </p:cNvPr>
              <p:cNvSpPr/>
              <p:nvPr/>
            </p:nvSpPr>
            <p:spPr>
              <a:xfrm>
                <a:off x="-91685" y="3950898"/>
                <a:ext cx="154781" cy="152492"/>
              </a:xfrm>
              <a:custGeom>
                <a:avLst/>
                <a:gdLst>
                  <a:gd name="connsiteX0" fmla="*/ 22461 w 154781"/>
                  <a:gd name="connsiteY0" fmla="*/ 22108 h 152492"/>
                  <a:gd name="connsiteX1" fmla="*/ 21451 w 154781"/>
                  <a:gd name="connsiteY1" fmla="*/ 128922 h 152492"/>
                  <a:gd name="connsiteX2" fmla="*/ 22461 w 154781"/>
                  <a:gd name="connsiteY2" fmla="*/ 129931 h 152492"/>
                  <a:gd name="connsiteX3" fmla="*/ 131903 w 154781"/>
                  <a:gd name="connsiteY3" fmla="*/ 129931 h 152492"/>
                  <a:gd name="connsiteX4" fmla="*/ 133179 w 154781"/>
                  <a:gd name="connsiteY4" fmla="*/ 23384 h 152492"/>
                  <a:gd name="connsiteX5" fmla="*/ 131903 w 154781"/>
                  <a:gd name="connsiteY5" fmla="*/ 22108 h 152492"/>
                  <a:gd name="connsiteX6" fmla="*/ 22461 w 154781"/>
                  <a:gd name="connsiteY6" fmla="*/ 22108 h 1524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54781" h="152492">
                    <a:moveTo>
                      <a:pt x="22461" y="22108"/>
                    </a:moveTo>
                    <a:cubicBezTo>
                      <a:pt x="-7314" y="51321"/>
                      <a:pt x="-7762" y="99146"/>
                      <a:pt x="21451" y="128922"/>
                    </a:cubicBezTo>
                    <a:cubicBezTo>
                      <a:pt x="21784" y="129264"/>
                      <a:pt x="22118" y="129598"/>
                      <a:pt x="22461" y="129931"/>
                    </a:cubicBezTo>
                    <a:cubicBezTo>
                      <a:pt x="52846" y="159763"/>
                      <a:pt x="101518" y="159763"/>
                      <a:pt x="131903" y="129931"/>
                    </a:cubicBezTo>
                    <a:cubicBezTo>
                      <a:pt x="161678" y="100861"/>
                      <a:pt x="162250" y="53160"/>
                      <a:pt x="133179" y="23384"/>
                    </a:cubicBezTo>
                    <a:cubicBezTo>
                      <a:pt x="132760" y="22956"/>
                      <a:pt x="132332" y="22527"/>
                      <a:pt x="131903" y="22108"/>
                    </a:cubicBezTo>
                    <a:cubicBezTo>
                      <a:pt x="101480" y="-7619"/>
                      <a:pt x="52884" y="-7619"/>
                      <a:pt x="22461" y="22108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5" name="Полилиния: фигура 14">
                <a:extLst>
                  <a:ext uri="{FF2B5EF4-FFF2-40B4-BE49-F238E27FC236}">
                    <a16:creationId xmlns:a16="http://schemas.microsoft.com/office/drawing/2014/main" xmlns="" id="{0ED25003-0591-4858-8353-FE2B15EB7D39}"/>
                  </a:ext>
                </a:extLst>
              </p:cNvPr>
              <p:cNvSpPr/>
              <p:nvPr/>
            </p:nvSpPr>
            <p:spPr>
              <a:xfrm>
                <a:off x="291616" y="2716085"/>
                <a:ext cx="101042" cy="99536"/>
              </a:xfrm>
              <a:custGeom>
                <a:avLst/>
                <a:gdLst>
                  <a:gd name="connsiteX0" fmla="*/ 14634 w 101042"/>
                  <a:gd name="connsiteY0" fmla="*/ 14386 h 99536"/>
                  <a:gd name="connsiteX1" fmla="*/ 13882 w 101042"/>
                  <a:gd name="connsiteY1" fmla="*/ 84023 h 99536"/>
                  <a:gd name="connsiteX2" fmla="*/ 14634 w 101042"/>
                  <a:gd name="connsiteY2" fmla="*/ 84775 h 99536"/>
                  <a:gd name="connsiteX3" fmla="*/ 86072 w 101042"/>
                  <a:gd name="connsiteY3" fmla="*/ 84775 h 99536"/>
                  <a:gd name="connsiteX4" fmla="*/ 86824 w 101042"/>
                  <a:gd name="connsiteY4" fmla="*/ 15138 h 99536"/>
                  <a:gd name="connsiteX5" fmla="*/ 86072 w 101042"/>
                  <a:gd name="connsiteY5" fmla="*/ 14386 h 99536"/>
                  <a:gd name="connsiteX6" fmla="*/ 14634 w 101042"/>
                  <a:gd name="connsiteY6" fmla="*/ 14386 h 995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1042" h="99536">
                    <a:moveTo>
                      <a:pt x="14634" y="14386"/>
                    </a:moveTo>
                    <a:cubicBezTo>
                      <a:pt x="-4806" y="33407"/>
                      <a:pt x="-5140" y="64582"/>
                      <a:pt x="13882" y="84023"/>
                    </a:cubicBezTo>
                    <a:cubicBezTo>
                      <a:pt x="14129" y="84280"/>
                      <a:pt x="14377" y="84528"/>
                      <a:pt x="14634" y="84775"/>
                    </a:cubicBezTo>
                    <a:cubicBezTo>
                      <a:pt x="34485" y="104206"/>
                      <a:pt x="66222" y="104206"/>
                      <a:pt x="86072" y="84775"/>
                    </a:cubicBezTo>
                    <a:cubicBezTo>
                      <a:pt x="105512" y="65754"/>
                      <a:pt x="105846" y="34579"/>
                      <a:pt x="86824" y="15138"/>
                    </a:cubicBezTo>
                    <a:cubicBezTo>
                      <a:pt x="86577" y="14881"/>
                      <a:pt x="86329" y="14633"/>
                      <a:pt x="86072" y="14386"/>
                    </a:cubicBezTo>
                    <a:cubicBezTo>
                      <a:pt x="66222" y="-5045"/>
                      <a:pt x="34485" y="-5045"/>
                      <a:pt x="14634" y="14386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6" name="Полилиния: фигура 15">
                <a:extLst>
                  <a:ext uri="{FF2B5EF4-FFF2-40B4-BE49-F238E27FC236}">
                    <a16:creationId xmlns:a16="http://schemas.microsoft.com/office/drawing/2014/main" xmlns="" id="{97D87CCC-C272-4CB7-AE5D-2561EFF44210}"/>
                  </a:ext>
                </a:extLst>
              </p:cNvPr>
              <p:cNvSpPr/>
              <p:nvPr/>
            </p:nvSpPr>
            <p:spPr>
              <a:xfrm>
                <a:off x="264753" y="2689615"/>
                <a:ext cx="154781" cy="152492"/>
              </a:xfrm>
              <a:custGeom>
                <a:avLst/>
                <a:gdLst>
                  <a:gd name="connsiteX0" fmla="*/ 22543 w 154781"/>
                  <a:gd name="connsiteY0" fmla="*/ 22187 h 152492"/>
                  <a:gd name="connsiteX1" fmla="*/ 21266 w 154781"/>
                  <a:gd name="connsiteY1" fmla="*/ 128733 h 152492"/>
                  <a:gd name="connsiteX2" fmla="*/ 22543 w 154781"/>
                  <a:gd name="connsiteY2" fmla="*/ 130010 h 152492"/>
                  <a:gd name="connsiteX3" fmla="*/ 131985 w 154781"/>
                  <a:gd name="connsiteY3" fmla="*/ 130010 h 152492"/>
                  <a:gd name="connsiteX4" fmla="*/ 132995 w 154781"/>
                  <a:gd name="connsiteY4" fmla="*/ 23196 h 152492"/>
                  <a:gd name="connsiteX5" fmla="*/ 131985 w 154781"/>
                  <a:gd name="connsiteY5" fmla="*/ 22187 h 152492"/>
                  <a:gd name="connsiteX6" fmla="*/ 22543 w 154781"/>
                  <a:gd name="connsiteY6" fmla="*/ 22187 h 1524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54781" h="152492">
                    <a:moveTo>
                      <a:pt x="22543" y="22187"/>
                    </a:moveTo>
                    <a:cubicBezTo>
                      <a:pt x="-7233" y="51257"/>
                      <a:pt x="-7804" y="98958"/>
                      <a:pt x="21266" y="128733"/>
                    </a:cubicBezTo>
                    <a:cubicBezTo>
                      <a:pt x="21685" y="129162"/>
                      <a:pt x="22114" y="129590"/>
                      <a:pt x="22543" y="130010"/>
                    </a:cubicBezTo>
                    <a:cubicBezTo>
                      <a:pt x="52966" y="159737"/>
                      <a:pt x="101562" y="159737"/>
                      <a:pt x="131985" y="130010"/>
                    </a:cubicBezTo>
                    <a:cubicBezTo>
                      <a:pt x="161760" y="100787"/>
                      <a:pt x="162208" y="52972"/>
                      <a:pt x="132995" y="23196"/>
                    </a:cubicBezTo>
                    <a:cubicBezTo>
                      <a:pt x="132661" y="22853"/>
                      <a:pt x="132328" y="22520"/>
                      <a:pt x="131985" y="22187"/>
                    </a:cubicBezTo>
                    <a:cubicBezTo>
                      <a:pt x="101600" y="-7646"/>
                      <a:pt x="52927" y="-7646"/>
                      <a:pt x="22543" y="22187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7" name="Полилиния: фигура 16">
                <a:extLst>
                  <a:ext uri="{FF2B5EF4-FFF2-40B4-BE49-F238E27FC236}">
                    <a16:creationId xmlns:a16="http://schemas.microsoft.com/office/drawing/2014/main" xmlns="" id="{B1E4584B-1E6C-49AE-921C-6E11B4EAC27C}"/>
                  </a:ext>
                </a:extLst>
              </p:cNvPr>
              <p:cNvSpPr/>
              <p:nvPr/>
            </p:nvSpPr>
            <p:spPr>
              <a:xfrm>
                <a:off x="937271" y="1642076"/>
                <a:ext cx="49734" cy="48991"/>
              </a:xfrm>
              <a:custGeom>
                <a:avLst/>
                <a:gdLst>
                  <a:gd name="connsiteX0" fmla="*/ 7058 w 49734"/>
                  <a:gd name="connsiteY0" fmla="*/ 7020 h 48991"/>
                  <a:gd name="connsiteX1" fmla="*/ 6830 w 49734"/>
                  <a:gd name="connsiteY1" fmla="*/ 41368 h 48991"/>
                  <a:gd name="connsiteX2" fmla="*/ 7058 w 49734"/>
                  <a:gd name="connsiteY2" fmla="*/ 41596 h 48991"/>
                  <a:gd name="connsiteX3" fmla="*/ 42301 w 49734"/>
                  <a:gd name="connsiteY3" fmla="*/ 41596 h 48991"/>
                  <a:gd name="connsiteX4" fmla="*/ 42663 w 49734"/>
                  <a:gd name="connsiteY4" fmla="*/ 7383 h 48991"/>
                  <a:gd name="connsiteX5" fmla="*/ 42301 w 49734"/>
                  <a:gd name="connsiteY5" fmla="*/ 7020 h 48991"/>
                  <a:gd name="connsiteX6" fmla="*/ 7058 w 49734"/>
                  <a:gd name="connsiteY6" fmla="*/ 7020 h 4899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9734" h="48991">
                    <a:moveTo>
                      <a:pt x="7058" y="7020"/>
                    </a:moveTo>
                    <a:cubicBezTo>
                      <a:pt x="-2486" y="16441"/>
                      <a:pt x="-2590" y="31824"/>
                      <a:pt x="6830" y="41368"/>
                    </a:cubicBezTo>
                    <a:cubicBezTo>
                      <a:pt x="6906" y="41444"/>
                      <a:pt x="6982" y="41520"/>
                      <a:pt x="7058" y="41596"/>
                    </a:cubicBezTo>
                    <a:cubicBezTo>
                      <a:pt x="16841" y="51207"/>
                      <a:pt x="32519" y="51207"/>
                      <a:pt x="42301" y="41596"/>
                    </a:cubicBezTo>
                    <a:cubicBezTo>
                      <a:pt x="51845" y="32252"/>
                      <a:pt x="52007" y="16927"/>
                      <a:pt x="42663" y="7383"/>
                    </a:cubicBezTo>
                    <a:cubicBezTo>
                      <a:pt x="42549" y="7259"/>
                      <a:pt x="42425" y="7144"/>
                      <a:pt x="42301" y="7020"/>
                    </a:cubicBezTo>
                    <a:cubicBezTo>
                      <a:pt x="32519" y="-2590"/>
                      <a:pt x="16841" y="-2590"/>
                      <a:pt x="7058" y="7020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8" name="Полилиния: фигура 17">
                <a:extLst>
                  <a:ext uri="{FF2B5EF4-FFF2-40B4-BE49-F238E27FC236}">
                    <a16:creationId xmlns:a16="http://schemas.microsoft.com/office/drawing/2014/main" xmlns="" id="{1446E1AC-C07C-424E-B095-7A35317534AA}"/>
                  </a:ext>
                </a:extLst>
              </p:cNvPr>
              <p:cNvSpPr/>
              <p:nvPr/>
            </p:nvSpPr>
            <p:spPr>
              <a:xfrm>
                <a:off x="924020" y="1628872"/>
                <a:ext cx="76198" cy="75399"/>
              </a:xfrm>
              <a:custGeom>
                <a:avLst/>
                <a:gdLst>
                  <a:gd name="connsiteX0" fmla="*/ 10976 w 76198"/>
                  <a:gd name="connsiteY0" fmla="*/ 10985 h 75399"/>
                  <a:gd name="connsiteX1" fmla="*/ 10452 w 76198"/>
                  <a:gd name="connsiteY1" fmla="*/ 63516 h 75399"/>
                  <a:gd name="connsiteX2" fmla="*/ 10976 w 76198"/>
                  <a:gd name="connsiteY2" fmla="*/ 64040 h 75399"/>
                  <a:gd name="connsiteX3" fmla="*/ 64859 w 76198"/>
                  <a:gd name="connsiteY3" fmla="*/ 64068 h 75399"/>
                  <a:gd name="connsiteX4" fmla="*/ 64887 w 76198"/>
                  <a:gd name="connsiteY4" fmla="*/ 64040 h 75399"/>
                  <a:gd name="connsiteX5" fmla="*/ 65411 w 76198"/>
                  <a:gd name="connsiteY5" fmla="*/ 11509 h 75399"/>
                  <a:gd name="connsiteX6" fmla="*/ 64887 w 76198"/>
                  <a:gd name="connsiteY6" fmla="*/ 10985 h 75399"/>
                  <a:gd name="connsiteX7" fmla="*/ 11004 w 76198"/>
                  <a:gd name="connsiteY7" fmla="*/ 10957 h 75399"/>
                  <a:gd name="connsiteX8" fmla="*/ 10976 w 76198"/>
                  <a:gd name="connsiteY8" fmla="*/ 10985 h 753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76198" h="75399">
                    <a:moveTo>
                      <a:pt x="10976" y="10985"/>
                    </a:moveTo>
                    <a:cubicBezTo>
                      <a:pt x="-3674" y="25349"/>
                      <a:pt x="-3912" y="48866"/>
                      <a:pt x="10452" y="63516"/>
                    </a:cubicBezTo>
                    <a:cubicBezTo>
                      <a:pt x="10623" y="63697"/>
                      <a:pt x="10804" y="63868"/>
                      <a:pt x="10976" y="64040"/>
                    </a:cubicBezTo>
                    <a:cubicBezTo>
                      <a:pt x="25844" y="78927"/>
                      <a:pt x="49971" y="78937"/>
                      <a:pt x="64859" y="64068"/>
                    </a:cubicBezTo>
                    <a:cubicBezTo>
                      <a:pt x="64868" y="64059"/>
                      <a:pt x="64878" y="64049"/>
                      <a:pt x="64887" y="64040"/>
                    </a:cubicBezTo>
                    <a:cubicBezTo>
                      <a:pt x="79537" y="49676"/>
                      <a:pt x="79775" y="26159"/>
                      <a:pt x="65411" y="11509"/>
                    </a:cubicBezTo>
                    <a:cubicBezTo>
                      <a:pt x="65240" y="11328"/>
                      <a:pt x="65059" y="11157"/>
                      <a:pt x="64887" y="10985"/>
                    </a:cubicBezTo>
                    <a:cubicBezTo>
                      <a:pt x="50019" y="-3902"/>
                      <a:pt x="25892" y="-3912"/>
                      <a:pt x="11004" y="10957"/>
                    </a:cubicBezTo>
                    <a:cubicBezTo>
                      <a:pt x="10995" y="10966"/>
                      <a:pt x="10985" y="10976"/>
                      <a:pt x="10976" y="10985"/>
                    </a:cubicBezTo>
                  </a:path>
                </a:pathLst>
              </a:custGeom>
              <a:solidFill>
                <a:srgbClr val="00B0F0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grpSp>
            <p:nvGrpSpPr>
              <p:cNvPr id="19" name="Рисунок 19">
                <a:extLst>
                  <a:ext uri="{FF2B5EF4-FFF2-40B4-BE49-F238E27FC236}">
                    <a16:creationId xmlns:a16="http://schemas.microsoft.com/office/drawing/2014/main" xmlns="" id="{EA3863D8-9AA8-4B35-8CD2-CC3F9E2EE4F7}"/>
                  </a:ext>
                </a:extLst>
              </p:cNvPr>
              <p:cNvGrpSpPr/>
              <p:nvPr/>
            </p:nvGrpSpPr>
            <p:grpSpPr>
              <a:xfrm>
                <a:off x="-91685" y="3950898"/>
                <a:ext cx="154781" cy="152492"/>
                <a:chOff x="-91685" y="3950898"/>
                <a:chExt cx="154781" cy="152492"/>
              </a:xfrm>
              <a:solidFill>
                <a:srgbClr val="BFC8D5"/>
              </a:solidFill>
            </p:grpSpPr>
            <p:sp>
              <p:nvSpPr>
                <p:cNvPr id="39" name="Полилиния: фигура 38">
                  <a:extLst>
                    <a:ext uri="{FF2B5EF4-FFF2-40B4-BE49-F238E27FC236}">
                      <a16:creationId xmlns:a16="http://schemas.microsoft.com/office/drawing/2014/main" xmlns="" id="{6B28906C-E74F-422C-9FA0-15F67CF4E42A}"/>
                    </a:ext>
                  </a:extLst>
                </p:cNvPr>
                <p:cNvSpPr/>
                <p:nvPr/>
              </p:nvSpPr>
              <p:spPr>
                <a:xfrm>
                  <a:off x="-64809" y="3977385"/>
                  <a:ext cx="101042" cy="99536"/>
                </a:xfrm>
                <a:custGeom>
                  <a:avLst/>
                  <a:gdLst>
                    <a:gd name="connsiteX0" fmla="*/ 14634 w 101042"/>
                    <a:gd name="connsiteY0" fmla="*/ 14386 h 99536"/>
                    <a:gd name="connsiteX1" fmla="*/ 13882 w 101042"/>
                    <a:gd name="connsiteY1" fmla="*/ 84023 h 99536"/>
                    <a:gd name="connsiteX2" fmla="*/ 14634 w 101042"/>
                    <a:gd name="connsiteY2" fmla="*/ 84776 h 99536"/>
                    <a:gd name="connsiteX3" fmla="*/ 86072 w 101042"/>
                    <a:gd name="connsiteY3" fmla="*/ 84776 h 99536"/>
                    <a:gd name="connsiteX4" fmla="*/ 86824 w 101042"/>
                    <a:gd name="connsiteY4" fmla="*/ 15138 h 99536"/>
                    <a:gd name="connsiteX5" fmla="*/ 86072 w 101042"/>
                    <a:gd name="connsiteY5" fmla="*/ 14386 h 99536"/>
                    <a:gd name="connsiteX6" fmla="*/ 14634 w 101042"/>
                    <a:gd name="connsiteY6" fmla="*/ 14386 h 995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042" h="99536">
                      <a:moveTo>
                        <a:pt x="14634" y="14386"/>
                      </a:moveTo>
                      <a:cubicBezTo>
                        <a:pt x="-4806" y="33407"/>
                        <a:pt x="-5140" y="64583"/>
                        <a:pt x="13882" y="84023"/>
                      </a:cubicBezTo>
                      <a:cubicBezTo>
                        <a:pt x="14130" y="84280"/>
                        <a:pt x="14377" y="84528"/>
                        <a:pt x="14634" y="84776"/>
                      </a:cubicBezTo>
                      <a:cubicBezTo>
                        <a:pt x="34484" y="104206"/>
                        <a:pt x="66222" y="104206"/>
                        <a:pt x="86072" y="84776"/>
                      </a:cubicBezTo>
                      <a:cubicBezTo>
                        <a:pt x="105512" y="65754"/>
                        <a:pt x="105846" y="34579"/>
                        <a:pt x="86824" y="15138"/>
                      </a:cubicBezTo>
                      <a:cubicBezTo>
                        <a:pt x="86577" y="14881"/>
                        <a:pt x="86329" y="14633"/>
                        <a:pt x="86072" y="14386"/>
                      </a:cubicBezTo>
                      <a:cubicBezTo>
                        <a:pt x="66222" y="-5045"/>
                        <a:pt x="34484" y="-5045"/>
                        <a:pt x="14634" y="14386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40" name="Полилиния: фигура 39">
                  <a:extLst>
                    <a:ext uri="{FF2B5EF4-FFF2-40B4-BE49-F238E27FC236}">
                      <a16:creationId xmlns:a16="http://schemas.microsoft.com/office/drawing/2014/main" xmlns="" id="{8F13BA65-E1F7-435D-AF06-2E30D9B51F88}"/>
                    </a:ext>
                  </a:extLst>
                </p:cNvPr>
                <p:cNvSpPr/>
                <p:nvPr/>
              </p:nvSpPr>
              <p:spPr>
                <a:xfrm>
                  <a:off x="-91685" y="3950898"/>
                  <a:ext cx="154781" cy="152492"/>
                </a:xfrm>
                <a:custGeom>
                  <a:avLst/>
                  <a:gdLst>
                    <a:gd name="connsiteX0" fmla="*/ 22461 w 154781"/>
                    <a:gd name="connsiteY0" fmla="*/ 22108 h 152492"/>
                    <a:gd name="connsiteX1" fmla="*/ 21451 w 154781"/>
                    <a:gd name="connsiteY1" fmla="*/ 128922 h 152492"/>
                    <a:gd name="connsiteX2" fmla="*/ 22461 w 154781"/>
                    <a:gd name="connsiteY2" fmla="*/ 129931 h 152492"/>
                    <a:gd name="connsiteX3" fmla="*/ 131903 w 154781"/>
                    <a:gd name="connsiteY3" fmla="*/ 129931 h 152492"/>
                    <a:gd name="connsiteX4" fmla="*/ 133179 w 154781"/>
                    <a:gd name="connsiteY4" fmla="*/ 23384 h 152492"/>
                    <a:gd name="connsiteX5" fmla="*/ 131903 w 154781"/>
                    <a:gd name="connsiteY5" fmla="*/ 22108 h 152492"/>
                    <a:gd name="connsiteX6" fmla="*/ 22461 w 154781"/>
                    <a:gd name="connsiteY6" fmla="*/ 22108 h 1524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54781" h="152492">
                      <a:moveTo>
                        <a:pt x="22461" y="22108"/>
                      </a:moveTo>
                      <a:cubicBezTo>
                        <a:pt x="-7314" y="51321"/>
                        <a:pt x="-7762" y="99146"/>
                        <a:pt x="21451" y="128922"/>
                      </a:cubicBezTo>
                      <a:cubicBezTo>
                        <a:pt x="21784" y="129264"/>
                        <a:pt x="22118" y="129598"/>
                        <a:pt x="22461" y="129931"/>
                      </a:cubicBezTo>
                      <a:cubicBezTo>
                        <a:pt x="52846" y="159763"/>
                        <a:pt x="101518" y="159763"/>
                        <a:pt x="131903" y="129931"/>
                      </a:cubicBezTo>
                      <a:cubicBezTo>
                        <a:pt x="161678" y="100861"/>
                        <a:pt x="162250" y="53160"/>
                        <a:pt x="133179" y="23384"/>
                      </a:cubicBezTo>
                      <a:cubicBezTo>
                        <a:pt x="132760" y="22956"/>
                        <a:pt x="132332" y="22527"/>
                        <a:pt x="131903" y="22108"/>
                      </a:cubicBezTo>
                      <a:cubicBezTo>
                        <a:pt x="101480" y="-7619"/>
                        <a:pt x="52884" y="-7619"/>
                        <a:pt x="22461" y="22108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  <p:grpSp>
            <p:nvGrpSpPr>
              <p:cNvPr id="20" name="Рисунок 19">
                <a:extLst>
                  <a:ext uri="{FF2B5EF4-FFF2-40B4-BE49-F238E27FC236}">
                    <a16:creationId xmlns:a16="http://schemas.microsoft.com/office/drawing/2014/main" xmlns="" id="{AB080CD5-7C70-4B37-B7B6-45D9E57FFB9E}"/>
                  </a:ext>
                </a:extLst>
              </p:cNvPr>
              <p:cNvGrpSpPr/>
              <p:nvPr/>
            </p:nvGrpSpPr>
            <p:grpSpPr>
              <a:xfrm>
                <a:off x="264753" y="2689615"/>
                <a:ext cx="154781" cy="152492"/>
                <a:chOff x="264753" y="2689615"/>
                <a:chExt cx="154781" cy="152492"/>
              </a:xfrm>
              <a:solidFill>
                <a:srgbClr val="BFC8D5"/>
              </a:solidFill>
            </p:grpSpPr>
            <p:sp>
              <p:nvSpPr>
                <p:cNvPr id="37" name="Полилиния: фигура 36">
                  <a:extLst>
                    <a:ext uri="{FF2B5EF4-FFF2-40B4-BE49-F238E27FC236}">
                      <a16:creationId xmlns:a16="http://schemas.microsoft.com/office/drawing/2014/main" xmlns="" id="{EC133132-51FD-4C00-9B7C-664A5981141C}"/>
                    </a:ext>
                  </a:extLst>
                </p:cNvPr>
                <p:cNvSpPr/>
                <p:nvPr/>
              </p:nvSpPr>
              <p:spPr>
                <a:xfrm>
                  <a:off x="291616" y="2716085"/>
                  <a:ext cx="101042" cy="99536"/>
                </a:xfrm>
                <a:custGeom>
                  <a:avLst/>
                  <a:gdLst>
                    <a:gd name="connsiteX0" fmla="*/ 14634 w 101042"/>
                    <a:gd name="connsiteY0" fmla="*/ 14386 h 99536"/>
                    <a:gd name="connsiteX1" fmla="*/ 13882 w 101042"/>
                    <a:gd name="connsiteY1" fmla="*/ 84023 h 99536"/>
                    <a:gd name="connsiteX2" fmla="*/ 14634 w 101042"/>
                    <a:gd name="connsiteY2" fmla="*/ 84775 h 99536"/>
                    <a:gd name="connsiteX3" fmla="*/ 86072 w 101042"/>
                    <a:gd name="connsiteY3" fmla="*/ 84775 h 99536"/>
                    <a:gd name="connsiteX4" fmla="*/ 86824 w 101042"/>
                    <a:gd name="connsiteY4" fmla="*/ 15138 h 99536"/>
                    <a:gd name="connsiteX5" fmla="*/ 86072 w 101042"/>
                    <a:gd name="connsiteY5" fmla="*/ 14386 h 99536"/>
                    <a:gd name="connsiteX6" fmla="*/ 14634 w 101042"/>
                    <a:gd name="connsiteY6" fmla="*/ 14386 h 995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042" h="99536">
                      <a:moveTo>
                        <a:pt x="14634" y="14386"/>
                      </a:moveTo>
                      <a:cubicBezTo>
                        <a:pt x="-4806" y="33407"/>
                        <a:pt x="-5140" y="64582"/>
                        <a:pt x="13882" y="84023"/>
                      </a:cubicBezTo>
                      <a:cubicBezTo>
                        <a:pt x="14129" y="84280"/>
                        <a:pt x="14377" y="84528"/>
                        <a:pt x="14634" y="84775"/>
                      </a:cubicBezTo>
                      <a:cubicBezTo>
                        <a:pt x="34485" y="104206"/>
                        <a:pt x="66222" y="104206"/>
                        <a:pt x="86072" y="84775"/>
                      </a:cubicBezTo>
                      <a:cubicBezTo>
                        <a:pt x="105512" y="65754"/>
                        <a:pt x="105846" y="34579"/>
                        <a:pt x="86824" y="15138"/>
                      </a:cubicBezTo>
                      <a:cubicBezTo>
                        <a:pt x="86577" y="14881"/>
                        <a:pt x="86329" y="14633"/>
                        <a:pt x="86072" y="14386"/>
                      </a:cubicBezTo>
                      <a:cubicBezTo>
                        <a:pt x="66222" y="-5045"/>
                        <a:pt x="34485" y="-5045"/>
                        <a:pt x="14634" y="14386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38" name="Полилиния: фигура 37">
                  <a:extLst>
                    <a:ext uri="{FF2B5EF4-FFF2-40B4-BE49-F238E27FC236}">
                      <a16:creationId xmlns:a16="http://schemas.microsoft.com/office/drawing/2014/main" xmlns="" id="{7ABFD041-F387-444D-8267-65DDE2B86D56}"/>
                    </a:ext>
                  </a:extLst>
                </p:cNvPr>
                <p:cNvSpPr/>
                <p:nvPr/>
              </p:nvSpPr>
              <p:spPr>
                <a:xfrm>
                  <a:off x="264753" y="2689615"/>
                  <a:ext cx="154781" cy="152492"/>
                </a:xfrm>
                <a:custGeom>
                  <a:avLst/>
                  <a:gdLst>
                    <a:gd name="connsiteX0" fmla="*/ 22543 w 154781"/>
                    <a:gd name="connsiteY0" fmla="*/ 22187 h 152492"/>
                    <a:gd name="connsiteX1" fmla="*/ 21266 w 154781"/>
                    <a:gd name="connsiteY1" fmla="*/ 128733 h 152492"/>
                    <a:gd name="connsiteX2" fmla="*/ 22543 w 154781"/>
                    <a:gd name="connsiteY2" fmla="*/ 130010 h 152492"/>
                    <a:gd name="connsiteX3" fmla="*/ 131985 w 154781"/>
                    <a:gd name="connsiteY3" fmla="*/ 130010 h 152492"/>
                    <a:gd name="connsiteX4" fmla="*/ 132995 w 154781"/>
                    <a:gd name="connsiteY4" fmla="*/ 23196 h 152492"/>
                    <a:gd name="connsiteX5" fmla="*/ 131985 w 154781"/>
                    <a:gd name="connsiteY5" fmla="*/ 22187 h 152492"/>
                    <a:gd name="connsiteX6" fmla="*/ 22543 w 154781"/>
                    <a:gd name="connsiteY6" fmla="*/ 22187 h 1524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54781" h="152492">
                      <a:moveTo>
                        <a:pt x="22543" y="22187"/>
                      </a:moveTo>
                      <a:cubicBezTo>
                        <a:pt x="-7233" y="51257"/>
                        <a:pt x="-7804" y="98958"/>
                        <a:pt x="21266" y="128733"/>
                      </a:cubicBezTo>
                      <a:cubicBezTo>
                        <a:pt x="21685" y="129162"/>
                        <a:pt x="22114" y="129590"/>
                        <a:pt x="22543" y="130010"/>
                      </a:cubicBezTo>
                      <a:cubicBezTo>
                        <a:pt x="52966" y="159737"/>
                        <a:pt x="101562" y="159737"/>
                        <a:pt x="131985" y="130010"/>
                      </a:cubicBezTo>
                      <a:cubicBezTo>
                        <a:pt x="161760" y="100787"/>
                        <a:pt x="162208" y="52972"/>
                        <a:pt x="132995" y="23196"/>
                      </a:cubicBezTo>
                      <a:cubicBezTo>
                        <a:pt x="132661" y="22853"/>
                        <a:pt x="132328" y="22520"/>
                        <a:pt x="131985" y="22187"/>
                      </a:cubicBezTo>
                      <a:cubicBezTo>
                        <a:pt x="101600" y="-7646"/>
                        <a:pt x="52927" y="-7646"/>
                        <a:pt x="22543" y="22187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  <p:sp>
            <p:nvSpPr>
              <p:cNvPr id="21" name="Полилиния: фигура 20">
                <a:extLst>
                  <a:ext uri="{FF2B5EF4-FFF2-40B4-BE49-F238E27FC236}">
                    <a16:creationId xmlns:a16="http://schemas.microsoft.com/office/drawing/2014/main" xmlns="" id="{51EB074E-CC63-49B2-9494-6C003ECC1725}"/>
                  </a:ext>
                </a:extLst>
              </p:cNvPr>
              <p:cNvSpPr/>
              <p:nvPr/>
            </p:nvSpPr>
            <p:spPr>
              <a:xfrm>
                <a:off x="1625562" y="3111713"/>
                <a:ext cx="58048" cy="57421"/>
              </a:xfrm>
              <a:custGeom>
                <a:avLst/>
                <a:gdLst>
                  <a:gd name="connsiteX0" fmla="*/ 8282 w 58048"/>
                  <a:gd name="connsiteY0" fmla="*/ 8235 h 57421"/>
                  <a:gd name="connsiteX1" fmla="*/ 8120 w 58048"/>
                  <a:gd name="connsiteY1" fmla="*/ 48649 h 57421"/>
                  <a:gd name="connsiteX2" fmla="*/ 8282 w 58048"/>
                  <a:gd name="connsiteY2" fmla="*/ 48811 h 57421"/>
                  <a:gd name="connsiteX3" fmla="*/ 49430 w 58048"/>
                  <a:gd name="connsiteY3" fmla="*/ 48811 h 57421"/>
                  <a:gd name="connsiteX4" fmla="*/ 49592 w 58048"/>
                  <a:gd name="connsiteY4" fmla="*/ 8397 h 57421"/>
                  <a:gd name="connsiteX5" fmla="*/ 49430 w 58048"/>
                  <a:gd name="connsiteY5" fmla="*/ 8235 h 57421"/>
                  <a:gd name="connsiteX6" fmla="*/ 8282 w 58048"/>
                  <a:gd name="connsiteY6" fmla="*/ 8235 h 574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8048" h="57421">
                    <a:moveTo>
                      <a:pt x="8282" y="8235"/>
                    </a:moveTo>
                    <a:cubicBezTo>
                      <a:pt x="-2919" y="19350"/>
                      <a:pt x="-2995" y="37439"/>
                      <a:pt x="8120" y="48649"/>
                    </a:cubicBezTo>
                    <a:cubicBezTo>
                      <a:pt x="8168" y="48697"/>
                      <a:pt x="8225" y="48754"/>
                      <a:pt x="8282" y="48811"/>
                    </a:cubicBezTo>
                    <a:cubicBezTo>
                      <a:pt x="19703" y="60041"/>
                      <a:pt x="38010" y="60041"/>
                      <a:pt x="49430" y="48811"/>
                    </a:cubicBezTo>
                    <a:cubicBezTo>
                      <a:pt x="60631" y="37696"/>
                      <a:pt x="60708" y="19608"/>
                      <a:pt x="49592" y="8397"/>
                    </a:cubicBezTo>
                    <a:cubicBezTo>
                      <a:pt x="49544" y="8349"/>
                      <a:pt x="49487" y="8292"/>
                      <a:pt x="49430" y="8235"/>
                    </a:cubicBezTo>
                    <a:cubicBezTo>
                      <a:pt x="38010" y="-2995"/>
                      <a:pt x="19703" y="-2995"/>
                      <a:pt x="8282" y="8235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22" name="Полилиния: фигура 21">
                <a:extLst>
                  <a:ext uri="{FF2B5EF4-FFF2-40B4-BE49-F238E27FC236}">
                    <a16:creationId xmlns:a16="http://schemas.microsoft.com/office/drawing/2014/main" xmlns="" id="{317EDEF5-FC94-42A6-8677-6A17EFCC1948}"/>
                  </a:ext>
                </a:extLst>
              </p:cNvPr>
              <p:cNvSpPr/>
              <p:nvPr/>
            </p:nvSpPr>
            <p:spPr>
              <a:xfrm>
                <a:off x="1609990" y="3096630"/>
                <a:ext cx="89289" cy="87872"/>
              </a:xfrm>
              <a:custGeom>
                <a:avLst/>
                <a:gdLst>
                  <a:gd name="connsiteX0" fmla="*/ 12901 w 89289"/>
                  <a:gd name="connsiteY0" fmla="*/ 12650 h 87872"/>
                  <a:gd name="connsiteX1" fmla="*/ 12263 w 89289"/>
                  <a:gd name="connsiteY1" fmla="*/ 74210 h 87872"/>
                  <a:gd name="connsiteX2" fmla="*/ 12901 w 89289"/>
                  <a:gd name="connsiteY2" fmla="*/ 74848 h 87872"/>
                  <a:gd name="connsiteX3" fmla="*/ 76052 w 89289"/>
                  <a:gd name="connsiteY3" fmla="*/ 74848 h 87872"/>
                  <a:gd name="connsiteX4" fmla="*/ 76690 w 89289"/>
                  <a:gd name="connsiteY4" fmla="*/ 13288 h 87872"/>
                  <a:gd name="connsiteX5" fmla="*/ 76052 w 89289"/>
                  <a:gd name="connsiteY5" fmla="*/ 12650 h 87872"/>
                  <a:gd name="connsiteX6" fmla="*/ 12901 w 89289"/>
                  <a:gd name="connsiteY6" fmla="*/ 12650 h 878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9289" h="87872">
                    <a:moveTo>
                      <a:pt x="12901" y="12650"/>
                    </a:moveTo>
                    <a:cubicBezTo>
                      <a:pt x="-4272" y="29471"/>
                      <a:pt x="-4558" y="57027"/>
                      <a:pt x="12263" y="74210"/>
                    </a:cubicBezTo>
                    <a:cubicBezTo>
                      <a:pt x="12473" y="74419"/>
                      <a:pt x="12683" y="74638"/>
                      <a:pt x="12901" y="74848"/>
                    </a:cubicBezTo>
                    <a:cubicBezTo>
                      <a:pt x="30475" y="91964"/>
                      <a:pt x="58479" y="91964"/>
                      <a:pt x="76052" y="74848"/>
                    </a:cubicBezTo>
                    <a:cubicBezTo>
                      <a:pt x="93226" y="58027"/>
                      <a:pt x="93511" y="30471"/>
                      <a:pt x="76690" y="13288"/>
                    </a:cubicBezTo>
                    <a:cubicBezTo>
                      <a:pt x="76481" y="13078"/>
                      <a:pt x="76271" y="12859"/>
                      <a:pt x="76052" y="12650"/>
                    </a:cubicBezTo>
                    <a:cubicBezTo>
                      <a:pt x="58479" y="-4467"/>
                      <a:pt x="30475" y="-4467"/>
                      <a:pt x="12901" y="12650"/>
                    </a:cubicBezTo>
                  </a:path>
                </a:pathLst>
              </a:custGeom>
              <a:solidFill>
                <a:srgbClr val="00B0F0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23" name="Полилиния: фигура 22">
                <a:extLst>
                  <a:ext uri="{FF2B5EF4-FFF2-40B4-BE49-F238E27FC236}">
                    <a16:creationId xmlns:a16="http://schemas.microsoft.com/office/drawing/2014/main" xmlns="" id="{168601D0-7FA2-46AA-9754-BB78C469F542}"/>
                  </a:ext>
                </a:extLst>
              </p:cNvPr>
              <p:cNvSpPr/>
              <p:nvPr/>
            </p:nvSpPr>
            <p:spPr>
              <a:xfrm>
                <a:off x="2378835" y="2272241"/>
                <a:ext cx="77170" cy="76061"/>
              </a:xfrm>
              <a:custGeom>
                <a:avLst/>
                <a:gdLst>
                  <a:gd name="connsiteX0" fmla="*/ 11199 w 77170"/>
                  <a:gd name="connsiteY0" fmla="*/ 10935 h 76061"/>
                  <a:gd name="connsiteX1" fmla="*/ 10446 w 77170"/>
                  <a:gd name="connsiteY1" fmla="*/ 63999 h 76061"/>
                  <a:gd name="connsiteX2" fmla="*/ 11199 w 77170"/>
                  <a:gd name="connsiteY2" fmla="*/ 64752 h 76061"/>
                  <a:gd name="connsiteX3" fmla="*/ 65873 w 77170"/>
                  <a:gd name="connsiteY3" fmla="*/ 64752 h 76061"/>
                  <a:gd name="connsiteX4" fmla="*/ 65873 w 77170"/>
                  <a:gd name="connsiteY4" fmla="*/ 10935 h 76061"/>
                  <a:gd name="connsiteX5" fmla="*/ 11199 w 77170"/>
                  <a:gd name="connsiteY5" fmla="*/ 10935 h 76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7170" h="76061">
                    <a:moveTo>
                      <a:pt x="11199" y="10935"/>
                    </a:moveTo>
                    <a:cubicBezTo>
                      <a:pt x="-3660" y="25385"/>
                      <a:pt x="-3993" y="49140"/>
                      <a:pt x="10446" y="63999"/>
                    </a:cubicBezTo>
                    <a:cubicBezTo>
                      <a:pt x="10694" y="64256"/>
                      <a:pt x="10942" y="64504"/>
                      <a:pt x="11199" y="64752"/>
                    </a:cubicBezTo>
                    <a:cubicBezTo>
                      <a:pt x="26401" y="79582"/>
                      <a:pt x="50671" y="79582"/>
                      <a:pt x="65873" y="64752"/>
                    </a:cubicBezTo>
                    <a:cubicBezTo>
                      <a:pt x="80712" y="49883"/>
                      <a:pt x="80712" y="25804"/>
                      <a:pt x="65873" y="10935"/>
                    </a:cubicBezTo>
                    <a:cubicBezTo>
                      <a:pt x="50671" y="-3895"/>
                      <a:pt x="26401" y="-3895"/>
                      <a:pt x="11199" y="10935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24" name="Полилиния: фигура 23">
                <a:extLst>
                  <a:ext uri="{FF2B5EF4-FFF2-40B4-BE49-F238E27FC236}">
                    <a16:creationId xmlns:a16="http://schemas.microsoft.com/office/drawing/2014/main" xmlns="" id="{126DF3CB-2EF7-4532-A9CD-B234CFD1BA16}"/>
                  </a:ext>
                </a:extLst>
              </p:cNvPr>
              <p:cNvSpPr/>
              <p:nvPr/>
            </p:nvSpPr>
            <p:spPr>
              <a:xfrm>
                <a:off x="2358336" y="2251946"/>
                <a:ext cx="118556" cy="116652"/>
              </a:xfrm>
              <a:custGeom>
                <a:avLst/>
                <a:gdLst>
                  <a:gd name="connsiteX0" fmla="*/ 17125 w 118556"/>
                  <a:gd name="connsiteY0" fmla="*/ 16943 h 116652"/>
                  <a:gd name="connsiteX1" fmla="*/ 16363 w 118556"/>
                  <a:gd name="connsiteY1" fmla="*/ 98572 h 116652"/>
                  <a:gd name="connsiteX2" fmla="*/ 17125 w 118556"/>
                  <a:gd name="connsiteY2" fmla="*/ 99335 h 116652"/>
                  <a:gd name="connsiteX3" fmla="*/ 100850 w 118556"/>
                  <a:gd name="connsiteY3" fmla="*/ 99335 h 116652"/>
                  <a:gd name="connsiteX4" fmla="*/ 102430 w 118556"/>
                  <a:gd name="connsiteY4" fmla="*/ 18524 h 116652"/>
                  <a:gd name="connsiteX5" fmla="*/ 100850 w 118556"/>
                  <a:gd name="connsiteY5" fmla="*/ 16943 h 116652"/>
                  <a:gd name="connsiteX6" fmla="*/ 17125 w 118556"/>
                  <a:gd name="connsiteY6" fmla="*/ 16943 h 1166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8556" h="116652">
                    <a:moveTo>
                      <a:pt x="17125" y="16943"/>
                    </a:moveTo>
                    <a:cubicBezTo>
                      <a:pt x="-5630" y="39270"/>
                      <a:pt x="-5973" y="75817"/>
                      <a:pt x="16363" y="98572"/>
                    </a:cubicBezTo>
                    <a:cubicBezTo>
                      <a:pt x="16611" y="98830"/>
                      <a:pt x="16868" y="99077"/>
                      <a:pt x="17125" y="99335"/>
                    </a:cubicBezTo>
                    <a:cubicBezTo>
                      <a:pt x="40356" y="122175"/>
                      <a:pt x="77609" y="122175"/>
                      <a:pt x="100850" y="99335"/>
                    </a:cubicBezTo>
                    <a:cubicBezTo>
                      <a:pt x="123605" y="77455"/>
                      <a:pt x="124309" y="41280"/>
                      <a:pt x="102430" y="18524"/>
                    </a:cubicBezTo>
                    <a:cubicBezTo>
                      <a:pt x="101917" y="17991"/>
                      <a:pt x="101383" y="17458"/>
                      <a:pt x="100850" y="16943"/>
                    </a:cubicBezTo>
                    <a:cubicBezTo>
                      <a:pt x="77609" y="-5898"/>
                      <a:pt x="40356" y="-5898"/>
                      <a:pt x="17125" y="16943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grpSp>
            <p:nvGrpSpPr>
              <p:cNvPr id="25" name="Рисунок 19">
                <a:extLst>
                  <a:ext uri="{FF2B5EF4-FFF2-40B4-BE49-F238E27FC236}">
                    <a16:creationId xmlns:a16="http://schemas.microsoft.com/office/drawing/2014/main" xmlns="" id="{4AAC828E-186A-4108-82EC-2E005E2C3C75}"/>
                  </a:ext>
                </a:extLst>
              </p:cNvPr>
              <p:cNvGrpSpPr/>
              <p:nvPr/>
            </p:nvGrpSpPr>
            <p:grpSpPr>
              <a:xfrm>
                <a:off x="2358336" y="2251946"/>
                <a:ext cx="118556" cy="116652"/>
                <a:chOff x="2358336" y="2251946"/>
                <a:chExt cx="118556" cy="116652"/>
              </a:xfrm>
              <a:solidFill>
                <a:srgbClr val="BFC8D5"/>
              </a:solidFill>
            </p:grpSpPr>
            <p:sp>
              <p:nvSpPr>
                <p:cNvPr id="35" name="Полилиния: фигура 34">
                  <a:extLst>
                    <a:ext uri="{FF2B5EF4-FFF2-40B4-BE49-F238E27FC236}">
                      <a16:creationId xmlns:a16="http://schemas.microsoft.com/office/drawing/2014/main" xmlns="" id="{0D82FAFA-6EC9-4D1F-9F2B-587C4992BFC2}"/>
                    </a:ext>
                  </a:extLst>
                </p:cNvPr>
                <p:cNvSpPr/>
                <p:nvPr/>
              </p:nvSpPr>
              <p:spPr>
                <a:xfrm>
                  <a:off x="2378835" y="2272241"/>
                  <a:ext cx="77170" cy="76061"/>
                </a:xfrm>
                <a:custGeom>
                  <a:avLst/>
                  <a:gdLst>
                    <a:gd name="connsiteX0" fmla="*/ 11199 w 77170"/>
                    <a:gd name="connsiteY0" fmla="*/ 10935 h 76061"/>
                    <a:gd name="connsiteX1" fmla="*/ 10446 w 77170"/>
                    <a:gd name="connsiteY1" fmla="*/ 63999 h 76061"/>
                    <a:gd name="connsiteX2" fmla="*/ 11199 w 77170"/>
                    <a:gd name="connsiteY2" fmla="*/ 64752 h 76061"/>
                    <a:gd name="connsiteX3" fmla="*/ 65873 w 77170"/>
                    <a:gd name="connsiteY3" fmla="*/ 64752 h 76061"/>
                    <a:gd name="connsiteX4" fmla="*/ 65873 w 77170"/>
                    <a:gd name="connsiteY4" fmla="*/ 10935 h 76061"/>
                    <a:gd name="connsiteX5" fmla="*/ 11199 w 77170"/>
                    <a:gd name="connsiteY5" fmla="*/ 10935 h 76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7170" h="76061">
                      <a:moveTo>
                        <a:pt x="11199" y="10935"/>
                      </a:moveTo>
                      <a:cubicBezTo>
                        <a:pt x="-3660" y="25385"/>
                        <a:pt x="-3993" y="49140"/>
                        <a:pt x="10446" y="63999"/>
                      </a:cubicBezTo>
                      <a:cubicBezTo>
                        <a:pt x="10694" y="64256"/>
                        <a:pt x="10942" y="64504"/>
                        <a:pt x="11199" y="64752"/>
                      </a:cubicBezTo>
                      <a:cubicBezTo>
                        <a:pt x="26401" y="79582"/>
                        <a:pt x="50671" y="79582"/>
                        <a:pt x="65873" y="64752"/>
                      </a:cubicBezTo>
                      <a:cubicBezTo>
                        <a:pt x="80712" y="49883"/>
                        <a:pt x="80712" y="25804"/>
                        <a:pt x="65873" y="10935"/>
                      </a:cubicBezTo>
                      <a:cubicBezTo>
                        <a:pt x="50671" y="-3895"/>
                        <a:pt x="26401" y="-3895"/>
                        <a:pt x="11199" y="109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36" name="Полилиния: фигура 35">
                  <a:extLst>
                    <a:ext uri="{FF2B5EF4-FFF2-40B4-BE49-F238E27FC236}">
                      <a16:creationId xmlns:a16="http://schemas.microsoft.com/office/drawing/2014/main" xmlns="" id="{990AC04A-6A19-432F-815A-20A16F863269}"/>
                    </a:ext>
                  </a:extLst>
                </p:cNvPr>
                <p:cNvSpPr/>
                <p:nvPr/>
              </p:nvSpPr>
              <p:spPr>
                <a:xfrm>
                  <a:off x="2358336" y="2251946"/>
                  <a:ext cx="118556" cy="116652"/>
                </a:xfrm>
                <a:custGeom>
                  <a:avLst/>
                  <a:gdLst>
                    <a:gd name="connsiteX0" fmla="*/ 17125 w 118556"/>
                    <a:gd name="connsiteY0" fmla="*/ 16943 h 116652"/>
                    <a:gd name="connsiteX1" fmla="*/ 16363 w 118556"/>
                    <a:gd name="connsiteY1" fmla="*/ 98572 h 116652"/>
                    <a:gd name="connsiteX2" fmla="*/ 17125 w 118556"/>
                    <a:gd name="connsiteY2" fmla="*/ 99335 h 116652"/>
                    <a:gd name="connsiteX3" fmla="*/ 100850 w 118556"/>
                    <a:gd name="connsiteY3" fmla="*/ 99335 h 116652"/>
                    <a:gd name="connsiteX4" fmla="*/ 102430 w 118556"/>
                    <a:gd name="connsiteY4" fmla="*/ 18524 h 116652"/>
                    <a:gd name="connsiteX5" fmla="*/ 100850 w 118556"/>
                    <a:gd name="connsiteY5" fmla="*/ 16943 h 116652"/>
                    <a:gd name="connsiteX6" fmla="*/ 17125 w 118556"/>
                    <a:gd name="connsiteY6" fmla="*/ 16943 h 116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556" h="116652">
                      <a:moveTo>
                        <a:pt x="17125" y="16943"/>
                      </a:moveTo>
                      <a:cubicBezTo>
                        <a:pt x="-5630" y="39270"/>
                        <a:pt x="-5973" y="75817"/>
                        <a:pt x="16363" y="98572"/>
                      </a:cubicBezTo>
                      <a:cubicBezTo>
                        <a:pt x="16611" y="98830"/>
                        <a:pt x="16868" y="99077"/>
                        <a:pt x="17125" y="99335"/>
                      </a:cubicBezTo>
                      <a:cubicBezTo>
                        <a:pt x="40356" y="122175"/>
                        <a:pt x="77609" y="122175"/>
                        <a:pt x="100850" y="99335"/>
                      </a:cubicBezTo>
                      <a:cubicBezTo>
                        <a:pt x="123605" y="77455"/>
                        <a:pt x="124309" y="41280"/>
                        <a:pt x="102430" y="18524"/>
                      </a:cubicBezTo>
                      <a:cubicBezTo>
                        <a:pt x="101917" y="17991"/>
                        <a:pt x="101383" y="17458"/>
                        <a:pt x="100850" y="16943"/>
                      </a:cubicBezTo>
                      <a:cubicBezTo>
                        <a:pt x="77609" y="-5898"/>
                        <a:pt x="40356" y="-5898"/>
                        <a:pt x="17125" y="16943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  <p:sp>
            <p:nvSpPr>
              <p:cNvPr id="26" name="Полилиния: фигура 25">
                <a:extLst>
                  <a:ext uri="{FF2B5EF4-FFF2-40B4-BE49-F238E27FC236}">
                    <a16:creationId xmlns:a16="http://schemas.microsoft.com/office/drawing/2014/main" xmlns="" id="{BCD33545-1EC1-4481-B9F2-6021E25EFBFB}"/>
                  </a:ext>
                </a:extLst>
              </p:cNvPr>
              <p:cNvSpPr/>
              <p:nvPr/>
            </p:nvSpPr>
            <p:spPr>
              <a:xfrm>
                <a:off x="1918302" y="3775448"/>
                <a:ext cx="77312" cy="76197"/>
              </a:xfrm>
              <a:custGeom>
                <a:avLst/>
                <a:gdLst>
                  <a:gd name="connsiteX0" fmla="*/ 11199 w 77312"/>
                  <a:gd name="connsiteY0" fmla="*/ 10964 h 76197"/>
                  <a:gd name="connsiteX1" fmla="*/ 10447 w 77312"/>
                  <a:gd name="connsiteY1" fmla="*/ 64028 h 76197"/>
                  <a:gd name="connsiteX2" fmla="*/ 11199 w 77312"/>
                  <a:gd name="connsiteY2" fmla="*/ 64780 h 76197"/>
                  <a:gd name="connsiteX3" fmla="*/ 65778 w 77312"/>
                  <a:gd name="connsiteY3" fmla="*/ 64780 h 76197"/>
                  <a:gd name="connsiteX4" fmla="*/ 66530 w 77312"/>
                  <a:gd name="connsiteY4" fmla="*/ 11716 h 76197"/>
                  <a:gd name="connsiteX5" fmla="*/ 65778 w 77312"/>
                  <a:gd name="connsiteY5" fmla="*/ 10964 h 76197"/>
                  <a:gd name="connsiteX6" fmla="*/ 11199 w 77312"/>
                  <a:gd name="connsiteY6" fmla="*/ 10964 h 761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7312" h="76197">
                    <a:moveTo>
                      <a:pt x="11199" y="10964"/>
                    </a:moveTo>
                    <a:cubicBezTo>
                      <a:pt x="-3660" y="25413"/>
                      <a:pt x="-3993" y="49169"/>
                      <a:pt x="10447" y="64028"/>
                    </a:cubicBezTo>
                    <a:cubicBezTo>
                      <a:pt x="10694" y="64285"/>
                      <a:pt x="10942" y="64532"/>
                      <a:pt x="11199" y="64780"/>
                    </a:cubicBezTo>
                    <a:cubicBezTo>
                      <a:pt x="26306" y="79754"/>
                      <a:pt x="50671" y="79754"/>
                      <a:pt x="65778" y="64780"/>
                    </a:cubicBezTo>
                    <a:cubicBezTo>
                      <a:pt x="80637" y="50331"/>
                      <a:pt x="80970" y="26575"/>
                      <a:pt x="66530" y="11716"/>
                    </a:cubicBezTo>
                    <a:cubicBezTo>
                      <a:pt x="66282" y="11459"/>
                      <a:pt x="66035" y="11212"/>
                      <a:pt x="65778" y="10964"/>
                    </a:cubicBezTo>
                    <a:cubicBezTo>
                      <a:pt x="50623" y="-3905"/>
                      <a:pt x="26353" y="-3905"/>
                      <a:pt x="11199" y="10964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27" name="Полилиния: фигура 26">
                <a:extLst>
                  <a:ext uri="{FF2B5EF4-FFF2-40B4-BE49-F238E27FC236}">
                    <a16:creationId xmlns:a16="http://schemas.microsoft.com/office/drawing/2014/main" xmlns="" id="{67DACE4F-0485-4D4B-9220-8F375AF42010}"/>
                  </a:ext>
                </a:extLst>
              </p:cNvPr>
              <p:cNvSpPr/>
              <p:nvPr/>
            </p:nvSpPr>
            <p:spPr>
              <a:xfrm>
                <a:off x="1897718" y="3755224"/>
                <a:ext cx="118480" cy="116662"/>
              </a:xfrm>
              <a:custGeom>
                <a:avLst/>
                <a:gdLst>
                  <a:gd name="connsiteX0" fmla="*/ 17210 w 118480"/>
                  <a:gd name="connsiteY0" fmla="*/ 16900 h 116662"/>
                  <a:gd name="connsiteX1" fmla="*/ 16210 w 118480"/>
                  <a:gd name="connsiteY1" fmla="*/ 98387 h 116662"/>
                  <a:gd name="connsiteX2" fmla="*/ 17210 w 118480"/>
                  <a:gd name="connsiteY2" fmla="*/ 99387 h 116662"/>
                  <a:gd name="connsiteX3" fmla="*/ 100934 w 118480"/>
                  <a:gd name="connsiteY3" fmla="*/ 99387 h 116662"/>
                  <a:gd name="connsiteX4" fmla="*/ 101935 w 118480"/>
                  <a:gd name="connsiteY4" fmla="*/ 17900 h 116662"/>
                  <a:gd name="connsiteX5" fmla="*/ 100934 w 118480"/>
                  <a:gd name="connsiteY5" fmla="*/ 16900 h 116662"/>
                  <a:gd name="connsiteX6" fmla="*/ 17210 w 118480"/>
                  <a:gd name="connsiteY6" fmla="*/ 16900 h 1166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8480" h="116662">
                    <a:moveTo>
                      <a:pt x="17210" y="16900"/>
                    </a:moveTo>
                    <a:cubicBezTo>
                      <a:pt x="-5564" y="39132"/>
                      <a:pt x="-6012" y="75612"/>
                      <a:pt x="16210" y="98387"/>
                    </a:cubicBezTo>
                    <a:cubicBezTo>
                      <a:pt x="16543" y="98730"/>
                      <a:pt x="16876" y="99063"/>
                      <a:pt x="17210" y="99387"/>
                    </a:cubicBezTo>
                    <a:cubicBezTo>
                      <a:pt x="40470" y="122171"/>
                      <a:pt x="77674" y="122171"/>
                      <a:pt x="100934" y="99387"/>
                    </a:cubicBezTo>
                    <a:cubicBezTo>
                      <a:pt x="123709" y="77155"/>
                      <a:pt x="124156" y="40675"/>
                      <a:pt x="101935" y="17900"/>
                    </a:cubicBezTo>
                    <a:cubicBezTo>
                      <a:pt x="101601" y="17557"/>
                      <a:pt x="101268" y="17224"/>
                      <a:pt x="100934" y="16900"/>
                    </a:cubicBezTo>
                    <a:cubicBezTo>
                      <a:pt x="77674" y="-5884"/>
                      <a:pt x="40470" y="-5884"/>
                      <a:pt x="17210" y="16900"/>
                    </a:cubicBezTo>
                  </a:path>
                </a:pathLst>
              </a:custGeom>
              <a:solidFill>
                <a:srgbClr val="00B0F0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28" name="Полилиния: фигура 27">
                <a:extLst>
                  <a:ext uri="{FF2B5EF4-FFF2-40B4-BE49-F238E27FC236}">
                    <a16:creationId xmlns:a16="http://schemas.microsoft.com/office/drawing/2014/main" xmlns="" id="{E54FCD55-1D5F-4CA6-A478-4E6EA15C4AA1}"/>
                  </a:ext>
                </a:extLst>
              </p:cNvPr>
              <p:cNvSpPr/>
              <p:nvPr/>
            </p:nvSpPr>
            <p:spPr>
              <a:xfrm>
                <a:off x="-652358" y="3366097"/>
                <a:ext cx="56559" cy="55764"/>
              </a:xfrm>
              <a:custGeom>
                <a:avLst/>
                <a:gdLst>
                  <a:gd name="connsiteX0" fmla="*/ 8109 w 56559"/>
                  <a:gd name="connsiteY0" fmla="*/ 7978 h 55764"/>
                  <a:gd name="connsiteX1" fmla="*/ 7738 w 56559"/>
                  <a:gd name="connsiteY1" fmla="*/ 47040 h 55764"/>
                  <a:gd name="connsiteX2" fmla="*/ 8109 w 56559"/>
                  <a:gd name="connsiteY2" fmla="*/ 47411 h 55764"/>
                  <a:gd name="connsiteX3" fmla="*/ 48114 w 56559"/>
                  <a:gd name="connsiteY3" fmla="*/ 47411 h 55764"/>
                  <a:gd name="connsiteX4" fmla="*/ 48486 w 56559"/>
                  <a:gd name="connsiteY4" fmla="*/ 8349 h 55764"/>
                  <a:gd name="connsiteX5" fmla="*/ 48114 w 56559"/>
                  <a:gd name="connsiteY5" fmla="*/ 7978 h 55764"/>
                  <a:gd name="connsiteX6" fmla="*/ 8109 w 56559"/>
                  <a:gd name="connsiteY6" fmla="*/ 7978 h 55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6559" h="55764">
                    <a:moveTo>
                      <a:pt x="8109" y="7978"/>
                    </a:moveTo>
                    <a:cubicBezTo>
                      <a:pt x="-2778" y="18665"/>
                      <a:pt x="-2949" y="36153"/>
                      <a:pt x="7738" y="47040"/>
                    </a:cubicBezTo>
                    <a:cubicBezTo>
                      <a:pt x="7861" y="47164"/>
                      <a:pt x="7985" y="47287"/>
                      <a:pt x="8109" y="47411"/>
                    </a:cubicBezTo>
                    <a:cubicBezTo>
                      <a:pt x="19225" y="58298"/>
                      <a:pt x="36999" y="58298"/>
                      <a:pt x="48114" y="47411"/>
                    </a:cubicBezTo>
                    <a:cubicBezTo>
                      <a:pt x="59001" y="36724"/>
                      <a:pt x="59173" y="19236"/>
                      <a:pt x="48486" y="8349"/>
                    </a:cubicBezTo>
                    <a:cubicBezTo>
                      <a:pt x="48362" y="8225"/>
                      <a:pt x="48238" y="8101"/>
                      <a:pt x="48114" y="7978"/>
                    </a:cubicBezTo>
                    <a:cubicBezTo>
                      <a:pt x="36999" y="-2909"/>
                      <a:pt x="19225" y="-2909"/>
                      <a:pt x="8109" y="7978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29" name="Полилиния: фигура 28">
                <a:extLst>
                  <a:ext uri="{FF2B5EF4-FFF2-40B4-BE49-F238E27FC236}">
                    <a16:creationId xmlns:a16="http://schemas.microsoft.com/office/drawing/2014/main" xmlns="" id="{2A33D150-61F3-45BC-AD14-ED60C10C5F48}"/>
                  </a:ext>
                </a:extLst>
              </p:cNvPr>
              <p:cNvSpPr/>
              <p:nvPr/>
            </p:nvSpPr>
            <p:spPr>
              <a:xfrm>
                <a:off x="-667091" y="3351269"/>
                <a:ext cx="86610" cy="85420"/>
              </a:xfrm>
              <a:custGeom>
                <a:avLst/>
                <a:gdLst>
                  <a:gd name="connsiteX0" fmla="*/ 12556 w 86610"/>
                  <a:gd name="connsiteY0" fmla="*/ 12328 h 85420"/>
                  <a:gd name="connsiteX1" fmla="*/ 11832 w 86610"/>
                  <a:gd name="connsiteY1" fmla="*/ 72002 h 85420"/>
                  <a:gd name="connsiteX2" fmla="*/ 12556 w 86610"/>
                  <a:gd name="connsiteY2" fmla="*/ 72717 h 85420"/>
                  <a:gd name="connsiteX3" fmla="*/ 73801 w 86610"/>
                  <a:gd name="connsiteY3" fmla="*/ 72717 h 85420"/>
                  <a:gd name="connsiteX4" fmla="*/ 74249 w 86610"/>
                  <a:gd name="connsiteY4" fmla="*/ 12776 h 85420"/>
                  <a:gd name="connsiteX5" fmla="*/ 73801 w 86610"/>
                  <a:gd name="connsiteY5" fmla="*/ 12328 h 85420"/>
                  <a:gd name="connsiteX6" fmla="*/ 12556 w 86610"/>
                  <a:gd name="connsiteY6" fmla="*/ 12328 h 854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6610" h="85420">
                    <a:moveTo>
                      <a:pt x="12556" y="12328"/>
                    </a:moveTo>
                    <a:cubicBezTo>
                      <a:pt x="-4123" y="28606"/>
                      <a:pt x="-4446" y="55324"/>
                      <a:pt x="11832" y="72002"/>
                    </a:cubicBezTo>
                    <a:cubicBezTo>
                      <a:pt x="12070" y="72240"/>
                      <a:pt x="12318" y="72479"/>
                      <a:pt x="12556" y="72717"/>
                    </a:cubicBezTo>
                    <a:cubicBezTo>
                      <a:pt x="29558" y="89404"/>
                      <a:pt x="56799" y="89404"/>
                      <a:pt x="73801" y="72717"/>
                    </a:cubicBezTo>
                    <a:cubicBezTo>
                      <a:pt x="90480" y="56286"/>
                      <a:pt x="90680" y="29454"/>
                      <a:pt x="74249" y="12776"/>
                    </a:cubicBezTo>
                    <a:cubicBezTo>
                      <a:pt x="74097" y="12623"/>
                      <a:pt x="73954" y="12481"/>
                      <a:pt x="73801" y="12328"/>
                    </a:cubicBezTo>
                    <a:cubicBezTo>
                      <a:pt x="56799" y="-4360"/>
                      <a:pt x="29558" y="-4360"/>
                      <a:pt x="12556" y="12328"/>
                    </a:cubicBezTo>
                  </a:path>
                </a:pathLst>
              </a:custGeom>
              <a:solidFill>
                <a:srgbClr val="00B0F0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30" name="Полилиния: фигура 29">
                <a:extLst>
                  <a:ext uri="{FF2B5EF4-FFF2-40B4-BE49-F238E27FC236}">
                    <a16:creationId xmlns:a16="http://schemas.microsoft.com/office/drawing/2014/main" xmlns="" id="{D8E73543-FD95-4CBD-8381-14B015277C6D}"/>
                  </a:ext>
                </a:extLst>
              </p:cNvPr>
              <p:cNvSpPr/>
              <p:nvPr/>
            </p:nvSpPr>
            <p:spPr>
              <a:xfrm>
                <a:off x="-1604995" y="2415211"/>
                <a:ext cx="77170" cy="76061"/>
              </a:xfrm>
              <a:custGeom>
                <a:avLst/>
                <a:gdLst>
                  <a:gd name="connsiteX0" fmla="*/ 11199 w 77170"/>
                  <a:gd name="connsiteY0" fmla="*/ 10935 h 76061"/>
                  <a:gd name="connsiteX1" fmla="*/ 10447 w 77170"/>
                  <a:gd name="connsiteY1" fmla="*/ 63999 h 76061"/>
                  <a:gd name="connsiteX2" fmla="*/ 11199 w 77170"/>
                  <a:gd name="connsiteY2" fmla="*/ 64751 h 76061"/>
                  <a:gd name="connsiteX3" fmla="*/ 65873 w 77170"/>
                  <a:gd name="connsiteY3" fmla="*/ 64751 h 76061"/>
                  <a:gd name="connsiteX4" fmla="*/ 65873 w 77170"/>
                  <a:gd name="connsiteY4" fmla="*/ 10935 h 76061"/>
                  <a:gd name="connsiteX5" fmla="*/ 11199 w 77170"/>
                  <a:gd name="connsiteY5" fmla="*/ 10935 h 76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7170" h="76061">
                    <a:moveTo>
                      <a:pt x="11199" y="10935"/>
                    </a:moveTo>
                    <a:cubicBezTo>
                      <a:pt x="-3660" y="25385"/>
                      <a:pt x="-3993" y="49140"/>
                      <a:pt x="10447" y="63999"/>
                    </a:cubicBezTo>
                    <a:cubicBezTo>
                      <a:pt x="10694" y="64256"/>
                      <a:pt x="10942" y="64504"/>
                      <a:pt x="11199" y="64751"/>
                    </a:cubicBezTo>
                    <a:cubicBezTo>
                      <a:pt x="26401" y="79582"/>
                      <a:pt x="50671" y="79582"/>
                      <a:pt x="65873" y="64751"/>
                    </a:cubicBezTo>
                    <a:cubicBezTo>
                      <a:pt x="80713" y="49883"/>
                      <a:pt x="80713" y="25804"/>
                      <a:pt x="65873" y="10935"/>
                    </a:cubicBezTo>
                    <a:cubicBezTo>
                      <a:pt x="50671" y="-3895"/>
                      <a:pt x="26401" y="-3895"/>
                      <a:pt x="11199" y="10935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31" name="Полилиния: фигура 30">
                <a:extLst>
                  <a:ext uri="{FF2B5EF4-FFF2-40B4-BE49-F238E27FC236}">
                    <a16:creationId xmlns:a16="http://schemas.microsoft.com/office/drawing/2014/main" xmlns="" id="{EF523AFC-6EBD-4DDE-984E-46A129631565}"/>
                  </a:ext>
                </a:extLst>
              </p:cNvPr>
              <p:cNvSpPr/>
              <p:nvPr/>
            </p:nvSpPr>
            <p:spPr>
              <a:xfrm>
                <a:off x="-1625496" y="2394863"/>
                <a:ext cx="118397" cy="116662"/>
              </a:xfrm>
              <a:custGeom>
                <a:avLst/>
                <a:gdLst>
                  <a:gd name="connsiteX0" fmla="*/ 17127 w 118397"/>
                  <a:gd name="connsiteY0" fmla="*/ 16900 h 116662"/>
                  <a:gd name="connsiteX1" fmla="*/ 16403 w 118397"/>
                  <a:gd name="connsiteY1" fmla="*/ 98663 h 116662"/>
                  <a:gd name="connsiteX2" fmla="*/ 17127 w 118397"/>
                  <a:gd name="connsiteY2" fmla="*/ 99387 h 116662"/>
                  <a:gd name="connsiteX3" fmla="*/ 100852 w 118397"/>
                  <a:gd name="connsiteY3" fmla="*/ 99387 h 116662"/>
                  <a:gd name="connsiteX4" fmla="*/ 101852 w 118397"/>
                  <a:gd name="connsiteY4" fmla="*/ 17900 h 116662"/>
                  <a:gd name="connsiteX5" fmla="*/ 100852 w 118397"/>
                  <a:gd name="connsiteY5" fmla="*/ 16900 h 116662"/>
                  <a:gd name="connsiteX6" fmla="*/ 17127 w 118397"/>
                  <a:gd name="connsiteY6" fmla="*/ 16900 h 1166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8397" h="116662">
                    <a:moveTo>
                      <a:pt x="17127" y="16900"/>
                    </a:moveTo>
                    <a:cubicBezTo>
                      <a:pt x="-5647" y="39274"/>
                      <a:pt x="-5971" y="75889"/>
                      <a:pt x="16403" y="98663"/>
                    </a:cubicBezTo>
                    <a:cubicBezTo>
                      <a:pt x="16641" y="98911"/>
                      <a:pt x="16879" y="99149"/>
                      <a:pt x="17127" y="99387"/>
                    </a:cubicBezTo>
                    <a:cubicBezTo>
                      <a:pt x="40387" y="122171"/>
                      <a:pt x="77592" y="122171"/>
                      <a:pt x="100852" y="99387"/>
                    </a:cubicBezTo>
                    <a:cubicBezTo>
                      <a:pt x="123626" y="77156"/>
                      <a:pt x="124074" y="40675"/>
                      <a:pt x="101852" y="17900"/>
                    </a:cubicBezTo>
                    <a:cubicBezTo>
                      <a:pt x="101518" y="17557"/>
                      <a:pt x="101185" y="17224"/>
                      <a:pt x="100852" y="16900"/>
                    </a:cubicBezTo>
                    <a:cubicBezTo>
                      <a:pt x="77592" y="-5884"/>
                      <a:pt x="40387" y="-5884"/>
                      <a:pt x="17127" y="16900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grpSp>
            <p:nvGrpSpPr>
              <p:cNvPr id="32" name="Рисунок 19">
                <a:extLst>
                  <a:ext uri="{FF2B5EF4-FFF2-40B4-BE49-F238E27FC236}">
                    <a16:creationId xmlns:a16="http://schemas.microsoft.com/office/drawing/2014/main" xmlns="" id="{9997201C-5AA1-4ADF-B749-C2229099C38B}"/>
                  </a:ext>
                </a:extLst>
              </p:cNvPr>
              <p:cNvGrpSpPr/>
              <p:nvPr/>
            </p:nvGrpSpPr>
            <p:grpSpPr>
              <a:xfrm>
                <a:off x="-1625496" y="2394863"/>
                <a:ext cx="118397" cy="116662"/>
                <a:chOff x="-1625496" y="2394863"/>
                <a:chExt cx="118397" cy="116662"/>
              </a:xfrm>
              <a:solidFill>
                <a:srgbClr val="BFC8D5"/>
              </a:solidFill>
            </p:grpSpPr>
            <p:sp>
              <p:nvSpPr>
                <p:cNvPr id="33" name="Полилиния: фигура 32">
                  <a:extLst>
                    <a:ext uri="{FF2B5EF4-FFF2-40B4-BE49-F238E27FC236}">
                      <a16:creationId xmlns:a16="http://schemas.microsoft.com/office/drawing/2014/main" xmlns="" id="{1098A913-9AC9-4652-A46C-741DF09294C0}"/>
                    </a:ext>
                  </a:extLst>
                </p:cNvPr>
                <p:cNvSpPr/>
                <p:nvPr/>
              </p:nvSpPr>
              <p:spPr>
                <a:xfrm>
                  <a:off x="-1604995" y="2415211"/>
                  <a:ext cx="77170" cy="76061"/>
                </a:xfrm>
                <a:custGeom>
                  <a:avLst/>
                  <a:gdLst>
                    <a:gd name="connsiteX0" fmla="*/ 11199 w 77170"/>
                    <a:gd name="connsiteY0" fmla="*/ 10935 h 76061"/>
                    <a:gd name="connsiteX1" fmla="*/ 10447 w 77170"/>
                    <a:gd name="connsiteY1" fmla="*/ 63999 h 76061"/>
                    <a:gd name="connsiteX2" fmla="*/ 11199 w 77170"/>
                    <a:gd name="connsiteY2" fmla="*/ 64751 h 76061"/>
                    <a:gd name="connsiteX3" fmla="*/ 65873 w 77170"/>
                    <a:gd name="connsiteY3" fmla="*/ 64751 h 76061"/>
                    <a:gd name="connsiteX4" fmla="*/ 65873 w 77170"/>
                    <a:gd name="connsiteY4" fmla="*/ 10935 h 76061"/>
                    <a:gd name="connsiteX5" fmla="*/ 11199 w 77170"/>
                    <a:gd name="connsiteY5" fmla="*/ 10935 h 76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7170" h="76061">
                      <a:moveTo>
                        <a:pt x="11199" y="10935"/>
                      </a:moveTo>
                      <a:cubicBezTo>
                        <a:pt x="-3660" y="25385"/>
                        <a:pt x="-3993" y="49140"/>
                        <a:pt x="10447" y="63999"/>
                      </a:cubicBezTo>
                      <a:cubicBezTo>
                        <a:pt x="10694" y="64256"/>
                        <a:pt x="10942" y="64504"/>
                        <a:pt x="11199" y="64751"/>
                      </a:cubicBezTo>
                      <a:cubicBezTo>
                        <a:pt x="26401" y="79582"/>
                        <a:pt x="50671" y="79582"/>
                        <a:pt x="65873" y="64751"/>
                      </a:cubicBezTo>
                      <a:cubicBezTo>
                        <a:pt x="80713" y="49883"/>
                        <a:pt x="80713" y="25804"/>
                        <a:pt x="65873" y="10935"/>
                      </a:cubicBezTo>
                      <a:cubicBezTo>
                        <a:pt x="50671" y="-3895"/>
                        <a:pt x="26401" y="-3895"/>
                        <a:pt x="11199" y="109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34" name="Полилиния: фигура 33">
                  <a:extLst>
                    <a:ext uri="{FF2B5EF4-FFF2-40B4-BE49-F238E27FC236}">
                      <a16:creationId xmlns:a16="http://schemas.microsoft.com/office/drawing/2014/main" xmlns="" id="{710627B3-B0EC-46D0-BFE5-D30D20A5F5AB}"/>
                    </a:ext>
                  </a:extLst>
                </p:cNvPr>
                <p:cNvSpPr/>
                <p:nvPr/>
              </p:nvSpPr>
              <p:spPr>
                <a:xfrm>
                  <a:off x="-1625496" y="2394863"/>
                  <a:ext cx="118397" cy="116662"/>
                </a:xfrm>
                <a:custGeom>
                  <a:avLst/>
                  <a:gdLst>
                    <a:gd name="connsiteX0" fmla="*/ 17127 w 118397"/>
                    <a:gd name="connsiteY0" fmla="*/ 16900 h 116662"/>
                    <a:gd name="connsiteX1" fmla="*/ 16403 w 118397"/>
                    <a:gd name="connsiteY1" fmla="*/ 98663 h 116662"/>
                    <a:gd name="connsiteX2" fmla="*/ 17127 w 118397"/>
                    <a:gd name="connsiteY2" fmla="*/ 99387 h 116662"/>
                    <a:gd name="connsiteX3" fmla="*/ 100852 w 118397"/>
                    <a:gd name="connsiteY3" fmla="*/ 99387 h 116662"/>
                    <a:gd name="connsiteX4" fmla="*/ 101852 w 118397"/>
                    <a:gd name="connsiteY4" fmla="*/ 17900 h 116662"/>
                    <a:gd name="connsiteX5" fmla="*/ 100852 w 118397"/>
                    <a:gd name="connsiteY5" fmla="*/ 16900 h 116662"/>
                    <a:gd name="connsiteX6" fmla="*/ 17127 w 118397"/>
                    <a:gd name="connsiteY6" fmla="*/ 16900 h 1166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397" h="116662">
                      <a:moveTo>
                        <a:pt x="17127" y="16900"/>
                      </a:moveTo>
                      <a:cubicBezTo>
                        <a:pt x="-5647" y="39274"/>
                        <a:pt x="-5971" y="75889"/>
                        <a:pt x="16403" y="98663"/>
                      </a:cubicBezTo>
                      <a:cubicBezTo>
                        <a:pt x="16641" y="98911"/>
                        <a:pt x="16879" y="99149"/>
                        <a:pt x="17127" y="99387"/>
                      </a:cubicBezTo>
                      <a:cubicBezTo>
                        <a:pt x="40387" y="122171"/>
                        <a:pt x="77592" y="122171"/>
                        <a:pt x="100852" y="99387"/>
                      </a:cubicBezTo>
                      <a:cubicBezTo>
                        <a:pt x="123626" y="77156"/>
                        <a:pt x="124074" y="40675"/>
                        <a:pt x="101852" y="17900"/>
                      </a:cubicBezTo>
                      <a:cubicBezTo>
                        <a:pt x="101518" y="17557"/>
                        <a:pt x="101185" y="17224"/>
                        <a:pt x="100852" y="16900"/>
                      </a:cubicBezTo>
                      <a:cubicBezTo>
                        <a:pt x="77592" y="-5884"/>
                        <a:pt x="40387" y="-5884"/>
                        <a:pt x="17127" y="16900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</p:grpSp>
      </p:grpSp>
      <p:grpSp>
        <p:nvGrpSpPr>
          <p:cNvPr id="55" name="Рисунок 19">
            <a:extLst>
              <a:ext uri="{FF2B5EF4-FFF2-40B4-BE49-F238E27FC236}">
                <a16:creationId xmlns:a16="http://schemas.microsoft.com/office/drawing/2014/main" xmlns="" id="{7F21EF85-23B6-4CCE-9DE1-3D8357884B97}"/>
              </a:ext>
            </a:extLst>
          </p:cNvPr>
          <p:cNvGrpSpPr/>
          <p:nvPr userDrawn="1"/>
        </p:nvGrpSpPr>
        <p:grpSpPr>
          <a:xfrm rot="20348778" flipH="1">
            <a:off x="8202988" y="3723132"/>
            <a:ext cx="4024945" cy="3923665"/>
            <a:chOff x="-3530918" y="-157607"/>
            <a:chExt cx="6007811" cy="5856636"/>
          </a:xfrm>
          <a:effectLst>
            <a:glow rad="63500">
              <a:schemeClr val="accent1">
                <a:satMod val="175000"/>
                <a:alpha val="40000"/>
              </a:schemeClr>
            </a:glow>
          </a:effectLst>
        </p:grpSpPr>
        <p:grpSp>
          <p:nvGrpSpPr>
            <p:cNvPr id="56" name="Рисунок 19">
              <a:extLst>
                <a:ext uri="{FF2B5EF4-FFF2-40B4-BE49-F238E27FC236}">
                  <a16:creationId xmlns:a16="http://schemas.microsoft.com/office/drawing/2014/main" xmlns="" id="{33A9F515-8E17-48D8-AFE9-547CED2C516D}"/>
                </a:ext>
              </a:extLst>
            </p:cNvPr>
            <p:cNvGrpSpPr/>
            <p:nvPr/>
          </p:nvGrpSpPr>
          <p:grpSpPr>
            <a:xfrm>
              <a:off x="-3530918" y="-157607"/>
              <a:ext cx="5991415" cy="5856636"/>
              <a:chOff x="-3530918" y="-157607"/>
              <a:chExt cx="5991415" cy="5856636"/>
            </a:xfrm>
          </p:grpSpPr>
          <p:grpSp>
            <p:nvGrpSpPr>
              <p:cNvPr id="91" name="Рисунок 19">
                <a:extLst>
                  <a:ext uri="{FF2B5EF4-FFF2-40B4-BE49-F238E27FC236}">
                    <a16:creationId xmlns:a16="http://schemas.microsoft.com/office/drawing/2014/main" xmlns="" id="{256A67D3-C056-4D4D-BDBE-1D4A48809D68}"/>
                  </a:ext>
                </a:extLst>
              </p:cNvPr>
              <p:cNvGrpSpPr/>
              <p:nvPr/>
            </p:nvGrpSpPr>
            <p:grpSpPr>
              <a:xfrm>
                <a:off x="-3530918" y="-157607"/>
                <a:ext cx="5981414" cy="5856636"/>
                <a:chOff x="-3530918" y="-157607"/>
                <a:chExt cx="5981414" cy="5856636"/>
              </a:xfrm>
              <a:noFill/>
            </p:grpSpPr>
            <p:sp>
              <p:nvSpPr>
                <p:cNvPr id="94" name="Полилиния: фигура 93">
                  <a:extLst>
                    <a:ext uri="{FF2B5EF4-FFF2-40B4-BE49-F238E27FC236}">
                      <a16:creationId xmlns:a16="http://schemas.microsoft.com/office/drawing/2014/main" xmlns="" id="{2E444695-4CB5-4BD5-B68C-EA1CE706F1E3}"/>
                    </a:ext>
                  </a:extLst>
                </p:cNvPr>
                <p:cNvSpPr/>
                <p:nvPr/>
              </p:nvSpPr>
              <p:spPr>
                <a:xfrm>
                  <a:off x="-1928336" y="2453099"/>
                  <a:ext cx="356806" cy="3245929"/>
                </a:xfrm>
                <a:custGeom>
                  <a:avLst/>
                  <a:gdLst>
                    <a:gd name="connsiteX0" fmla="*/ 356807 w 356806"/>
                    <a:gd name="connsiteY0" fmla="*/ 0 h 3245929"/>
                    <a:gd name="connsiteX1" fmla="*/ 0 w 356806"/>
                    <a:gd name="connsiteY1" fmla="*/ 3245930 h 32459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356806" h="3245929">
                      <a:moveTo>
                        <a:pt x="356807" y="0"/>
                      </a:moveTo>
                      <a:lnTo>
                        <a:pt x="0" y="3245930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95" name="Полилиния: фигура 94">
                  <a:extLst>
                    <a:ext uri="{FF2B5EF4-FFF2-40B4-BE49-F238E27FC236}">
                      <a16:creationId xmlns:a16="http://schemas.microsoft.com/office/drawing/2014/main" xmlns="" id="{544F46A5-8B73-423B-8A1A-035308224591}"/>
                    </a:ext>
                  </a:extLst>
                </p:cNvPr>
                <p:cNvSpPr/>
                <p:nvPr/>
              </p:nvSpPr>
              <p:spPr>
                <a:xfrm>
                  <a:off x="-273177" y="2778854"/>
                  <a:ext cx="634174" cy="2166366"/>
                </a:xfrm>
                <a:custGeom>
                  <a:avLst/>
                  <a:gdLst>
                    <a:gd name="connsiteX0" fmla="*/ 634175 w 634174"/>
                    <a:gd name="connsiteY0" fmla="*/ 0 h 2166366"/>
                    <a:gd name="connsiteX1" fmla="*/ 0 w 634174"/>
                    <a:gd name="connsiteY1" fmla="*/ 2166366 h 216636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634174" h="2166366">
                      <a:moveTo>
                        <a:pt x="634175" y="0"/>
                      </a:moveTo>
                      <a:lnTo>
                        <a:pt x="0" y="2166366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96" name="Полилиния: фигура 95">
                  <a:extLst>
                    <a:ext uri="{FF2B5EF4-FFF2-40B4-BE49-F238E27FC236}">
                      <a16:creationId xmlns:a16="http://schemas.microsoft.com/office/drawing/2014/main" xmlns="" id="{0D55389B-5CE6-42E0-AF71-AD0DA00D5BC7}"/>
                    </a:ext>
                  </a:extLst>
                </p:cNvPr>
                <p:cNvSpPr/>
                <p:nvPr/>
              </p:nvSpPr>
              <p:spPr>
                <a:xfrm>
                  <a:off x="-1567339" y="2456338"/>
                  <a:ext cx="1557909" cy="1549336"/>
                </a:xfrm>
                <a:custGeom>
                  <a:avLst/>
                  <a:gdLst>
                    <a:gd name="connsiteX0" fmla="*/ 0 w 1557909"/>
                    <a:gd name="connsiteY0" fmla="*/ 0 h 1549336"/>
                    <a:gd name="connsiteX1" fmla="*/ 1557909 w 1557909"/>
                    <a:gd name="connsiteY1" fmla="*/ 1549337 h 15493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1557909" h="1549336">
                      <a:moveTo>
                        <a:pt x="0" y="0"/>
                      </a:moveTo>
                      <a:lnTo>
                        <a:pt x="1557909" y="1549337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97" name="Полилиния: фигура 96">
                  <a:extLst>
                    <a:ext uri="{FF2B5EF4-FFF2-40B4-BE49-F238E27FC236}">
                      <a16:creationId xmlns:a16="http://schemas.microsoft.com/office/drawing/2014/main" xmlns="" id="{50D1F7C1-1DF8-4EFC-ADA2-0F4D919AE2D4}"/>
                    </a:ext>
                  </a:extLst>
                </p:cNvPr>
                <p:cNvSpPr/>
                <p:nvPr/>
              </p:nvSpPr>
              <p:spPr>
                <a:xfrm>
                  <a:off x="972597" y="1676717"/>
                  <a:ext cx="1437417" cy="624268"/>
                </a:xfrm>
                <a:custGeom>
                  <a:avLst/>
                  <a:gdLst>
                    <a:gd name="connsiteX0" fmla="*/ -168 w 1437417"/>
                    <a:gd name="connsiteY0" fmla="*/ -188 h 624268"/>
                    <a:gd name="connsiteX1" fmla="*/ 1437250 w 1437417"/>
                    <a:gd name="connsiteY1" fmla="*/ 624081 h 62426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1437417" h="624268">
                      <a:moveTo>
                        <a:pt x="-168" y="-188"/>
                      </a:moveTo>
                      <a:cubicBezTo>
                        <a:pt x="30503" y="15814"/>
                        <a:pt x="1437250" y="624081"/>
                        <a:pt x="1437250" y="624081"/>
                      </a:cubicBezTo>
                    </a:path>
                  </a:pathLst>
                </a:custGeom>
                <a:noFill/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98" name="Полилиния: фигура 97">
                  <a:extLst>
                    <a:ext uri="{FF2B5EF4-FFF2-40B4-BE49-F238E27FC236}">
                      <a16:creationId xmlns:a16="http://schemas.microsoft.com/office/drawing/2014/main" xmlns="" id="{C9AA3CFD-B2B7-425C-91F6-1DE5CC68AB10}"/>
                    </a:ext>
                  </a:extLst>
                </p:cNvPr>
                <p:cNvSpPr/>
                <p:nvPr/>
              </p:nvSpPr>
              <p:spPr>
                <a:xfrm>
                  <a:off x="368807" y="2312225"/>
                  <a:ext cx="2081688" cy="470820"/>
                </a:xfrm>
                <a:custGeom>
                  <a:avLst/>
                  <a:gdLst>
                    <a:gd name="connsiteX0" fmla="*/ 0 w 2081688"/>
                    <a:gd name="connsiteY0" fmla="*/ 470821 h 470820"/>
                    <a:gd name="connsiteX1" fmla="*/ 2081689 w 2081688"/>
                    <a:gd name="connsiteY1" fmla="*/ 0 h 4708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2081688" h="470820">
                      <a:moveTo>
                        <a:pt x="0" y="470821"/>
                      </a:moveTo>
                      <a:lnTo>
                        <a:pt x="2081689" y="0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99" name="Полилиния: фигура 98">
                  <a:extLst>
                    <a:ext uri="{FF2B5EF4-FFF2-40B4-BE49-F238E27FC236}">
                      <a16:creationId xmlns:a16="http://schemas.microsoft.com/office/drawing/2014/main" xmlns="" id="{BFFE7A64-2E5E-43FF-A39B-7A2894A4E68A}"/>
                    </a:ext>
                  </a:extLst>
                </p:cNvPr>
                <p:cNvSpPr/>
                <p:nvPr/>
              </p:nvSpPr>
              <p:spPr>
                <a:xfrm>
                  <a:off x="-3530918" y="-157607"/>
                  <a:ext cx="9525" cy="9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25" h="9525"/>
                  </a:pathLst>
                </a:custGeom>
                <a:noFill/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00" name="Полилиния: фигура 99">
                  <a:extLst>
                    <a:ext uri="{FF2B5EF4-FFF2-40B4-BE49-F238E27FC236}">
                      <a16:creationId xmlns:a16="http://schemas.microsoft.com/office/drawing/2014/main" xmlns="" id="{327B1953-921A-438D-931B-C8EB706392D0}"/>
                    </a:ext>
                  </a:extLst>
                </p:cNvPr>
                <p:cNvSpPr/>
                <p:nvPr/>
              </p:nvSpPr>
              <p:spPr>
                <a:xfrm>
                  <a:off x="360139" y="2780664"/>
                  <a:ext cx="1295781" cy="359187"/>
                </a:xfrm>
                <a:custGeom>
                  <a:avLst/>
                  <a:gdLst>
                    <a:gd name="connsiteX0" fmla="*/ 0 w 1295781"/>
                    <a:gd name="connsiteY0" fmla="*/ 0 h 359187"/>
                    <a:gd name="connsiteX1" fmla="*/ 1295781 w 1295781"/>
                    <a:gd name="connsiteY1" fmla="*/ 359188 h 359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1295781" h="359187">
                      <a:moveTo>
                        <a:pt x="0" y="0"/>
                      </a:moveTo>
                      <a:lnTo>
                        <a:pt x="1295781" y="359188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01" name="Полилиния: фигура 100">
                  <a:extLst>
                    <a:ext uri="{FF2B5EF4-FFF2-40B4-BE49-F238E27FC236}">
                      <a16:creationId xmlns:a16="http://schemas.microsoft.com/office/drawing/2014/main" xmlns="" id="{3328516C-04C6-4BD7-AED7-952D9686AC99}"/>
                    </a:ext>
                  </a:extLst>
                </p:cNvPr>
                <p:cNvSpPr/>
                <p:nvPr/>
              </p:nvSpPr>
              <p:spPr>
                <a:xfrm>
                  <a:off x="-1575054" y="1660714"/>
                  <a:ext cx="2530030" cy="2030730"/>
                </a:xfrm>
                <a:custGeom>
                  <a:avLst/>
                  <a:gdLst>
                    <a:gd name="connsiteX0" fmla="*/ 2530031 w 2530030"/>
                    <a:gd name="connsiteY0" fmla="*/ 0 h 2030730"/>
                    <a:gd name="connsiteX1" fmla="*/ 1941100 w 2530030"/>
                    <a:gd name="connsiteY1" fmla="*/ 1119283 h 2030730"/>
                    <a:gd name="connsiteX2" fmla="*/ 0 w 2530030"/>
                    <a:gd name="connsiteY2" fmla="*/ 797624 h 2030730"/>
                    <a:gd name="connsiteX3" fmla="*/ 425958 w 2530030"/>
                    <a:gd name="connsiteY3" fmla="*/ 2030730 h 20307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530030" h="2030730">
                      <a:moveTo>
                        <a:pt x="2530031" y="0"/>
                      </a:moveTo>
                      <a:lnTo>
                        <a:pt x="1941100" y="1119283"/>
                      </a:lnTo>
                      <a:lnTo>
                        <a:pt x="0" y="797624"/>
                      </a:lnTo>
                      <a:lnTo>
                        <a:pt x="425958" y="2030730"/>
                      </a:lnTo>
                    </a:path>
                  </a:pathLst>
                </a:custGeom>
                <a:noFill/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02" name="Полилиния: фигура 101">
                  <a:extLst>
                    <a:ext uri="{FF2B5EF4-FFF2-40B4-BE49-F238E27FC236}">
                      <a16:creationId xmlns:a16="http://schemas.microsoft.com/office/drawing/2014/main" xmlns="" id="{5831E3E9-C416-4F4F-97B2-3CFD4B9E6DAC}"/>
                    </a:ext>
                  </a:extLst>
                </p:cNvPr>
                <p:cNvSpPr/>
                <p:nvPr/>
              </p:nvSpPr>
              <p:spPr>
                <a:xfrm>
                  <a:off x="-1765364" y="2759709"/>
                  <a:ext cx="2115788" cy="1418653"/>
                </a:xfrm>
                <a:custGeom>
                  <a:avLst/>
                  <a:gdLst>
                    <a:gd name="connsiteX0" fmla="*/ 2115788 w 2115788"/>
                    <a:gd name="connsiteY0" fmla="*/ 0 h 1418653"/>
                    <a:gd name="connsiteX1" fmla="*/ 0 w 2115788"/>
                    <a:gd name="connsiteY1" fmla="*/ 1418654 h 141865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2115788" h="1418653">
                      <a:moveTo>
                        <a:pt x="2115788" y="0"/>
                      </a:moveTo>
                      <a:lnTo>
                        <a:pt x="0" y="1418654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03" name="Полилиния: фигура 102">
                  <a:extLst>
                    <a:ext uri="{FF2B5EF4-FFF2-40B4-BE49-F238E27FC236}">
                      <a16:creationId xmlns:a16="http://schemas.microsoft.com/office/drawing/2014/main" xmlns="" id="{B9550629-6AB2-4072-B42A-58065B8F62A6}"/>
                    </a:ext>
                  </a:extLst>
                </p:cNvPr>
                <p:cNvSpPr/>
                <p:nvPr/>
              </p:nvSpPr>
              <p:spPr>
                <a:xfrm>
                  <a:off x="972597" y="1675097"/>
                  <a:ext cx="983075" cy="2134743"/>
                </a:xfrm>
                <a:custGeom>
                  <a:avLst/>
                  <a:gdLst>
                    <a:gd name="connsiteX0" fmla="*/ 0 w 983075"/>
                    <a:gd name="connsiteY0" fmla="*/ 0 h 2134743"/>
                    <a:gd name="connsiteX1" fmla="*/ 983075 w 983075"/>
                    <a:gd name="connsiteY1" fmla="*/ 2134743 h 213474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983075" h="2134743">
                      <a:moveTo>
                        <a:pt x="0" y="0"/>
                      </a:moveTo>
                      <a:lnTo>
                        <a:pt x="983075" y="2134743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04" name="Полилиния: фигура 103">
                  <a:extLst>
                    <a:ext uri="{FF2B5EF4-FFF2-40B4-BE49-F238E27FC236}">
                      <a16:creationId xmlns:a16="http://schemas.microsoft.com/office/drawing/2014/main" xmlns="" id="{2D7FF8F7-5030-4B61-989E-5F78270BC555}"/>
                    </a:ext>
                  </a:extLst>
                </p:cNvPr>
                <p:cNvSpPr/>
                <p:nvPr/>
              </p:nvSpPr>
              <p:spPr>
                <a:xfrm>
                  <a:off x="-3530918" y="-157607"/>
                  <a:ext cx="9525" cy="9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25" h="9525"/>
                  </a:pathLst>
                </a:custGeom>
                <a:noFill/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  <p:sp>
            <p:nvSpPr>
              <p:cNvPr id="92" name="Полилиния: фигура 91">
                <a:extLst>
                  <a:ext uri="{FF2B5EF4-FFF2-40B4-BE49-F238E27FC236}">
                    <a16:creationId xmlns:a16="http://schemas.microsoft.com/office/drawing/2014/main" xmlns="" id="{8CF33801-6108-4FBD-B446-15B6E66D15C4}"/>
                  </a:ext>
                </a:extLst>
              </p:cNvPr>
              <p:cNvSpPr/>
              <p:nvPr/>
            </p:nvSpPr>
            <p:spPr>
              <a:xfrm>
                <a:off x="-624364" y="2320321"/>
                <a:ext cx="3084861" cy="1072229"/>
              </a:xfrm>
              <a:custGeom>
                <a:avLst/>
                <a:gdLst>
                  <a:gd name="connsiteX0" fmla="*/ 3084862 w 3084861"/>
                  <a:gd name="connsiteY0" fmla="*/ 0 h 1072229"/>
                  <a:gd name="connsiteX1" fmla="*/ 2279619 w 3084861"/>
                  <a:gd name="connsiteY1" fmla="*/ 821150 h 1072229"/>
                  <a:gd name="connsiteX2" fmla="*/ 0 w 3084861"/>
                  <a:gd name="connsiteY2" fmla="*/ 1072229 h 10722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084861" h="1072229">
                    <a:moveTo>
                      <a:pt x="3084862" y="0"/>
                    </a:moveTo>
                    <a:lnTo>
                      <a:pt x="2279619" y="821150"/>
                    </a:lnTo>
                    <a:lnTo>
                      <a:pt x="0" y="1072229"/>
                    </a:lnTo>
                  </a:path>
                </a:pathLst>
              </a:custGeom>
              <a:noFill/>
              <a:ln w="4763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93" name="Полилиния: фигура 92">
                <a:extLst>
                  <a:ext uri="{FF2B5EF4-FFF2-40B4-BE49-F238E27FC236}">
                    <a16:creationId xmlns:a16="http://schemas.microsoft.com/office/drawing/2014/main" xmlns="" id="{2754D388-C052-47A6-8FD3-F138C7563981}"/>
                  </a:ext>
                </a:extLst>
              </p:cNvPr>
              <p:cNvSpPr/>
              <p:nvPr/>
            </p:nvSpPr>
            <p:spPr>
              <a:xfrm>
                <a:off x="-3530918" y="-157607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  <p:sp>
          <p:nvSpPr>
            <p:cNvPr id="57" name="Полилиния: фигура 56">
              <a:extLst>
                <a:ext uri="{FF2B5EF4-FFF2-40B4-BE49-F238E27FC236}">
                  <a16:creationId xmlns:a16="http://schemas.microsoft.com/office/drawing/2014/main" xmlns="" id="{78F785B5-20DA-45B7-8D66-893519E6FA5C}"/>
                </a:ext>
              </a:extLst>
            </p:cNvPr>
            <p:cNvSpPr/>
            <p:nvPr/>
          </p:nvSpPr>
          <p:spPr>
            <a:xfrm>
              <a:off x="-3530918" y="-157607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4763" cap="flat">
              <a:solidFill>
                <a:srgbClr val="00B0F0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grpSp>
          <p:nvGrpSpPr>
            <p:cNvPr id="58" name="Рисунок 19">
              <a:extLst>
                <a:ext uri="{FF2B5EF4-FFF2-40B4-BE49-F238E27FC236}">
                  <a16:creationId xmlns:a16="http://schemas.microsoft.com/office/drawing/2014/main" xmlns="" id="{D070E669-105A-4766-A723-EE671695A844}"/>
                </a:ext>
              </a:extLst>
            </p:cNvPr>
            <p:cNvGrpSpPr/>
            <p:nvPr/>
          </p:nvGrpSpPr>
          <p:grpSpPr>
            <a:xfrm>
              <a:off x="-1625496" y="1628872"/>
              <a:ext cx="4102390" cy="2474518"/>
              <a:chOff x="-1625496" y="1628872"/>
              <a:chExt cx="4102390" cy="2474518"/>
            </a:xfrm>
            <a:solidFill>
              <a:srgbClr val="BFC8D5"/>
            </a:solidFill>
          </p:grpSpPr>
          <p:sp>
            <p:nvSpPr>
              <p:cNvPr id="59" name="Полилиния: фигура 58">
                <a:extLst>
                  <a:ext uri="{FF2B5EF4-FFF2-40B4-BE49-F238E27FC236}">
                    <a16:creationId xmlns:a16="http://schemas.microsoft.com/office/drawing/2014/main" xmlns="" id="{A3CCA13C-D970-4120-9C82-B75ADD7D9861}"/>
                  </a:ext>
                </a:extLst>
              </p:cNvPr>
              <p:cNvSpPr/>
              <p:nvPr/>
            </p:nvSpPr>
            <p:spPr>
              <a:xfrm>
                <a:off x="-1159389" y="3691478"/>
                <a:ext cx="66306" cy="65274"/>
              </a:xfrm>
              <a:custGeom>
                <a:avLst/>
                <a:gdLst>
                  <a:gd name="connsiteX0" fmla="*/ 9554 w 66306"/>
                  <a:gd name="connsiteY0" fmla="*/ 9399 h 65274"/>
                  <a:gd name="connsiteX1" fmla="*/ 8982 w 66306"/>
                  <a:gd name="connsiteY1" fmla="*/ 54929 h 65274"/>
                  <a:gd name="connsiteX2" fmla="*/ 9554 w 66306"/>
                  <a:gd name="connsiteY2" fmla="*/ 55500 h 65274"/>
                  <a:gd name="connsiteX3" fmla="*/ 56417 w 66306"/>
                  <a:gd name="connsiteY3" fmla="*/ 55500 h 65274"/>
                  <a:gd name="connsiteX4" fmla="*/ 56988 w 66306"/>
                  <a:gd name="connsiteY4" fmla="*/ 9971 h 65274"/>
                  <a:gd name="connsiteX5" fmla="*/ 56417 w 66306"/>
                  <a:gd name="connsiteY5" fmla="*/ 9399 h 65274"/>
                  <a:gd name="connsiteX6" fmla="*/ 9554 w 66306"/>
                  <a:gd name="connsiteY6" fmla="*/ 9399 h 652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6306" h="65274">
                    <a:moveTo>
                      <a:pt x="9554" y="9399"/>
                    </a:moveTo>
                    <a:cubicBezTo>
                      <a:pt x="-3181" y="21810"/>
                      <a:pt x="-3438" y="42194"/>
                      <a:pt x="8982" y="54929"/>
                    </a:cubicBezTo>
                    <a:cubicBezTo>
                      <a:pt x="9173" y="55119"/>
                      <a:pt x="9363" y="55310"/>
                      <a:pt x="9554" y="55500"/>
                    </a:cubicBezTo>
                    <a:cubicBezTo>
                      <a:pt x="22565" y="68283"/>
                      <a:pt x="43406" y="68283"/>
                      <a:pt x="56417" y="55500"/>
                    </a:cubicBezTo>
                    <a:cubicBezTo>
                      <a:pt x="69151" y="43089"/>
                      <a:pt x="69409" y="22706"/>
                      <a:pt x="56988" y="9971"/>
                    </a:cubicBezTo>
                    <a:cubicBezTo>
                      <a:pt x="56798" y="9780"/>
                      <a:pt x="56607" y="9590"/>
                      <a:pt x="56417" y="9399"/>
                    </a:cubicBezTo>
                    <a:cubicBezTo>
                      <a:pt x="43406" y="-3383"/>
                      <a:pt x="22565" y="-3383"/>
                      <a:pt x="9554" y="9399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60" name="Полилиния: фигура 59">
                <a:extLst>
                  <a:ext uri="{FF2B5EF4-FFF2-40B4-BE49-F238E27FC236}">
                    <a16:creationId xmlns:a16="http://schemas.microsoft.com/office/drawing/2014/main" xmlns="" id="{BB20B952-17B0-4AF2-BA31-8E6F39DF1E24}"/>
                  </a:ext>
                </a:extLst>
              </p:cNvPr>
              <p:cNvSpPr/>
              <p:nvPr/>
            </p:nvSpPr>
            <p:spPr>
              <a:xfrm>
                <a:off x="-1176725" y="3674054"/>
                <a:ext cx="101549" cy="100121"/>
              </a:xfrm>
              <a:custGeom>
                <a:avLst/>
                <a:gdLst>
                  <a:gd name="connsiteX0" fmla="*/ 14698 w 101549"/>
                  <a:gd name="connsiteY0" fmla="*/ 14536 h 100121"/>
                  <a:gd name="connsiteX1" fmla="*/ 13926 w 101549"/>
                  <a:gd name="connsiteY1" fmla="*/ 84440 h 100121"/>
                  <a:gd name="connsiteX2" fmla="*/ 14698 w 101549"/>
                  <a:gd name="connsiteY2" fmla="*/ 85211 h 100121"/>
                  <a:gd name="connsiteX3" fmla="*/ 86516 w 101549"/>
                  <a:gd name="connsiteY3" fmla="*/ 85211 h 100121"/>
                  <a:gd name="connsiteX4" fmla="*/ 87288 w 101549"/>
                  <a:gd name="connsiteY4" fmla="*/ 15307 h 100121"/>
                  <a:gd name="connsiteX5" fmla="*/ 86516 w 101549"/>
                  <a:gd name="connsiteY5" fmla="*/ 14536 h 100121"/>
                  <a:gd name="connsiteX6" fmla="*/ 14698 w 101549"/>
                  <a:gd name="connsiteY6" fmla="*/ 14536 h 1001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1549" h="100121">
                    <a:moveTo>
                      <a:pt x="14698" y="14536"/>
                    </a:moveTo>
                    <a:cubicBezTo>
                      <a:pt x="-4819" y="33624"/>
                      <a:pt x="-5162" y="64923"/>
                      <a:pt x="13926" y="84440"/>
                    </a:cubicBezTo>
                    <a:cubicBezTo>
                      <a:pt x="14183" y="84706"/>
                      <a:pt x="14440" y="84954"/>
                      <a:pt x="14698" y="85211"/>
                    </a:cubicBezTo>
                    <a:cubicBezTo>
                      <a:pt x="34614" y="104842"/>
                      <a:pt x="66599" y="104842"/>
                      <a:pt x="86516" y="85211"/>
                    </a:cubicBezTo>
                    <a:cubicBezTo>
                      <a:pt x="106033" y="66123"/>
                      <a:pt x="106376" y="34824"/>
                      <a:pt x="87288" y="15307"/>
                    </a:cubicBezTo>
                    <a:cubicBezTo>
                      <a:pt x="87030" y="15050"/>
                      <a:pt x="86773" y="14793"/>
                      <a:pt x="86516" y="14536"/>
                    </a:cubicBezTo>
                    <a:cubicBezTo>
                      <a:pt x="66599" y="-5095"/>
                      <a:pt x="34614" y="-5095"/>
                      <a:pt x="14698" y="14536"/>
                    </a:cubicBezTo>
                  </a:path>
                </a:pathLst>
              </a:custGeom>
              <a:solidFill>
                <a:srgbClr val="00B0F0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61" name="Полилиния: фигура 60">
                <a:extLst>
                  <a:ext uri="{FF2B5EF4-FFF2-40B4-BE49-F238E27FC236}">
                    <a16:creationId xmlns:a16="http://schemas.microsoft.com/office/drawing/2014/main" xmlns="" id="{541C4847-0099-4EE9-BA59-16FAEE3B1450}"/>
                  </a:ext>
                </a:extLst>
              </p:cNvPr>
              <p:cNvSpPr/>
              <p:nvPr/>
            </p:nvSpPr>
            <p:spPr>
              <a:xfrm>
                <a:off x="1342252" y="2514521"/>
                <a:ext cx="69509" cy="68513"/>
              </a:xfrm>
              <a:custGeom>
                <a:avLst/>
                <a:gdLst>
                  <a:gd name="connsiteX0" fmla="*/ 10034 w 69509"/>
                  <a:gd name="connsiteY0" fmla="*/ 9828 h 68513"/>
                  <a:gd name="connsiteX1" fmla="*/ 9501 w 69509"/>
                  <a:gd name="connsiteY1" fmla="*/ 57777 h 68513"/>
                  <a:gd name="connsiteX2" fmla="*/ 10034 w 69509"/>
                  <a:gd name="connsiteY2" fmla="*/ 58310 h 68513"/>
                  <a:gd name="connsiteX3" fmla="*/ 59183 w 69509"/>
                  <a:gd name="connsiteY3" fmla="*/ 58310 h 68513"/>
                  <a:gd name="connsiteX4" fmla="*/ 59574 w 69509"/>
                  <a:gd name="connsiteY4" fmla="*/ 10219 h 68513"/>
                  <a:gd name="connsiteX5" fmla="*/ 59183 w 69509"/>
                  <a:gd name="connsiteY5" fmla="*/ 9828 h 68513"/>
                  <a:gd name="connsiteX6" fmla="*/ 10034 w 69509"/>
                  <a:gd name="connsiteY6" fmla="*/ 9828 h 68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509" h="68513">
                    <a:moveTo>
                      <a:pt x="10034" y="9828"/>
                    </a:moveTo>
                    <a:cubicBezTo>
                      <a:pt x="-3358" y="22925"/>
                      <a:pt x="-3596" y="44394"/>
                      <a:pt x="9501" y="57777"/>
                    </a:cubicBezTo>
                    <a:cubicBezTo>
                      <a:pt x="9682" y="57958"/>
                      <a:pt x="9853" y="58139"/>
                      <a:pt x="10034" y="58310"/>
                    </a:cubicBezTo>
                    <a:cubicBezTo>
                      <a:pt x="23693" y="71664"/>
                      <a:pt x="45525" y="71664"/>
                      <a:pt x="59183" y="58310"/>
                    </a:cubicBezTo>
                    <a:cubicBezTo>
                      <a:pt x="72575" y="45137"/>
                      <a:pt x="72747" y="23611"/>
                      <a:pt x="59574" y="10219"/>
                    </a:cubicBezTo>
                    <a:cubicBezTo>
                      <a:pt x="59450" y="10085"/>
                      <a:pt x="59317" y="9961"/>
                      <a:pt x="59183" y="9828"/>
                    </a:cubicBezTo>
                    <a:cubicBezTo>
                      <a:pt x="45525" y="-3526"/>
                      <a:pt x="23693" y="-3526"/>
                      <a:pt x="10034" y="9828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62" name="Полилиния: фигура 61">
                <a:extLst>
                  <a:ext uri="{FF2B5EF4-FFF2-40B4-BE49-F238E27FC236}">
                    <a16:creationId xmlns:a16="http://schemas.microsoft.com/office/drawing/2014/main" xmlns="" id="{77648D10-6B3D-4AE4-A43B-1DB05F0E5CAF}"/>
                  </a:ext>
                </a:extLst>
              </p:cNvPr>
              <p:cNvSpPr/>
              <p:nvPr/>
            </p:nvSpPr>
            <p:spPr>
              <a:xfrm>
                <a:off x="1323761" y="2496305"/>
                <a:ext cx="106533" cy="104946"/>
              </a:xfrm>
              <a:custGeom>
                <a:avLst/>
                <a:gdLst>
                  <a:gd name="connsiteX0" fmla="*/ 15475 w 106533"/>
                  <a:gd name="connsiteY0" fmla="*/ 15186 h 104946"/>
                  <a:gd name="connsiteX1" fmla="*/ 14551 w 106533"/>
                  <a:gd name="connsiteY1" fmla="*/ 88462 h 104946"/>
                  <a:gd name="connsiteX2" fmla="*/ 15475 w 106533"/>
                  <a:gd name="connsiteY2" fmla="*/ 89385 h 104946"/>
                  <a:gd name="connsiteX3" fmla="*/ 90722 w 106533"/>
                  <a:gd name="connsiteY3" fmla="*/ 89385 h 104946"/>
                  <a:gd name="connsiteX4" fmla="*/ 91647 w 106533"/>
                  <a:gd name="connsiteY4" fmla="*/ 16110 h 104946"/>
                  <a:gd name="connsiteX5" fmla="*/ 90722 w 106533"/>
                  <a:gd name="connsiteY5" fmla="*/ 15186 h 104946"/>
                  <a:gd name="connsiteX6" fmla="*/ 15475 w 106533"/>
                  <a:gd name="connsiteY6" fmla="*/ 15186 h 104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6533" h="104946">
                    <a:moveTo>
                      <a:pt x="15475" y="15186"/>
                    </a:moveTo>
                    <a:cubicBezTo>
                      <a:pt x="-5013" y="35160"/>
                      <a:pt x="-5432" y="67973"/>
                      <a:pt x="14551" y="88462"/>
                    </a:cubicBezTo>
                    <a:cubicBezTo>
                      <a:pt x="14856" y="88776"/>
                      <a:pt x="15161" y="89081"/>
                      <a:pt x="15475" y="89385"/>
                    </a:cubicBezTo>
                    <a:cubicBezTo>
                      <a:pt x="36373" y="109883"/>
                      <a:pt x="69825" y="109883"/>
                      <a:pt x="90722" y="89385"/>
                    </a:cubicBezTo>
                    <a:cubicBezTo>
                      <a:pt x="111211" y="69412"/>
                      <a:pt x="111630" y="36598"/>
                      <a:pt x="91647" y="16110"/>
                    </a:cubicBezTo>
                    <a:cubicBezTo>
                      <a:pt x="91341" y="15795"/>
                      <a:pt x="91037" y="15491"/>
                      <a:pt x="90722" y="15186"/>
                    </a:cubicBezTo>
                    <a:cubicBezTo>
                      <a:pt x="69825" y="-5312"/>
                      <a:pt x="36373" y="-5312"/>
                      <a:pt x="15475" y="15186"/>
                    </a:cubicBezTo>
                  </a:path>
                </a:pathLst>
              </a:custGeom>
              <a:solidFill>
                <a:srgbClr val="00B0F0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63" name="Полилиния: фигура 62">
                <a:extLst>
                  <a:ext uri="{FF2B5EF4-FFF2-40B4-BE49-F238E27FC236}">
                    <a16:creationId xmlns:a16="http://schemas.microsoft.com/office/drawing/2014/main" xmlns="" id="{8080C02E-3326-4BFA-A7A1-EC781172FF2E}"/>
                  </a:ext>
                </a:extLst>
              </p:cNvPr>
              <p:cNvSpPr/>
              <p:nvPr/>
            </p:nvSpPr>
            <p:spPr>
              <a:xfrm>
                <a:off x="-64809" y="3977385"/>
                <a:ext cx="101042" cy="99536"/>
              </a:xfrm>
              <a:custGeom>
                <a:avLst/>
                <a:gdLst>
                  <a:gd name="connsiteX0" fmla="*/ 14634 w 101042"/>
                  <a:gd name="connsiteY0" fmla="*/ 14386 h 99536"/>
                  <a:gd name="connsiteX1" fmla="*/ 13882 w 101042"/>
                  <a:gd name="connsiteY1" fmla="*/ 84023 h 99536"/>
                  <a:gd name="connsiteX2" fmla="*/ 14634 w 101042"/>
                  <a:gd name="connsiteY2" fmla="*/ 84776 h 99536"/>
                  <a:gd name="connsiteX3" fmla="*/ 86072 w 101042"/>
                  <a:gd name="connsiteY3" fmla="*/ 84776 h 99536"/>
                  <a:gd name="connsiteX4" fmla="*/ 86824 w 101042"/>
                  <a:gd name="connsiteY4" fmla="*/ 15138 h 99536"/>
                  <a:gd name="connsiteX5" fmla="*/ 86072 w 101042"/>
                  <a:gd name="connsiteY5" fmla="*/ 14386 h 99536"/>
                  <a:gd name="connsiteX6" fmla="*/ 14634 w 101042"/>
                  <a:gd name="connsiteY6" fmla="*/ 14386 h 995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1042" h="99536">
                    <a:moveTo>
                      <a:pt x="14634" y="14386"/>
                    </a:moveTo>
                    <a:cubicBezTo>
                      <a:pt x="-4806" y="33407"/>
                      <a:pt x="-5140" y="64583"/>
                      <a:pt x="13882" y="84023"/>
                    </a:cubicBezTo>
                    <a:cubicBezTo>
                      <a:pt x="14130" y="84280"/>
                      <a:pt x="14377" y="84528"/>
                      <a:pt x="14634" y="84776"/>
                    </a:cubicBezTo>
                    <a:cubicBezTo>
                      <a:pt x="34484" y="104206"/>
                      <a:pt x="66222" y="104206"/>
                      <a:pt x="86072" y="84776"/>
                    </a:cubicBezTo>
                    <a:cubicBezTo>
                      <a:pt x="105512" y="65754"/>
                      <a:pt x="105846" y="34579"/>
                      <a:pt x="86824" y="15138"/>
                    </a:cubicBezTo>
                    <a:cubicBezTo>
                      <a:pt x="86577" y="14881"/>
                      <a:pt x="86329" y="14633"/>
                      <a:pt x="86072" y="14386"/>
                    </a:cubicBezTo>
                    <a:cubicBezTo>
                      <a:pt x="66222" y="-5045"/>
                      <a:pt x="34484" y="-5045"/>
                      <a:pt x="14634" y="14386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64" name="Полилиния: фигура 63">
                <a:extLst>
                  <a:ext uri="{FF2B5EF4-FFF2-40B4-BE49-F238E27FC236}">
                    <a16:creationId xmlns:a16="http://schemas.microsoft.com/office/drawing/2014/main" xmlns="" id="{11BB5213-7377-4FAE-B3EF-16050D3456A4}"/>
                  </a:ext>
                </a:extLst>
              </p:cNvPr>
              <p:cNvSpPr/>
              <p:nvPr/>
            </p:nvSpPr>
            <p:spPr>
              <a:xfrm>
                <a:off x="-91685" y="3950898"/>
                <a:ext cx="154781" cy="152492"/>
              </a:xfrm>
              <a:custGeom>
                <a:avLst/>
                <a:gdLst>
                  <a:gd name="connsiteX0" fmla="*/ 22461 w 154781"/>
                  <a:gd name="connsiteY0" fmla="*/ 22108 h 152492"/>
                  <a:gd name="connsiteX1" fmla="*/ 21451 w 154781"/>
                  <a:gd name="connsiteY1" fmla="*/ 128922 h 152492"/>
                  <a:gd name="connsiteX2" fmla="*/ 22461 w 154781"/>
                  <a:gd name="connsiteY2" fmla="*/ 129931 h 152492"/>
                  <a:gd name="connsiteX3" fmla="*/ 131903 w 154781"/>
                  <a:gd name="connsiteY3" fmla="*/ 129931 h 152492"/>
                  <a:gd name="connsiteX4" fmla="*/ 133179 w 154781"/>
                  <a:gd name="connsiteY4" fmla="*/ 23384 h 152492"/>
                  <a:gd name="connsiteX5" fmla="*/ 131903 w 154781"/>
                  <a:gd name="connsiteY5" fmla="*/ 22108 h 152492"/>
                  <a:gd name="connsiteX6" fmla="*/ 22461 w 154781"/>
                  <a:gd name="connsiteY6" fmla="*/ 22108 h 1524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54781" h="152492">
                    <a:moveTo>
                      <a:pt x="22461" y="22108"/>
                    </a:moveTo>
                    <a:cubicBezTo>
                      <a:pt x="-7314" y="51321"/>
                      <a:pt x="-7762" y="99146"/>
                      <a:pt x="21451" y="128922"/>
                    </a:cubicBezTo>
                    <a:cubicBezTo>
                      <a:pt x="21784" y="129264"/>
                      <a:pt x="22118" y="129598"/>
                      <a:pt x="22461" y="129931"/>
                    </a:cubicBezTo>
                    <a:cubicBezTo>
                      <a:pt x="52846" y="159763"/>
                      <a:pt x="101518" y="159763"/>
                      <a:pt x="131903" y="129931"/>
                    </a:cubicBezTo>
                    <a:cubicBezTo>
                      <a:pt x="161678" y="100861"/>
                      <a:pt x="162250" y="53160"/>
                      <a:pt x="133179" y="23384"/>
                    </a:cubicBezTo>
                    <a:cubicBezTo>
                      <a:pt x="132760" y="22956"/>
                      <a:pt x="132332" y="22527"/>
                      <a:pt x="131903" y="22108"/>
                    </a:cubicBezTo>
                    <a:cubicBezTo>
                      <a:pt x="101480" y="-7619"/>
                      <a:pt x="52884" y="-7619"/>
                      <a:pt x="22461" y="22108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65" name="Полилиния: фигура 64">
                <a:extLst>
                  <a:ext uri="{FF2B5EF4-FFF2-40B4-BE49-F238E27FC236}">
                    <a16:creationId xmlns:a16="http://schemas.microsoft.com/office/drawing/2014/main" xmlns="" id="{AB73381C-1417-4A26-A9C9-89ABC62F7255}"/>
                  </a:ext>
                </a:extLst>
              </p:cNvPr>
              <p:cNvSpPr/>
              <p:nvPr/>
            </p:nvSpPr>
            <p:spPr>
              <a:xfrm>
                <a:off x="291616" y="2716085"/>
                <a:ext cx="101042" cy="99536"/>
              </a:xfrm>
              <a:custGeom>
                <a:avLst/>
                <a:gdLst>
                  <a:gd name="connsiteX0" fmla="*/ 14634 w 101042"/>
                  <a:gd name="connsiteY0" fmla="*/ 14386 h 99536"/>
                  <a:gd name="connsiteX1" fmla="*/ 13882 w 101042"/>
                  <a:gd name="connsiteY1" fmla="*/ 84023 h 99536"/>
                  <a:gd name="connsiteX2" fmla="*/ 14634 w 101042"/>
                  <a:gd name="connsiteY2" fmla="*/ 84775 h 99536"/>
                  <a:gd name="connsiteX3" fmla="*/ 86072 w 101042"/>
                  <a:gd name="connsiteY3" fmla="*/ 84775 h 99536"/>
                  <a:gd name="connsiteX4" fmla="*/ 86824 w 101042"/>
                  <a:gd name="connsiteY4" fmla="*/ 15138 h 99536"/>
                  <a:gd name="connsiteX5" fmla="*/ 86072 w 101042"/>
                  <a:gd name="connsiteY5" fmla="*/ 14386 h 99536"/>
                  <a:gd name="connsiteX6" fmla="*/ 14634 w 101042"/>
                  <a:gd name="connsiteY6" fmla="*/ 14386 h 995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1042" h="99536">
                    <a:moveTo>
                      <a:pt x="14634" y="14386"/>
                    </a:moveTo>
                    <a:cubicBezTo>
                      <a:pt x="-4806" y="33407"/>
                      <a:pt x="-5140" y="64582"/>
                      <a:pt x="13882" y="84023"/>
                    </a:cubicBezTo>
                    <a:cubicBezTo>
                      <a:pt x="14129" y="84280"/>
                      <a:pt x="14377" y="84528"/>
                      <a:pt x="14634" y="84775"/>
                    </a:cubicBezTo>
                    <a:cubicBezTo>
                      <a:pt x="34485" y="104206"/>
                      <a:pt x="66222" y="104206"/>
                      <a:pt x="86072" y="84775"/>
                    </a:cubicBezTo>
                    <a:cubicBezTo>
                      <a:pt x="105512" y="65754"/>
                      <a:pt x="105846" y="34579"/>
                      <a:pt x="86824" y="15138"/>
                    </a:cubicBezTo>
                    <a:cubicBezTo>
                      <a:pt x="86577" y="14881"/>
                      <a:pt x="86329" y="14633"/>
                      <a:pt x="86072" y="14386"/>
                    </a:cubicBezTo>
                    <a:cubicBezTo>
                      <a:pt x="66222" y="-5045"/>
                      <a:pt x="34485" y="-5045"/>
                      <a:pt x="14634" y="14386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66" name="Полилиния: фигура 65">
                <a:extLst>
                  <a:ext uri="{FF2B5EF4-FFF2-40B4-BE49-F238E27FC236}">
                    <a16:creationId xmlns:a16="http://schemas.microsoft.com/office/drawing/2014/main" xmlns="" id="{64655B0B-D246-44B0-9CB1-0BEC57AE9543}"/>
                  </a:ext>
                </a:extLst>
              </p:cNvPr>
              <p:cNvSpPr/>
              <p:nvPr/>
            </p:nvSpPr>
            <p:spPr>
              <a:xfrm>
                <a:off x="264753" y="2689615"/>
                <a:ext cx="154781" cy="152492"/>
              </a:xfrm>
              <a:custGeom>
                <a:avLst/>
                <a:gdLst>
                  <a:gd name="connsiteX0" fmla="*/ 22543 w 154781"/>
                  <a:gd name="connsiteY0" fmla="*/ 22187 h 152492"/>
                  <a:gd name="connsiteX1" fmla="*/ 21266 w 154781"/>
                  <a:gd name="connsiteY1" fmla="*/ 128733 h 152492"/>
                  <a:gd name="connsiteX2" fmla="*/ 22543 w 154781"/>
                  <a:gd name="connsiteY2" fmla="*/ 130010 h 152492"/>
                  <a:gd name="connsiteX3" fmla="*/ 131985 w 154781"/>
                  <a:gd name="connsiteY3" fmla="*/ 130010 h 152492"/>
                  <a:gd name="connsiteX4" fmla="*/ 132995 w 154781"/>
                  <a:gd name="connsiteY4" fmla="*/ 23196 h 152492"/>
                  <a:gd name="connsiteX5" fmla="*/ 131985 w 154781"/>
                  <a:gd name="connsiteY5" fmla="*/ 22187 h 152492"/>
                  <a:gd name="connsiteX6" fmla="*/ 22543 w 154781"/>
                  <a:gd name="connsiteY6" fmla="*/ 22187 h 1524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54781" h="152492">
                    <a:moveTo>
                      <a:pt x="22543" y="22187"/>
                    </a:moveTo>
                    <a:cubicBezTo>
                      <a:pt x="-7233" y="51257"/>
                      <a:pt x="-7804" y="98958"/>
                      <a:pt x="21266" y="128733"/>
                    </a:cubicBezTo>
                    <a:cubicBezTo>
                      <a:pt x="21685" y="129162"/>
                      <a:pt x="22114" y="129590"/>
                      <a:pt x="22543" y="130010"/>
                    </a:cubicBezTo>
                    <a:cubicBezTo>
                      <a:pt x="52966" y="159737"/>
                      <a:pt x="101562" y="159737"/>
                      <a:pt x="131985" y="130010"/>
                    </a:cubicBezTo>
                    <a:cubicBezTo>
                      <a:pt x="161760" y="100787"/>
                      <a:pt x="162208" y="52972"/>
                      <a:pt x="132995" y="23196"/>
                    </a:cubicBezTo>
                    <a:cubicBezTo>
                      <a:pt x="132661" y="22853"/>
                      <a:pt x="132328" y="22520"/>
                      <a:pt x="131985" y="22187"/>
                    </a:cubicBezTo>
                    <a:cubicBezTo>
                      <a:pt x="101600" y="-7646"/>
                      <a:pt x="52927" y="-7646"/>
                      <a:pt x="22543" y="22187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67" name="Полилиния: фигура 66">
                <a:extLst>
                  <a:ext uri="{FF2B5EF4-FFF2-40B4-BE49-F238E27FC236}">
                    <a16:creationId xmlns:a16="http://schemas.microsoft.com/office/drawing/2014/main" xmlns="" id="{A9C7B2F1-7087-48E5-8DBC-FA4891AB6046}"/>
                  </a:ext>
                </a:extLst>
              </p:cNvPr>
              <p:cNvSpPr/>
              <p:nvPr/>
            </p:nvSpPr>
            <p:spPr>
              <a:xfrm>
                <a:off x="937271" y="1642076"/>
                <a:ext cx="49734" cy="48991"/>
              </a:xfrm>
              <a:custGeom>
                <a:avLst/>
                <a:gdLst>
                  <a:gd name="connsiteX0" fmla="*/ 7058 w 49734"/>
                  <a:gd name="connsiteY0" fmla="*/ 7020 h 48991"/>
                  <a:gd name="connsiteX1" fmla="*/ 6830 w 49734"/>
                  <a:gd name="connsiteY1" fmla="*/ 41368 h 48991"/>
                  <a:gd name="connsiteX2" fmla="*/ 7058 w 49734"/>
                  <a:gd name="connsiteY2" fmla="*/ 41596 h 48991"/>
                  <a:gd name="connsiteX3" fmla="*/ 42301 w 49734"/>
                  <a:gd name="connsiteY3" fmla="*/ 41596 h 48991"/>
                  <a:gd name="connsiteX4" fmla="*/ 42663 w 49734"/>
                  <a:gd name="connsiteY4" fmla="*/ 7383 h 48991"/>
                  <a:gd name="connsiteX5" fmla="*/ 42301 w 49734"/>
                  <a:gd name="connsiteY5" fmla="*/ 7020 h 48991"/>
                  <a:gd name="connsiteX6" fmla="*/ 7058 w 49734"/>
                  <a:gd name="connsiteY6" fmla="*/ 7020 h 4899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9734" h="48991">
                    <a:moveTo>
                      <a:pt x="7058" y="7020"/>
                    </a:moveTo>
                    <a:cubicBezTo>
                      <a:pt x="-2486" y="16441"/>
                      <a:pt x="-2590" y="31824"/>
                      <a:pt x="6830" y="41368"/>
                    </a:cubicBezTo>
                    <a:cubicBezTo>
                      <a:pt x="6906" y="41444"/>
                      <a:pt x="6982" y="41520"/>
                      <a:pt x="7058" y="41596"/>
                    </a:cubicBezTo>
                    <a:cubicBezTo>
                      <a:pt x="16841" y="51207"/>
                      <a:pt x="32519" y="51207"/>
                      <a:pt x="42301" y="41596"/>
                    </a:cubicBezTo>
                    <a:cubicBezTo>
                      <a:pt x="51845" y="32252"/>
                      <a:pt x="52007" y="16927"/>
                      <a:pt x="42663" y="7383"/>
                    </a:cubicBezTo>
                    <a:cubicBezTo>
                      <a:pt x="42549" y="7259"/>
                      <a:pt x="42425" y="7144"/>
                      <a:pt x="42301" y="7020"/>
                    </a:cubicBezTo>
                    <a:cubicBezTo>
                      <a:pt x="32519" y="-2590"/>
                      <a:pt x="16841" y="-2590"/>
                      <a:pt x="7058" y="7020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68" name="Полилиния: фигура 67">
                <a:extLst>
                  <a:ext uri="{FF2B5EF4-FFF2-40B4-BE49-F238E27FC236}">
                    <a16:creationId xmlns:a16="http://schemas.microsoft.com/office/drawing/2014/main" xmlns="" id="{1BA1711E-FC18-40CF-A37E-46F2C6325742}"/>
                  </a:ext>
                </a:extLst>
              </p:cNvPr>
              <p:cNvSpPr/>
              <p:nvPr/>
            </p:nvSpPr>
            <p:spPr>
              <a:xfrm>
                <a:off x="924020" y="1628872"/>
                <a:ext cx="76198" cy="75399"/>
              </a:xfrm>
              <a:custGeom>
                <a:avLst/>
                <a:gdLst>
                  <a:gd name="connsiteX0" fmla="*/ 10976 w 76198"/>
                  <a:gd name="connsiteY0" fmla="*/ 10985 h 75399"/>
                  <a:gd name="connsiteX1" fmla="*/ 10452 w 76198"/>
                  <a:gd name="connsiteY1" fmla="*/ 63516 h 75399"/>
                  <a:gd name="connsiteX2" fmla="*/ 10976 w 76198"/>
                  <a:gd name="connsiteY2" fmla="*/ 64040 h 75399"/>
                  <a:gd name="connsiteX3" fmla="*/ 64859 w 76198"/>
                  <a:gd name="connsiteY3" fmla="*/ 64068 h 75399"/>
                  <a:gd name="connsiteX4" fmla="*/ 64887 w 76198"/>
                  <a:gd name="connsiteY4" fmla="*/ 64040 h 75399"/>
                  <a:gd name="connsiteX5" fmla="*/ 65411 w 76198"/>
                  <a:gd name="connsiteY5" fmla="*/ 11509 h 75399"/>
                  <a:gd name="connsiteX6" fmla="*/ 64887 w 76198"/>
                  <a:gd name="connsiteY6" fmla="*/ 10985 h 75399"/>
                  <a:gd name="connsiteX7" fmla="*/ 11004 w 76198"/>
                  <a:gd name="connsiteY7" fmla="*/ 10957 h 75399"/>
                  <a:gd name="connsiteX8" fmla="*/ 10976 w 76198"/>
                  <a:gd name="connsiteY8" fmla="*/ 10985 h 753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76198" h="75399">
                    <a:moveTo>
                      <a:pt x="10976" y="10985"/>
                    </a:moveTo>
                    <a:cubicBezTo>
                      <a:pt x="-3674" y="25349"/>
                      <a:pt x="-3912" y="48866"/>
                      <a:pt x="10452" y="63516"/>
                    </a:cubicBezTo>
                    <a:cubicBezTo>
                      <a:pt x="10623" y="63697"/>
                      <a:pt x="10804" y="63868"/>
                      <a:pt x="10976" y="64040"/>
                    </a:cubicBezTo>
                    <a:cubicBezTo>
                      <a:pt x="25844" y="78927"/>
                      <a:pt x="49971" y="78937"/>
                      <a:pt x="64859" y="64068"/>
                    </a:cubicBezTo>
                    <a:cubicBezTo>
                      <a:pt x="64868" y="64059"/>
                      <a:pt x="64878" y="64049"/>
                      <a:pt x="64887" y="64040"/>
                    </a:cubicBezTo>
                    <a:cubicBezTo>
                      <a:pt x="79537" y="49676"/>
                      <a:pt x="79775" y="26159"/>
                      <a:pt x="65411" y="11509"/>
                    </a:cubicBezTo>
                    <a:cubicBezTo>
                      <a:pt x="65240" y="11328"/>
                      <a:pt x="65059" y="11157"/>
                      <a:pt x="64887" y="10985"/>
                    </a:cubicBezTo>
                    <a:cubicBezTo>
                      <a:pt x="50019" y="-3902"/>
                      <a:pt x="25892" y="-3912"/>
                      <a:pt x="11004" y="10957"/>
                    </a:cubicBezTo>
                    <a:cubicBezTo>
                      <a:pt x="10995" y="10966"/>
                      <a:pt x="10985" y="10976"/>
                      <a:pt x="10976" y="10985"/>
                    </a:cubicBezTo>
                  </a:path>
                </a:pathLst>
              </a:custGeom>
              <a:solidFill>
                <a:srgbClr val="00B0F0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grpSp>
            <p:nvGrpSpPr>
              <p:cNvPr id="69" name="Рисунок 19">
                <a:extLst>
                  <a:ext uri="{FF2B5EF4-FFF2-40B4-BE49-F238E27FC236}">
                    <a16:creationId xmlns:a16="http://schemas.microsoft.com/office/drawing/2014/main" xmlns="" id="{04A98015-B480-4EE1-A060-9915D8598C54}"/>
                  </a:ext>
                </a:extLst>
              </p:cNvPr>
              <p:cNvGrpSpPr/>
              <p:nvPr/>
            </p:nvGrpSpPr>
            <p:grpSpPr>
              <a:xfrm>
                <a:off x="-91685" y="3950898"/>
                <a:ext cx="154781" cy="152492"/>
                <a:chOff x="-91685" y="3950898"/>
                <a:chExt cx="154781" cy="152492"/>
              </a:xfrm>
              <a:solidFill>
                <a:srgbClr val="BFC8D5"/>
              </a:solidFill>
            </p:grpSpPr>
            <p:sp>
              <p:nvSpPr>
                <p:cNvPr id="89" name="Полилиния: фигура 88">
                  <a:extLst>
                    <a:ext uri="{FF2B5EF4-FFF2-40B4-BE49-F238E27FC236}">
                      <a16:creationId xmlns:a16="http://schemas.microsoft.com/office/drawing/2014/main" xmlns="" id="{E0F11AE9-E38F-4E94-BF86-F8365C295755}"/>
                    </a:ext>
                  </a:extLst>
                </p:cNvPr>
                <p:cNvSpPr/>
                <p:nvPr/>
              </p:nvSpPr>
              <p:spPr>
                <a:xfrm>
                  <a:off x="-64809" y="3977385"/>
                  <a:ext cx="101042" cy="99536"/>
                </a:xfrm>
                <a:custGeom>
                  <a:avLst/>
                  <a:gdLst>
                    <a:gd name="connsiteX0" fmla="*/ 14634 w 101042"/>
                    <a:gd name="connsiteY0" fmla="*/ 14386 h 99536"/>
                    <a:gd name="connsiteX1" fmla="*/ 13882 w 101042"/>
                    <a:gd name="connsiteY1" fmla="*/ 84023 h 99536"/>
                    <a:gd name="connsiteX2" fmla="*/ 14634 w 101042"/>
                    <a:gd name="connsiteY2" fmla="*/ 84776 h 99536"/>
                    <a:gd name="connsiteX3" fmla="*/ 86072 w 101042"/>
                    <a:gd name="connsiteY3" fmla="*/ 84776 h 99536"/>
                    <a:gd name="connsiteX4" fmla="*/ 86824 w 101042"/>
                    <a:gd name="connsiteY4" fmla="*/ 15138 h 99536"/>
                    <a:gd name="connsiteX5" fmla="*/ 86072 w 101042"/>
                    <a:gd name="connsiteY5" fmla="*/ 14386 h 99536"/>
                    <a:gd name="connsiteX6" fmla="*/ 14634 w 101042"/>
                    <a:gd name="connsiteY6" fmla="*/ 14386 h 995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042" h="99536">
                      <a:moveTo>
                        <a:pt x="14634" y="14386"/>
                      </a:moveTo>
                      <a:cubicBezTo>
                        <a:pt x="-4806" y="33407"/>
                        <a:pt x="-5140" y="64583"/>
                        <a:pt x="13882" y="84023"/>
                      </a:cubicBezTo>
                      <a:cubicBezTo>
                        <a:pt x="14130" y="84280"/>
                        <a:pt x="14377" y="84528"/>
                        <a:pt x="14634" y="84776"/>
                      </a:cubicBezTo>
                      <a:cubicBezTo>
                        <a:pt x="34484" y="104206"/>
                        <a:pt x="66222" y="104206"/>
                        <a:pt x="86072" y="84776"/>
                      </a:cubicBezTo>
                      <a:cubicBezTo>
                        <a:pt x="105512" y="65754"/>
                        <a:pt x="105846" y="34579"/>
                        <a:pt x="86824" y="15138"/>
                      </a:cubicBezTo>
                      <a:cubicBezTo>
                        <a:pt x="86577" y="14881"/>
                        <a:pt x="86329" y="14633"/>
                        <a:pt x="86072" y="14386"/>
                      </a:cubicBezTo>
                      <a:cubicBezTo>
                        <a:pt x="66222" y="-5045"/>
                        <a:pt x="34484" y="-5045"/>
                        <a:pt x="14634" y="14386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90" name="Полилиния: фигура 89">
                  <a:extLst>
                    <a:ext uri="{FF2B5EF4-FFF2-40B4-BE49-F238E27FC236}">
                      <a16:creationId xmlns:a16="http://schemas.microsoft.com/office/drawing/2014/main" xmlns="" id="{286EB8FF-ED21-4253-AADB-7D267EE85E9E}"/>
                    </a:ext>
                  </a:extLst>
                </p:cNvPr>
                <p:cNvSpPr/>
                <p:nvPr/>
              </p:nvSpPr>
              <p:spPr>
                <a:xfrm>
                  <a:off x="-91685" y="3950898"/>
                  <a:ext cx="154781" cy="152492"/>
                </a:xfrm>
                <a:custGeom>
                  <a:avLst/>
                  <a:gdLst>
                    <a:gd name="connsiteX0" fmla="*/ 22461 w 154781"/>
                    <a:gd name="connsiteY0" fmla="*/ 22108 h 152492"/>
                    <a:gd name="connsiteX1" fmla="*/ 21451 w 154781"/>
                    <a:gd name="connsiteY1" fmla="*/ 128922 h 152492"/>
                    <a:gd name="connsiteX2" fmla="*/ 22461 w 154781"/>
                    <a:gd name="connsiteY2" fmla="*/ 129931 h 152492"/>
                    <a:gd name="connsiteX3" fmla="*/ 131903 w 154781"/>
                    <a:gd name="connsiteY3" fmla="*/ 129931 h 152492"/>
                    <a:gd name="connsiteX4" fmla="*/ 133179 w 154781"/>
                    <a:gd name="connsiteY4" fmla="*/ 23384 h 152492"/>
                    <a:gd name="connsiteX5" fmla="*/ 131903 w 154781"/>
                    <a:gd name="connsiteY5" fmla="*/ 22108 h 152492"/>
                    <a:gd name="connsiteX6" fmla="*/ 22461 w 154781"/>
                    <a:gd name="connsiteY6" fmla="*/ 22108 h 1524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54781" h="152492">
                      <a:moveTo>
                        <a:pt x="22461" y="22108"/>
                      </a:moveTo>
                      <a:cubicBezTo>
                        <a:pt x="-7314" y="51321"/>
                        <a:pt x="-7762" y="99146"/>
                        <a:pt x="21451" y="128922"/>
                      </a:cubicBezTo>
                      <a:cubicBezTo>
                        <a:pt x="21784" y="129264"/>
                        <a:pt x="22118" y="129598"/>
                        <a:pt x="22461" y="129931"/>
                      </a:cubicBezTo>
                      <a:cubicBezTo>
                        <a:pt x="52846" y="159763"/>
                        <a:pt x="101518" y="159763"/>
                        <a:pt x="131903" y="129931"/>
                      </a:cubicBezTo>
                      <a:cubicBezTo>
                        <a:pt x="161678" y="100861"/>
                        <a:pt x="162250" y="53160"/>
                        <a:pt x="133179" y="23384"/>
                      </a:cubicBezTo>
                      <a:cubicBezTo>
                        <a:pt x="132760" y="22956"/>
                        <a:pt x="132332" y="22527"/>
                        <a:pt x="131903" y="22108"/>
                      </a:cubicBezTo>
                      <a:cubicBezTo>
                        <a:pt x="101480" y="-7619"/>
                        <a:pt x="52884" y="-7619"/>
                        <a:pt x="22461" y="22108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  <p:grpSp>
            <p:nvGrpSpPr>
              <p:cNvPr id="70" name="Рисунок 19">
                <a:extLst>
                  <a:ext uri="{FF2B5EF4-FFF2-40B4-BE49-F238E27FC236}">
                    <a16:creationId xmlns:a16="http://schemas.microsoft.com/office/drawing/2014/main" xmlns="" id="{0964E004-7F1D-40BA-B255-1EDFE536444B}"/>
                  </a:ext>
                </a:extLst>
              </p:cNvPr>
              <p:cNvGrpSpPr/>
              <p:nvPr/>
            </p:nvGrpSpPr>
            <p:grpSpPr>
              <a:xfrm>
                <a:off x="264753" y="2689615"/>
                <a:ext cx="154781" cy="152492"/>
                <a:chOff x="264753" y="2689615"/>
                <a:chExt cx="154781" cy="152492"/>
              </a:xfrm>
              <a:solidFill>
                <a:srgbClr val="BFC8D5"/>
              </a:solidFill>
            </p:grpSpPr>
            <p:sp>
              <p:nvSpPr>
                <p:cNvPr id="87" name="Полилиния: фигура 86">
                  <a:extLst>
                    <a:ext uri="{FF2B5EF4-FFF2-40B4-BE49-F238E27FC236}">
                      <a16:creationId xmlns:a16="http://schemas.microsoft.com/office/drawing/2014/main" xmlns="" id="{CC23F33C-9A3B-4338-B380-4AD931421C8E}"/>
                    </a:ext>
                  </a:extLst>
                </p:cNvPr>
                <p:cNvSpPr/>
                <p:nvPr/>
              </p:nvSpPr>
              <p:spPr>
                <a:xfrm>
                  <a:off x="291616" y="2716085"/>
                  <a:ext cx="101042" cy="99536"/>
                </a:xfrm>
                <a:custGeom>
                  <a:avLst/>
                  <a:gdLst>
                    <a:gd name="connsiteX0" fmla="*/ 14634 w 101042"/>
                    <a:gd name="connsiteY0" fmla="*/ 14386 h 99536"/>
                    <a:gd name="connsiteX1" fmla="*/ 13882 w 101042"/>
                    <a:gd name="connsiteY1" fmla="*/ 84023 h 99536"/>
                    <a:gd name="connsiteX2" fmla="*/ 14634 w 101042"/>
                    <a:gd name="connsiteY2" fmla="*/ 84775 h 99536"/>
                    <a:gd name="connsiteX3" fmla="*/ 86072 w 101042"/>
                    <a:gd name="connsiteY3" fmla="*/ 84775 h 99536"/>
                    <a:gd name="connsiteX4" fmla="*/ 86824 w 101042"/>
                    <a:gd name="connsiteY4" fmla="*/ 15138 h 99536"/>
                    <a:gd name="connsiteX5" fmla="*/ 86072 w 101042"/>
                    <a:gd name="connsiteY5" fmla="*/ 14386 h 99536"/>
                    <a:gd name="connsiteX6" fmla="*/ 14634 w 101042"/>
                    <a:gd name="connsiteY6" fmla="*/ 14386 h 995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042" h="99536">
                      <a:moveTo>
                        <a:pt x="14634" y="14386"/>
                      </a:moveTo>
                      <a:cubicBezTo>
                        <a:pt x="-4806" y="33407"/>
                        <a:pt x="-5140" y="64582"/>
                        <a:pt x="13882" y="84023"/>
                      </a:cubicBezTo>
                      <a:cubicBezTo>
                        <a:pt x="14129" y="84280"/>
                        <a:pt x="14377" y="84528"/>
                        <a:pt x="14634" y="84775"/>
                      </a:cubicBezTo>
                      <a:cubicBezTo>
                        <a:pt x="34485" y="104206"/>
                        <a:pt x="66222" y="104206"/>
                        <a:pt x="86072" y="84775"/>
                      </a:cubicBezTo>
                      <a:cubicBezTo>
                        <a:pt x="105512" y="65754"/>
                        <a:pt x="105846" y="34579"/>
                        <a:pt x="86824" y="15138"/>
                      </a:cubicBezTo>
                      <a:cubicBezTo>
                        <a:pt x="86577" y="14881"/>
                        <a:pt x="86329" y="14633"/>
                        <a:pt x="86072" y="14386"/>
                      </a:cubicBezTo>
                      <a:cubicBezTo>
                        <a:pt x="66222" y="-5045"/>
                        <a:pt x="34485" y="-5045"/>
                        <a:pt x="14634" y="14386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88" name="Полилиния: фигура 87">
                  <a:extLst>
                    <a:ext uri="{FF2B5EF4-FFF2-40B4-BE49-F238E27FC236}">
                      <a16:creationId xmlns:a16="http://schemas.microsoft.com/office/drawing/2014/main" xmlns="" id="{C7D42190-C95E-45B6-B8B2-93F36F6BAD0D}"/>
                    </a:ext>
                  </a:extLst>
                </p:cNvPr>
                <p:cNvSpPr/>
                <p:nvPr/>
              </p:nvSpPr>
              <p:spPr>
                <a:xfrm>
                  <a:off x="264753" y="2689615"/>
                  <a:ext cx="154781" cy="152492"/>
                </a:xfrm>
                <a:custGeom>
                  <a:avLst/>
                  <a:gdLst>
                    <a:gd name="connsiteX0" fmla="*/ 22543 w 154781"/>
                    <a:gd name="connsiteY0" fmla="*/ 22187 h 152492"/>
                    <a:gd name="connsiteX1" fmla="*/ 21266 w 154781"/>
                    <a:gd name="connsiteY1" fmla="*/ 128733 h 152492"/>
                    <a:gd name="connsiteX2" fmla="*/ 22543 w 154781"/>
                    <a:gd name="connsiteY2" fmla="*/ 130010 h 152492"/>
                    <a:gd name="connsiteX3" fmla="*/ 131985 w 154781"/>
                    <a:gd name="connsiteY3" fmla="*/ 130010 h 152492"/>
                    <a:gd name="connsiteX4" fmla="*/ 132995 w 154781"/>
                    <a:gd name="connsiteY4" fmla="*/ 23196 h 152492"/>
                    <a:gd name="connsiteX5" fmla="*/ 131985 w 154781"/>
                    <a:gd name="connsiteY5" fmla="*/ 22187 h 152492"/>
                    <a:gd name="connsiteX6" fmla="*/ 22543 w 154781"/>
                    <a:gd name="connsiteY6" fmla="*/ 22187 h 1524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54781" h="152492">
                      <a:moveTo>
                        <a:pt x="22543" y="22187"/>
                      </a:moveTo>
                      <a:cubicBezTo>
                        <a:pt x="-7233" y="51257"/>
                        <a:pt x="-7804" y="98958"/>
                        <a:pt x="21266" y="128733"/>
                      </a:cubicBezTo>
                      <a:cubicBezTo>
                        <a:pt x="21685" y="129162"/>
                        <a:pt x="22114" y="129590"/>
                        <a:pt x="22543" y="130010"/>
                      </a:cubicBezTo>
                      <a:cubicBezTo>
                        <a:pt x="52966" y="159737"/>
                        <a:pt x="101562" y="159737"/>
                        <a:pt x="131985" y="130010"/>
                      </a:cubicBezTo>
                      <a:cubicBezTo>
                        <a:pt x="161760" y="100787"/>
                        <a:pt x="162208" y="52972"/>
                        <a:pt x="132995" y="23196"/>
                      </a:cubicBezTo>
                      <a:cubicBezTo>
                        <a:pt x="132661" y="22853"/>
                        <a:pt x="132328" y="22520"/>
                        <a:pt x="131985" y="22187"/>
                      </a:cubicBezTo>
                      <a:cubicBezTo>
                        <a:pt x="101600" y="-7646"/>
                        <a:pt x="52927" y="-7646"/>
                        <a:pt x="22543" y="22187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  <p:sp>
            <p:nvSpPr>
              <p:cNvPr id="71" name="Полилиния: фигура 70">
                <a:extLst>
                  <a:ext uri="{FF2B5EF4-FFF2-40B4-BE49-F238E27FC236}">
                    <a16:creationId xmlns:a16="http://schemas.microsoft.com/office/drawing/2014/main" xmlns="" id="{0878831B-E372-484C-B7C3-9726FA36228F}"/>
                  </a:ext>
                </a:extLst>
              </p:cNvPr>
              <p:cNvSpPr/>
              <p:nvPr/>
            </p:nvSpPr>
            <p:spPr>
              <a:xfrm>
                <a:off x="1625562" y="3111713"/>
                <a:ext cx="58048" cy="57421"/>
              </a:xfrm>
              <a:custGeom>
                <a:avLst/>
                <a:gdLst>
                  <a:gd name="connsiteX0" fmla="*/ 8282 w 58048"/>
                  <a:gd name="connsiteY0" fmla="*/ 8235 h 57421"/>
                  <a:gd name="connsiteX1" fmla="*/ 8120 w 58048"/>
                  <a:gd name="connsiteY1" fmla="*/ 48649 h 57421"/>
                  <a:gd name="connsiteX2" fmla="*/ 8282 w 58048"/>
                  <a:gd name="connsiteY2" fmla="*/ 48811 h 57421"/>
                  <a:gd name="connsiteX3" fmla="*/ 49430 w 58048"/>
                  <a:gd name="connsiteY3" fmla="*/ 48811 h 57421"/>
                  <a:gd name="connsiteX4" fmla="*/ 49592 w 58048"/>
                  <a:gd name="connsiteY4" fmla="*/ 8397 h 57421"/>
                  <a:gd name="connsiteX5" fmla="*/ 49430 w 58048"/>
                  <a:gd name="connsiteY5" fmla="*/ 8235 h 57421"/>
                  <a:gd name="connsiteX6" fmla="*/ 8282 w 58048"/>
                  <a:gd name="connsiteY6" fmla="*/ 8235 h 574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8048" h="57421">
                    <a:moveTo>
                      <a:pt x="8282" y="8235"/>
                    </a:moveTo>
                    <a:cubicBezTo>
                      <a:pt x="-2919" y="19350"/>
                      <a:pt x="-2995" y="37439"/>
                      <a:pt x="8120" y="48649"/>
                    </a:cubicBezTo>
                    <a:cubicBezTo>
                      <a:pt x="8168" y="48697"/>
                      <a:pt x="8225" y="48754"/>
                      <a:pt x="8282" y="48811"/>
                    </a:cubicBezTo>
                    <a:cubicBezTo>
                      <a:pt x="19703" y="60041"/>
                      <a:pt x="38010" y="60041"/>
                      <a:pt x="49430" y="48811"/>
                    </a:cubicBezTo>
                    <a:cubicBezTo>
                      <a:pt x="60631" y="37696"/>
                      <a:pt x="60708" y="19608"/>
                      <a:pt x="49592" y="8397"/>
                    </a:cubicBezTo>
                    <a:cubicBezTo>
                      <a:pt x="49544" y="8349"/>
                      <a:pt x="49487" y="8292"/>
                      <a:pt x="49430" y="8235"/>
                    </a:cubicBezTo>
                    <a:cubicBezTo>
                      <a:pt x="38010" y="-2995"/>
                      <a:pt x="19703" y="-2995"/>
                      <a:pt x="8282" y="8235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72" name="Полилиния: фигура 71">
                <a:extLst>
                  <a:ext uri="{FF2B5EF4-FFF2-40B4-BE49-F238E27FC236}">
                    <a16:creationId xmlns:a16="http://schemas.microsoft.com/office/drawing/2014/main" xmlns="" id="{911C5881-06F8-4E37-A765-7A44CD2BE162}"/>
                  </a:ext>
                </a:extLst>
              </p:cNvPr>
              <p:cNvSpPr/>
              <p:nvPr/>
            </p:nvSpPr>
            <p:spPr>
              <a:xfrm>
                <a:off x="1609990" y="3096630"/>
                <a:ext cx="89289" cy="87872"/>
              </a:xfrm>
              <a:custGeom>
                <a:avLst/>
                <a:gdLst>
                  <a:gd name="connsiteX0" fmla="*/ 12901 w 89289"/>
                  <a:gd name="connsiteY0" fmla="*/ 12650 h 87872"/>
                  <a:gd name="connsiteX1" fmla="*/ 12263 w 89289"/>
                  <a:gd name="connsiteY1" fmla="*/ 74210 h 87872"/>
                  <a:gd name="connsiteX2" fmla="*/ 12901 w 89289"/>
                  <a:gd name="connsiteY2" fmla="*/ 74848 h 87872"/>
                  <a:gd name="connsiteX3" fmla="*/ 76052 w 89289"/>
                  <a:gd name="connsiteY3" fmla="*/ 74848 h 87872"/>
                  <a:gd name="connsiteX4" fmla="*/ 76690 w 89289"/>
                  <a:gd name="connsiteY4" fmla="*/ 13288 h 87872"/>
                  <a:gd name="connsiteX5" fmla="*/ 76052 w 89289"/>
                  <a:gd name="connsiteY5" fmla="*/ 12650 h 87872"/>
                  <a:gd name="connsiteX6" fmla="*/ 12901 w 89289"/>
                  <a:gd name="connsiteY6" fmla="*/ 12650 h 878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9289" h="87872">
                    <a:moveTo>
                      <a:pt x="12901" y="12650"/>
                    </a:moveTo>
                    <a:cubicBezTo>
                      <a:pt x="-4272" y="29471"/>
                      <a:pt x="-4558" y="57027"/>
                      <a:pt x="12263" y="74210"/>
                    </a:cubicBezTo>
                    <a:cubicBezTo>
                      <a:pt x="12473" y="74419"/>
                      <a:pt x="12683" y="74638"/>
                      <a:pt x="12901" y="74848"/>
                    </a:cubicBezTo>
                    <a:cubicBezTo>
                      <a:pt x="30475" y="91964"/>
                      <a:pt x="58479" y="91964"/>
                      <a:pt x="76052" y="74848"/>
                    </a:cubicBezTo>
                    <a:cubicBezTo>
                      <a:pt x="93226" y="58027"/>
                      <a:pt x="93511" y="30471"/>
                      <a:pt x="76690" y="13288"/>
                    </a:cubicBezTo>
                    <a:cubicBezTo>
                      <a:pt x="76481" y="13078"/>
                      <a:pt x="76271" y="12859"/>
                      <a:pt x="76052" y="12650"/>
                    </a:cubicBezTo>
                    <a:cubicBezTo>
                      <a:pt x="58479" y="-4467"/>
                      <a:pt x="30475" y="-4467"/>
                      <a:pt x="12901" y="12650"/>
                    </a:cubicBezTo>
                  </a:path>
                </a:pathLst>
              </a:custGeom>
              <a:solidFill>
                <a:srgbClr val="00B0F0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73" name="Полилиния: фигура 72">
                <a:extLst>
                  <a:ext uri="{FF2B5EF4-FFF2-40B4-BE49-F238E27FC236}">
                    <a16:creationId xmlns:a16="http://schemas.microsoft.com/office/drawing/2014/main" xmlns="" id="{64DE1831-AB06-427F-A43D-83063A8DF17C}"/>
                  </a:ext>
                </a:extLst>
              </p:cNvPr>
              <p:cNvSpPr/>
              <p:nvPr/>
            </p:nvSpPr>
            <p:spPr>
              <a:xfrm>
                <a:off x="2378835" y="2272241"/>
                <a:ext cx="77170" cy="76061"/>
              </a:xfrm>
              <a:custGeom>
                <a:avLst/>
                <a:gdLst>
                  <a:gd name="connsiteX0" fmla="*/ 11199 w 77170"/>
                  <a:gd name="connsiteY0" fmla="*/ 10935 h 76061"/>
                  <a:gd name="connsiteX1" fmla="*/ 10446 w 77170"/>
                  <a:gd name="connsiteY1" fmla="*/ 63999 h 76061"/>
                  <a:gd name="connsiteX2" fmla="*/ 11199 w 77170"/>
                  <a:gd name="connsiteY2" fmla="*/ 64752 h 76061"/>
                  <a:gd name="connsiteX3" fmla="*/ 65873 w 77170"/>
                  <a:gd name="connsiteY3" fmla="*/ 64752 h 76061"/>
                  <a:gd name="connsiteX4" fmla="*/ 65873 w 77170"/>
                  <a:gd name="connsiteY4" fmla="*/ 10935 h 76061"/>
                  <a:gd name="connsiteX5" fmla="*/ 11199 w 77170"/>
                  <a:gd name="connsiteY5" fmla="*/ 10935 h 76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7170" h="76061">
                    <a:moveTo>
                      <a:pt x="11199" y="10935"/>
                    </a:moveTo>
                    <a:cubicBezTo>
                      <a:pt x="-3660" y="25385"/>
                      <a:pt x="-3993" y="49140"/>
                      <a:pt x="10446" y="63999"/>
                    </a:cubicBezTo>
                    <a:cubicBezTo>
                      <a:pt x="10694" y="64256"/>
                      <a:pt x="10942" y="64504"/>
                      <a:pt x="11199" y="64752"/>
                    </a:cubicBezTo>
                    <a:cubicBezTo>
                      <a:pt x="26401" y="79582"/>
                      <a:pt x="50671" y="79582"/>
                      <a:pt x="65873" y="64752"/>
                    </a:cubicBezTo>
                    <a:cubicBezTo>
                      <a:pt x="80712" y="49883"/>
                      <a:pt x="80712" y="25804"/>
                      <a:pt x="65873" y="10935"/>
                    </a:cubicBezTo>
                    <a:cubicBezTo>
                      <a:pt x="50671" y="-3895"/>
                      <a:pt x="26401" y="-3895"/>
                      <a:pt x="11199" y="10935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74" name="Полилиния: фигура 73">
                <a:extLst>
                  <a:ext uri="{FF2B5EF4-FFF2-40B4-BE49-F238E27FC236}">
                    <a16:creationId xmlns:a16="http://schemas.microsoft.com/office/drawing/2014/main" xmlns="" id="{A05FCD6B-1E8C-4556-85B2-B1C409087158}"/>
                  </a:ext>
                </a:extLst>
              </p:cNvPr>
              <p:cNvSpPr/>
              <p:nvPr/>
            </p:nvSpPr>
            <p:spPr>
              <a:xfrm>
                <a:off x="2358336" y="2251946"/>
                <a:ext cx="118556" cy="116652"/>
              </a:xfrm>
              <a:custGeom>
                <a:avLst/>
                <a:gdLst>
                  <a:gd name="connsiteX0" fmla="*/ 17125 w 118556"/>
                  <a:gd name="connsiteY0" fmla="*/ 16943 h 116652"/>
                  <a:gd name="connsiteX1" fmla="*/ 16363 w 118556"/>
                  <a:gd name="connsiteY1" fmla="*/ 98572 h 116652"/>
                  <a:gd name="connsiteX2" fmla="*/ 17125 w 118556"/>
                  <a:gd name="connsiteY2" fmla="*/ 99335 h 116652"/>
                  <a:gd name="connsiteX3" fmla="*/ 100850 w 118556"/>
                  <a:gd name="connsiteY3" fmla="*/ 99335 h 116652"/>
                  <a:gd name="connsiteX4" fmla="*/ 102430 w 118556"/>
                  <a:gd name="connsiteY4" fmla="*/ 18524 h 116652"/>
                  <a:gd name="connsiteX5" fmla="*/ 100850 w 118556"/>
                  <a:gd name="connsiteY5" fmla="*/ 16943 h 116652"/>
                  <a:gd name="connsiteX6" fmla="*/ 17125 w 118556"/>
                  <a:gd name="connsiteY6" fmla="*/ 16943 h 1166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8556" h="116652">
                    <a:moveTo>
                      <a:pt x="17125" y="16943"/>
                    </a:moveTo>
                    <a:cubicBezTo>
                      <a:pt x="-5630" y="39270"/>
                      <a:pt x="-5973" y="75817"/>
                      <a:pt x="16363" y="98572"/>
                    </a:cubicBezTo>
                    <a:cubicBezTo>
                      <a:pt x="16611" y="98830"/>
                      <a:pt x="16868" y="99077"/>
                      <a:pt x="17125" y="99335"/>
                    </a:cubicBezTo>
                    <a:cubicBezTo>
                      <a:pt x="40356" y="122175"/>
                      <a:pt x="77609" y="122175"/>
                      <a:pt x="100850" y="99335"/>
                    </a:cubicBezTo>
                    <a:cubicBezTo>
                      <a:pt x="123605" y="77455"/>
                      <a:pt x="124309" y="41280"/>
                      <a:pt x="102430" y="18524"/>
                    </a:cubicBezTo>
                    <a:cubicBezTo>
                      <a:pt x="101917" y="17991"/>
                      <a:pt x="101383" y="17458"/>
                      <a:pt x="100850" y="16943"/>
                    </a:cubicBezTo>
                    <a:cubicBezTo>
                      <a:pt x="77609" y="-5898"/>
                      <a:pt x="40356" y="-5898"/>
                      <a:pt x="17125" y="16943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grpSp>
            <p:nvGrpSpPr>
              <p:cNvPr id="75" name="Рисунок 19">
                <a:extLst>
                  <a:ext uri="{FF2B5EF4-FFF2-40B4-BE49-F238E27FC236}">
                    <a16:creationId xmlns:a16="http://schemas.microsoft.com/office/drawing/2014/main" xmlns="" id="{16ECE4B7-B6A8-40A0-83AC-3B828B75FAD9}"/>
                  </a:ext>
                </a:extLst>
              </p:cNvPr>
              <p:cNvGrpSpPr/>
              <p:nvPr/>
            </p:nvGrpSpPr>
            <p:grpSpPr>
              <a:xfrm>
                <a:off x="2358336" y="2251946"/>
                <a:ext cx="118556" cy="116652"/>
                <a:chOff x="2358336" y="2251946"/>
                <a:chExt cx="118556" cy="116652"/>
              </a:xfrm>
              <a:solidFill>
                <a:srgbClr val="BFC8D5"/>
              </a:solidFill>
            </p:grpSpPr>
            <p:sp>
              <p:nvSpPr>
                <p:cNvPr id="85" name="Полилиния: фигура 84">
                  <a:extLst>
                    <a:ext uri="{FF2B5EF4-FFF2-40B4-BE49-F238E27FC236}">
                      <a16:creationId xmlns:a16="http://schemas.microsoft.com/office/drawing/2014/main" xmlns="" id="{3D9C50D5-17AC-41BA-9F56-7C8BBDFD5452}"/>
                    </a:ext>
                  </a:extLst>
                </p:cNvPr>
                <p:cNvSpPr/>
                <p:nvPr/>
              </p:nvSpPr>
              <p:spPr>
                <a:xfrm>
                  <a:off x="2378835" y="2272241"/>
                  <a:ext cx="77170" cy="76061"/>
                </a:xfrm>
                <a:custGeom>
                  <a:avLst/>
                  <a:gdLst>
                    <a:gd name="connsiteX0" fmla="*/ 11199 w 77170"/>
                    <a:gd name="connsiteY0" fmla="*/ 10935 h 76061"/>
                    <a:gd name="connsiteX1" fmla="*/ 10446 w 77170"/>
                    <a:gd name="connsiteY1" fmla="*/ 63999 h 76061"/>
                    <a:gd name="connsiteX2" fmla="*/ 11199 w 77170"/>
                    <a:gd name="connsiteY2" fmla="*/ 64752 h 76061"/>
                    <a:gd name="connsiteX3" fmla="*/ 65873 w 77170"/>
                    <a:gd name="connsiteY3" fmla="*/ 64752 h 76061"/>
                    <a:gd name="connsiteX4" fmla="*/ 65873 w 77170"/>
                    <a:gd name="connsiteY4" fmla="*/ 10935 h 76061"/>
                    <a:gd name="connsiteX5" fmla="*/ 11199 w 77170"/>
                    <a:gd name="connsiteY5" fmla="*/ 10935 h 76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7170" h="76061">
                      <a:moveTo>
                        <a:pt x="11199" y="10935"/>
                      </a:moveTo>
                      <a:cubicBezTo>
                        <a:pt x="-3660" y="25385"/>
                        <a:pt x="-3993" y="49140"/>
                        <a:pt x="10446" y="63999"/>
                      </a:cubicBezTo>
                      <a:cubicBezTo>
                        <a:pt x="10694" y="64256"/>
                        <a:pt x="10942" y="64504"/>
                        <a:pt x="11199" y="64752"/>
                      </a:cubicBezTo>
                      <a:cubicBezTo>
                        <a:pt x="26401" y="79582"/>
                        <a:pt x="50671" y="79582"/>
                        <a:pt x="65873" y="64752"/>
                      </a:cubicBezTo>
                      <a:cubicBezTo>
                        <a:pt x="80712" y="49883"/>
                        <a:pt x="80712" y="25804"/>
                        <a:pt x="65873" y="10935"/>
                      </a:cubicBezTo>
                      <a:cubicBezTo>
                        <a:pt x="50671" y="-3895"/>
                        <a:pt x="26401" y="-3895"/>
                        <a:pt x="11199" y="109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86" name="Полилиния: фигура 85">
                  <a:extLst>
                    <a:ext uri="{FF2B5EF4-FFF2-40B4-BE49-F238E27FC236}">
                      <a16:creationId xmlns:a16="http://schemas.microsoft.com/office/drawing/2014/main" xmlns="" id="{1DDED54E-6D83-4898-A906-FBCAF3EA60C1}"/>
                    </a:ext>
                  </a:extLst>
                </p:cNvPr>
                <p:cNvSpPr/>
                <p:nvPr/>
              </p:nvSpPr>
              <p:spPr>
                <a:xfrm>
                  <a:off x="2358336" y="2251946"/>
                  <a:ext cx="118556" cy="116652"/>
                </a:xfrm>
                <a:custGeom>
                  <a:avLst/>
                  <a:gdLst>
                    <a:gd name="connsiteX0" fmla="*/ 17125 w 118556"/>
                    <a:gd name="connsiteY0" fmla="*/ 16943 h 116652"/>
                    <a:gd name="connsiteX1" fmla="*/ 16363 w 118556"/>
                    <a:gd name="connsiteY1" fmla="*/ 98572 h 116652"/>
                    <a:gd name="connsiteX2" fmla="*/ 17125 w 118556"/>
                    <a:gd name="connsiteY2" fmla="*/ 99335 h 116652"/>
                    <a:gd name="connsiteX3" fmla="*/ 100850 w 118556"/>
                    <a:gd name="connsiteY3" fmla="*/ 99335 h 116652"/>
                    <a:gd name="connsiteX4" fmla="*/ 102430 w 118556"/>
                    <a:gd name="connsiteY4" fmla="*/ 18524 h 116652"/>
                    <a:gd name="connsiteX5" fmla="*/ 100850 w 118556"/>
                    <a:gd name="connsiteY5" fmla="*/ 16943 h 116652"/>
                    <a:gd name="connsiteX6" fmla="*/ 17125 w 118556"/>
                    <a:gd name="connsiteY6" fmla="*/ 16943 h 116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556" h="116652">
                      <a:moveTo>
                        <a:pt x="17125" y="16943"/>
                      </a:moveTo>
                      <a:cubicBezTo>
                        <a:pt x="-5630" y="39270"/>
                        <a:pt x="-5973" y="75817"/>
                        <a:pt x="16363" y="98572"/>
                      </a:cubicBezTo>
                      <a:cubicBezTo>
                        <a:pt x="16611" y="98830"/>
                        <a:pt x="16868" y="99077"/>
                        <a:pt x="17125" y="99335"/>
                      </a:cubicBezTo>
                      <a:cubicBezTo>
                        <a:pt x="40356" y="122175"/>
                        <a:pt x="77609" y="122175"/>
                        <a:pt x="100850" y="99335"/>
                      </a:cubicBezTo>
                      <a:cubicBezTo>
                        <a:pt x="123605" y="77455"/>
                        <a:pt x="124309" y="41280"/>
                        <a:pt x="102430" y="18524"/>
                      </a:cubicBezTo>
                      <a:cubicBezTo>
                        <a:pt x="101917" y="17991"/>
                        <a:pt x="101383" y="17458"/>
                        <a:pt x="100850" y="16943"/>
                      </a:cubicBezTo>
                      <a:cubicBezTo>
                        <a:pt x="77609" y="-5898"/>
                        <a:pt x="40356" y="-5898"/>
                        <a:pt x="17125" y="16943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  <p:sp>
            <p:nvSpPr>
              <p:cNvPr id="76" name="Полилиния: фигура 75">
                <a:extLst>
                  <a:ext uri="{FF2B5EF4-FFF2-40B4-BE49-F238E27FC236}">
                    <a16:creationId xmlns:a16="http://schemas.microsoft.com/office/drawing/2014/main" xmlns="" id="{0E7E3BAA-B8A7-47A6-B083-01E5EDB2DEC5}"/>
                  </a:ext>
                </a:extLst>
              </p:cNvPr>
              <p:cNvSpPr/>
              <p:nvPr/>
            </p:nvSpPr>
            <p:spPr>
              <a:xfrm>
                <a:off x="1918302" y="3775448"/>
                <a:ext cx="77312" cy="76197"/>
              </a:xfrm>
              <a:custGeom>
                <a:avLst/>
                <a:gdLst>
                  <a:gd name="connsiteX0" fmla="*/ 11199 w 77312"/>
                  <a:gd name="connsiteY0" fmla="*/ 10964 h 76197"/>
                  <a:gd name="connsiteX1" fmla="*/ 10447 w 77312"/>
                  <a:gd name="connsiteY1" fmla="*/ 64028 h 76197"/>
                  <a:gd name="connsiteX2" fmla="*/ 11199 w 77312"/>
                  <a:gd name="connsiteY2" fmla="*/ 64780 h 76197"/>
                  <a:gd name="connsiteX3" fmla="*/ 65778 w 77312"/>
                  <a:gd name="connsiteY3" fmla="*/ 64780 h 76197"/>
                  <a:gd name="connsiteX4" fmla="*/ 66530 w 77312"/>
                  <a:gd name="connsiteY4" fmla="*/ 11716 h 76197"/>
                  <a:gd name="connsiteX5" fmla="*/ 65778 w 77312"/>
                  <a:gd name="connsiteY5" fmla="*/ 10964 h 76197"/>
                  <a:gd name="connsiteX6" fmla="*/ 11199 w 77312"/>
                  <a:gd name="connsiteY6" fmla="*/ 10964 h 761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7312" h="76197">
                    <a:moveTo>
                      <a:pt x="11199" y="10964"/>
                    </a:moveTo>
                    <a:cubicBezTo>
                      <a:pt x="-3660" y="25413"/>
                      <a:pt x="-3993" y="49169"/>
                      <a:pt x="10447" y="64028"/>
                    </a:cubicBezTo>
                    <a:cubicBezTo>
                      <a:pt x="10694" y="64285"/>
                      <a:pt x="10942" y="64532"/>
                      <a:pt x="11199" y="64780"/>
                    </a:cubicBezTo>
                    <a:cubicBezTo>
                      <a:pt x="26306" y="79754"/>
                      <a:pt x="50671" y="79754"/>
                      <a:pt x="65778" y="64780"/>
                    </a:cubicBezTo>
                    <a:cubicBezTo>
                      <a:pt x="80637" y="50331"/>
                      <a:pt x="80970" y="26575"/>
                      <a:pt x="66530" y="11716"/>
                    </a:cubicBezTo>
                    <a:cubicBezTo>
                      <a:pt x="66282" y="11459"/>
                      <a:pt x="66035" y="11212"/>
                      <a:pt x="65778" y="10964"/>
                    </a:cubicBezTo>
                    <a:cubicBezTo>
                      <a:pt x="50623" y="-3905"/>
                      <a:pt x="26353" y="-3905"/>
                      <a:pt x="11199" y="10964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77" name="Полилиния: фигура 76">
                <a:extLst>
                  <a:ext uri="{FF2B5EF4-FFF2-40B4-BE49-F238E27FC236}">
                    <a16:creationId xmlns:a16="http://schemas.microsoft.com/office/drawing/2014/main" xmlns="" id="{9A7C7937-6DD9-46E3-B506-6B02BF9D1CCD}"/>
                  </a:ext>
                </a:extLst>
              </p:cNvPr>
              <p:cNvSpPr/>
              <p:nvPr/>
            </p:nvSpPr>
            <p:spPr>
              <a:xfrm>
                <a:off x="1897718" y="3755224"/>
                <a:ext cx="118480" cy="116662"/>
              </a:xfrm>
              <a:custGeom>
                <a:avLst/>
                <a:gdLst>
                  <a:gd name="connsiteX0" fmla="*/ 17210 w 118480"/>
                  <a:gd name="connsiteY0" fmla="*/ 16900 h 116662"/>
                  <a:gd name="connsiteX1" fmla="*/ 16210 w 118480"/>
                  <a:gd name="connsiteY1" fmla="*/ 98387 h 116662"/>
                  <a:gd name="connsiteX2" fmla="*/ 17210 w 118480"/>
                  <a:gd name="connsiteY2" fmla="*/ 99387 h 116662"/>
                  <a:gd name="connsiteX3" fmla="*/ 100934 w 118480"/>
                  <a:gd name="connsiteY3" fmla="*/ 99387 h 116662"/>
                  <a:gd name="connsiteX4" fmla="*/ 101935 w 118480"/>
                  <a:gd name="connsiteY4" fmla="*/ 17900 h 116662"/>
                  <a:gd name="connsiteX5" fmla="*/ 100934 w 118480"/>
                  <a:gd name="connsiteY5" fmla="*/ 16900 h 116662"/>
                  <a:gd name="connsiteX6" fmla="*/ 17210 w 118480"/>
                  <a:gd name="connsiteY6" fmla="*/ 16900 h 1166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8480" h="116662">
                    <a:moveTo>
                      <a:pt x="17210" y="16900"/>
                    </a:moveTo>
                    <a:cubicBezTo>
                      <a:pt x="-5564" y="39132"/>
                      <a:pt x="-6012" y="75612"/>
                      <a:pt x="16210" y="98387"/>
                    </a:cubicBezTo>
                    <a:cubicBezTo>
                      <a:pt x="16543" y="98730"/>
                      <a:pt x="16876" y="99063"/>
                      <a:pt x="17210" y="99387"/>
                    </a:cubicBezTo>
                    <a:cubicBezTo>
                      <a:pt x="40470" y="122171"/>
                      <a:pt x="77674" y="122171"/>
                      <a:pt x="100934" y="99387"/>
                    </a:cubicBezTo>
                    <a:cubicBezTo>
                      <a:pt x="123709" y="77155"/>
                      <a:pt x="124156" y="40675"/>
                      <a:pt x="101935" y="17900"/>
                    </a:cubicBezTo>
                    <a:cubicBezTo>
                      <a:pt x="101601" y="17557"/>
                      <a:pt x="101268" y="17224"/>
                      <a:pt x="100934" y="16900"/>
                    </a:cubicBezTo>
                    <a:cubicBezTo>
                      <a:pt x="77674" y="-5884"/>
                      <a:pt x="40470" y="-5884"/>
                      <a:pt x="17210" y="16900"/>
                    </a:cubicBezTo>
                  </a:path>
                </a:pathLst>
              </a:custGeom>
              <a:solidFill>
                <a:srgbClr val="00B0F0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78" name="Полилиния: фигура 77">
                <a:extLst>
                  <a:ext uri="{FF2B5EF4-FFF2-40B4-BE49-F238E27FC236}">
                    <a16:creationId xmlns:a16="http://schemas.microsoft.com/office/drawing/2014/main" xmlns="" id="{EA0A7251-F0FB-40ED-9C3E-8F601FEB6184}"/>
                  </a:ext>
                </a:extLst>
              </p:cNvPr>
              <p:cNvSpPr/>
              <p:nvPr/>
            </p:nvSpPr>
            <p:spPr>
              <a:xfrm>
                <a:off x="-652358" y="3366097"/>
                <a:ext cx="56559" cy="55764"/>
              </a:xfrm>
              <a:custGeom>
                <a:avLst/>
                <a:gdLst>
                  <a:gd name="connsiteX0" fmla="*/ 8109 w 56559"/>
                  <a:gd name="connsiteY0" fmla="*/ 7978 h 55764"/>
                  <a:gd name="connsiteX1" fmla="*/ 7738 w 56559"/>
                  <a:gd name="connsiteY1" fmla="*/ 47040 h 55764"/>
                  <a:gd name="connsiteX2" fmla="*/ 8109 w 56559"/>
                  <a:gd name="connsiteY2" fmla="*/ 47411 h 55764"/>
                  <a:gd name="connsiteX3" fmla="*/ 48114 w 56559"/>
                  <a:gd name="connsiteY3" fmla="*/ 47411 h 55764"/>
                  <a:gd name="connsiteX4" fmla="*/ 48486 w 56559"/>
                  <a:gd name="connsiteY4" fmla="*/ 8349 h 55764"/>
                  <a:gd name="connsiteX5" fmla="*/ 48114 w 56559"/>
                  <a:gd name="connsiteY5" fmla="*/ 7978 h 55764"/>
                  <a:gd name="connsiteX6" fmla="*/ 8109 w 56559"/>
                  <a:gd name="connsiteY6" fmla="*/ 7978 h 55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6559" h="55764">
                    <a:moveTo>
                      <a:pt x="8109" y="7978"/>
                    </a:moveTo>
                    <a:cubicBezTo>
                      <a:pt x="-2778" y="18665"/>
                      <a:pt x="-2949" y="36153"/>
                      <a:pt x="7738" y="47040"/>
                    </a:cubicBezTo>
                    <a:cubicBezTo>
                      <a:pt x="7861" y="47164"/>
                      <a:pt x="7985" y="47287"/>
                      <a:pt x="8109" y="47411"/>
                    </a:cubicBezTo>
                    <a:cubicBezTo>
                      <a:pt x="19225" y="58298"/>
                      <a:pt x="36999" y="58298"/>
                      <a:pt x="48114" y="47411"/>
                    </a:cubicBezTo>
                    <a:cubicBezTo>
                      <a:pt x="59001" y="36724"/>
                      <a:pt x="59173" y="19236"/>
                      <a:pt x="48486" y="8349"/>
                    </a:cubicBezTo>
                    <a:cubicBezTo>
                      <a:pt x="48362" y="8225"/>
                      <a:pt x="48238" y="8101"/>
                      <a:pt x="48114" y="7978"/>
                    </a:cubicBezTo>
                    <a:cubicBezTo>
                      <a:pt x="36999" y="-2909"/>
                      <a:pt x="19225" y="-2909"/>
                      <a:pt x="8109" y="7978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79" name="Полилиния: фигура 78">
                <a:extLst>
                  <a:ext uri="{FF2B5EF4-FFF2-40B4-BE49-F238E27FC236}">
                    <a16:creationId xmlns:a16="http://schemas.microsoft.com/office/drawing/2014/main" xmlns="" id="{F68D18FE-0665-4AF7-A277-3BEA8DF465D1}"/>
                  </a:ext>
                </a:extLst>
              </p:cNvPr>
              <p:cNvSpPr/>
              <p:nvPr/>
            </p:nvSpPr>
            <p:spPr>
              <a:xfrm>
                <a:off x="-667091" y="3351269"/>
                <a:ext cx="86610" cy="85420"/>
              </a:xfrm>
              <a:custGeom>
                <a:avLst/>
                <a:gdLst>
                  <a:gd name="connsiteX0" fmla="*/ 12556 w 86610"/>
                  <a:gd name="connsiteY0" fmla="*/ 12328 h 85420"/>
                  <a:gd name="connsiteX1" fmla="*/ 11832 w 86610"/>
                  <a:gd name="connsiteY1" fmla="*/ 72002 h 85420"/>
                  <a:gd name="connsiteX2" fmla="*/ 12556 w 86610"/>
                  <a:gd name="connsiteY2" fmla="*/ 72717 h 85420"/>
                  <a:gd name="connsiteX3" fmla="*/ 73801 w 86610"/>
                  <a:gd name="connsiteY3" fmla="*/ 72717 h 85420"/>
                  <a:gd name="connsiteX4" fmla="*/ 74249 w 86610"/>
                  <a:gd name="connsiteY4" fmla="*/ 12776 h 85420"/>
                  <a:gd name="connsiteX5" fmla="*/ 73801 w 86610"/>
                  <a:gd name="connsiteY5" fmla="*/ 12328 h 85420"/>
                  <a:gd name="connsiteX6" fmla="*/ 12556 w 86610"/>
                  <a:gd name="connsiteY6" fmla="*/ 12328 h 854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6610" h="85420">
                    <a:moveTo>
                      <a:pt x="12556" y="12328"/>
                    </a:moveTo>
                    <a:cubicBezTo>
                      <a:pt x="-4123" y="28606"/>
                      <a:pt x="-4446" y="55324"/>
                      <a:pt x="11832" y="72002"/>
                    </a:cubicBezTo>
                    <a:cubicBezTo>
                      <a:pt x="12070" y="72240"/>
                      <a:pt x="12318" y="72479"/>
                      <a:pt x="12556" y="72717"/>
                    </a:cubicBezTo>
                    <a:cubicBezTo>
                      <a:pt x="29558" y="89404"/>
                      <a:pt x="56799" y="89404"/>
                      <a:pt x="73801" y="72717"/>
                    </a:cubicBezTo>
                    <a:cubicBezTo>
                      <a:pt x="90480" y="56286"/>
                      <a:pt x="90680" y="29454"/>
                      <a:pt x="74249" y="12776"/>
                    </a:cubicBezTo>
                    <a:cubicBezTo>
                      <a:pt x="74097" y="12623"/>
                      <a:pt x="73954" y="12481"/>
                      <a:pt x="73801" y="12328"/>
                    </a:cubicBezTo>
                    <a:cubicBezTo>
                      <a:pt x="56799" y="-4360"/>
                      <a:pt x="29558" y="-4360"/>
                      <a:pt x="12556" y="12328"/>
                    </a:cubicBezTo>
                  </a:path>
                </a:pathLst>
              </a:custGeom>
              <a:solidFill>
                <a:srgbClr val="00B0F0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80" name="Полилиния: фигура 79">
                <a:extLst>
                  <a:ext uri="{FF2B5EF4-FFF2-40B4-BE49-F238E27FC236}">
                    <a16:creationId xmlns:a16="http://schemas.microsoft.com/office/drawing/2014/main" xmlns="" id="{F6033A6B-A598-4C64-8497-1BB046BC240C}"/>
                  </a:ext>
                </a:extLst>
              </p:cNvPr>
              <p:cNvSpPr/>
              <p:nvPr/>
            </p:nvSpPr>
            <p:spPr>
              <a:xfrm>
                <a:off x="-1604995" y="2415211"/>
                <a:ext cx="77170" cy="76061"/>
              </a:xfrm>
              <a:custGeom>
                <a:avLst/>
                <a:gdLst>
                  <a:gd name="connsiteX0" fmla="*/ 11199 w 77170"/>
                  <a:gd name="connsiteY0" fmla="*/ 10935 h 76061"/>
                  <a:gd name="connsiteX1" fmla="*/ 10447 w 77170"/>
                  <a:gd name="connsiteY1" fmla="*/ 63999 h 76061"/>
                  <a:gd name="connsiteX2" fmla="*/ 11199 w 77170"/>
                  <a:gd name="connsiteY2" fmla="*/ 64751 h 76061"/>
                  <a:gd name="connsiteX3" fmla="*/ 65873 w 77170"/>
                  <a:gd name="connsiteY3" fmla="*/ 64751 h 76061"/>
                  <a:gd name="connsiteX4" fmla="*/ 65873 w 77170"/>
                  <a:gd name="connsiteY4" fmla="*/ 10935 h 76061"/>
                  <a:gd name="connsiteX5" fmla="*/ 11199 w 77170"/>
                  <a:gd name="connsiteY5" fmla="*/ 10935 h 76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7170" h="76061">
                    <a:moveTo>
                      <a:pt x="11199" y="10935"/>
                    </a:moveTo>
                    <a:cubicBezTo>
                      <a:pt x="-3660" y="25385"/>
                      <a:pt x="-3993" y="49140"/>
                      <a:pt x="10447" y="63999"/>
                    </a:cubicBezTo>
                    <a:cubicBezTo>
                      <a:pt x="10694" y="64256"/>
                      <a:pt x="10942" y="64504"/>
                      <a:pt x="11199" y="64751"/>
                    </a:cubicBezTo>
                    <a:cubicBezTo>
                      <a:pt x="26401" y="79582"/>
                      <a:pt x="50671" y="79582"/>
                      <a:pt x="65873" y="64751"/>
                    </a:cubicBezTo>
                    <a:cubicBezTo>
                      <a:pt x="80713" y="49883"/>
                      <a:pt x="80713" y="25804"/>
                      <a:pt x="65873" y="10935"/>
                    </a:cubicBezTo>
                    <a:cubicBezTo>
                      <a:pt x="50671" y="-3895"/>
                      <a:pt x="26401" y="-3895"/>
                      <a:pt x="11199" y="10935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81" name="Полилиния: фигура 80">
                <a:extLst>
                  <a:ext uri="{FF2B5EF4-FFF2-40B4-BE49-F238E27FC236}">
                    <a16:creationId xmlns:a16="http://schemas.microsoft.com/office/drawing/2014/main" xmlns="" id="{C0F6837A-71E5-4160-9FF2-13FDD340ADA6}"/>
                  </a:ext>
                </a:extLst>
              </p:cNvPr>
              <p:cNvSpPr/>
              <p:nvPr/>
            </p:nvSpPr>
            <p:spPr>
              <a:xfrm>
                <a:off x="-1625496" y="2394863"/>
                <a:ext cx="118397" cy="116662"/>
              </a:xfrm>
              <a:custGeom>
                <a:avLst/>
                <a:gdLst>
                  <a:gd name="connsiteX0" fmla="*/ 17127 w 118397"/>
                  <a:gd name="connsiteY0" fmla="*/ 16900 h 116662"/>
                  <a:gd name="connsiteX1" fmla="*/ 16403 w 118397"/>
                  <a:gd name="connsiteY1" fmla="*/ 98663 h 116662"/>
                  <a:gd name="connsiteX2" fmla="*/ 17127 w 118397"/>
                  <a:gd name="connsiteY2" fmla="*/ 99387 h 116662"/>
                  <a:gd name="connsiteX3" fmla="*/ 100852 w 118397"/>
                  <a:gd name="connsiteY3" fmla="*/ 99387 h 116662"/>
                  <a:gd name="connsiteX4" fmla="*/ 101852 w 118397"/>
                  <a:gd name="connsiteY4" fmla="*/ 17900 h 116662"/>
                  <a:gd name="connsiteX5" fmla="*/ 100852 w 118397"/>
                  <a:gd name="connsiteY5" fmla="*/ 16900 h 116662"/>
                  <a:gd name="connsiteX6" fmla="*/ 17127 w 118397"/>
                  <a:gd name="connsiteY6" fmla="*/ 16900 h 1166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8397" h="116662">
                    <a:moveTo>
                      <a:pt x="17127" y="16900"/>
                    </a:moveTo>
                    <a:cubicBezTo>
                      <a:pt x="-5647" y="39274"/>
                      <a:pt x="-5971" y="75889"/>
                      <a:pt x="16403" y="98663"/>
                    </a:cubicBezTo>
                    <a:cubicBezTo>
                      <a:pt x="16641" y="98911"/>
                      <a:pt x="16879" y="99149"/>
                      <a:pt x="17127" y="99387"/>
                    </a:cubicBezTo>
                    <a:cubicBezTo>
                      <a:pt x="40387" y="122171"/>
                      <a:pt x="77592" y="122171"/>
                      <a:pt x="100852" y="99387"/>
                    </a:cubicBezTo>
                    <a:cubicBezTo>
                      <a:pt x="123626" y="77156"/>
                      <a:pt x="124074" y="40675"/>
                      <a:pt x="101852" y="17900"/>
                    </a:cubicBezTo>
                    <a:cubicBezTo>
                      <a:pt x="101518" y="17557"/>
                      <a:pt x="101185" y="17224"/>
                      <a:pt x="100852" y="16900"/>
                    </a:cubicBezTo>
                    <a:cubicBezTo>
                      <a:pt x="77592" y="-5884"/>
                      <a:pt x="40387" y="-5884"/>
                      <a:pt x="17127" y="16900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grpSp>
            <p:nvGrpSpPr>
              <p:cNvPr id="82" name="Рисунок 19">
                <a:extLst>
                  <a:ext uri="{FF2B5EF4-FFF2-40B4-BE49-F238E27FC236}">
                    <a16:creationId xmlns:a16="http://schemas.microsoft.com/office/drawing/2014/main" xmlns="" id="{B55E8DD4-C865-48B1-8ED7-2CB1158B03D9}"/>
                  </a:ext>
                </a:extLst>
              </p:cNvPr>
              <p:cNvGrpSpPr/>
              <p:nvPr/>
            </p:nvGrpSpPr>
            <p:grpSpPr>
              <a:xfrm>
                <a:off x="-1625496" y="2394863"/>
                <a:ext cx="118397" cy="116662"/>
                <a:chOff x="-1625496" y="2394863"/>
                <a:chExt cx="118397" cy="116662"/>
              </a:xfrm>
              <a:solidFill>
                <a:srgbClr val="BFC8D5"/>
              </a:solidFill>
            </p:grpSpPr>
            <p:sp>
              <p:nvSpPr>
                <p:cNvPr id="83" name="Полилиния: фигура 82">
                  <a:extLst>
                    <a:ext uri="{FF2B5EF4-FFF2-40B4-BE49-F238E27FC236}">
                      <a16:creationId xmlns:a16="http://schemas.microsoft.com/office/drawing/2014/main" xmlns="" id="{B0BF8136-D8D3-4271-B2FC-5959580B7DBE}"/>
                    </a:ext>
                  </a:extLst>
                </p:cNvPr>
                <p:cNvSpPr/>
                <p:nvPr/>
              </p:nvSpPr>
              <p:spPr>
                <a:xfrm>
                  <a:off x="-1604995" y="2415211"/>
                  <a:ext cx="77170" cy="76061"/>
                </a:xfrm>
                <a:custGeom>
                  <a:avLst/>
                  <a:gdLst>
                    <a:gd name="connsiteX0" fmla="*/ 11199 w 77170"/>
                    <a:gd name="connsiteY0" fmla="*/ 10935 h 76061"/>
                    <a:gd name="connsiteX1" fmla="*/ 10447 w 77170"/>
                    <a:gd name="connsiteY1" fmla="*/ 63999 h 76061"/>
                    <a:gd name="connsiteX2" fmla="*/ 11199 w 77170"/>
                    <a:gd name="connsiteY2" fmla="*/ 64751 h 76061"/>
                    <a:gd name="connsiteX3" fmla="*/ 65873 w 77170"/>
                    <a:gd name="connsiteY3" fmla="*/ 64751 h 76061"/>
                    <a:gd name="connsiteX4" fmla="*/ 65873 w 77170"/>
                    <a:gd name="connsiteY4" fmla="*/ 10935 h 76061"/>
                    <a:gd name="connsiteX5" fmla="*/ 11199 w 77170"/>
                    <a:gd name="connsiteY5" fmla="*/ 10935 h 76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7170" h="76061">
                      <a:moveTo>
                        <a:pt x="11199" y="10935"/>
                      </a:moveTo>
                      <a:cubicBezTo>
                        <a:pt x="-3660" y="25385"/>
                        <a:pt x="-3993" y="49140"/>
                        <a:pt x="10447" y="63999"/>
                      </a:cubicBezTo>
                      <a:cubicBezTo>
                        <a:pt x="10694" y="64256"/>
                        <a:pt x="10942" y="64504"/>
                        <a:pt x="11199" y="64751"/>
                      </a:cubicBezTo>
                      <a:cubicBezTo>
                        <a:pt x="26401" y="79582"/>
                        <a:pt x="50671" y="79582"/>
                        <a:pt x="65873" y="64751"/>
                      </a:cubicBezTo>
                      <a:cubicBezTo>
                        <a:pt x="80713" y="49883"/>
                        <a:pt x="80713" y="25804"/>
                        <a:pt x="65873" y="10935"/>
                      </a:cubicBezTo>
                      <a:cubicBezTo>
                        <a:pt x="50671" y="-3895"/>
                        <a:pt x="26401" y="-3895"/>
                        <a:pt x="11199" y="109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84" name="Полилиния: фигура 83">
                  <a:extLst>
                    <a:ext uri="{FF2B5EF4-FFF2-40B4-BE49-F238E27FC236}">
                      <a16:creationId xmlns:a16="http://schemas.microsoft.com/office/drawing/2014/main" xmlns="" id="{F906489E-8583-44E0-BE39-5E7EA003DF06}"/>
                    </a:ext>
                  </a:extLst>
                </p:cNvPr>
                <p:cNvSpPr/>
                <p:nvPr/>
              </p:nvSpPr>
              <p:spPr>
                <a:xfrm>
                  <a:off x="-1625496" y="2394863"/>
                  <a:ext cx="118397" cy="116662"/>
                </a:xfrm>
                <a:custGeom>
                  <a:avLst/>
                  <a:gdLst>
                    <a:gd name="connsiteX0" fmla="*/ 17127 w 118397"/>
                    <a:gd name="connsiteY0" fmla="*/ 16900 h 116662"/>
                    <a:gd name="connsiteX1" fmla="*/ 16403 w 118397"/>
                    <a:gd name="connsiteY1" fmla="*/ 98663 h 116662"/>
                    <a:gd name="connsiteX2" fmla="*/ 17127 w 118397"/>
                    <a:gd name="connsiteY2" fmla="*/ 99387 h 116662"/>
                    <a:gd name="connsiteX3" fmla="*/ 100852 w 118397"/>
                    <a:gd name="connsiteY3" fmla="*/ 99387 h 116662"/>
                    <a:gd name="connsiteX4" fmla="*/ 101852 w 118397"/>
                    <a:gd name="connsiteY4" fmla="*/ 17900 h 116662"/>
                    <a:gd name="connsiteX5" fmla="*/ 100852 w 118397"/>
                    <a:gd name="connsiteY5" fmla="*/ 16900 h 116662"/>
                    <a:gd name="connsiteX6" fmla="*/ 17127 w 118397"/>
                    <a:gd name="connsiteY6" fmla="*/ 16900 h 1166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397" h="116662">
                      <a:moveTo>
                        <a:pt x="17127" y="16900"/>
                      </a:moveTo>
                      <a:cubicBezTo>
                        <a:pt x="-5647" y="39274"/>
                        <a:pt x="-5971" y="75889"/>
                        <a:pt x="16403" y="98663"/>
                      </a:cubicBezTo>
                      <a:cubicBezTo>
                        <a:pt x="16641" y="98911"/>
                        <a:pt x="16879" y="99149"/>
                        <a:pt x="17127" y="99387"/>
                      </a:cubicBezTo>
                      <a:cubicBezTo>
                        <a:pt x="40387" y="122171"/>
                        <a:pt x="77592" y="122171"/>
                        <a:pt x="100852" y="99387"/>
                      </a:cubicBezTo>
                      <a:cubicBezTo>
                        <a:pt x="123626" y="77156"/>
                        <a:pt x="124074" y="40675"/>
                        <a:pt x="101852" y="17900"/>
                      </a:cubicBezTo>
                      <a:cubicBezTo>
                        <a:pt x="101518" y="17557"/>
                        <a:pt x="101185" y="17224"/>
                        <a:pt x="100852" y="16900"/>
                      </a:cubicBezTo>
                      <a:cubicBezTo>
                        <a:pt x="77592" y="-5884"/>
                        <a:pt x="40387" y="-5884"/>
                        <a:pt x="17127" y="16900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</p:grpSp>
      </p:grpSp>
      <p:grpSp>
        <p:nvGrpSpPr>
          <p:cNvPr id="105" name="Рисунок 19">
            <a:extLst>
              <a:ext uri="{FF2B5EF4-FFF2-40B4-BE49-F238E27FC236}">
                <a16:creationId xmlns:a16="http://schemas.microsoft.com/office/drawing/2014/main" xmlns="" id="{D8A9CECA-4F6F-42B3-B3F3-B8E656D2DE1F}"/>
              </a:ext>
            </a:extLst>
          </p:cNvPr>
          <p:cNvGrpSpPr/>
          <p:nvPr userDrawn="1"/>
        </p:nvGrpSpPr>
        <p:grpSpPr>
          <a:xfrm rot="483187">
            <a:off x="5176628" y="4688986"/>
            <a:ext cx="3282272" cy="3076107"/>
            <a:chOff x="-3530918" y="-157607"/>
            <a:chExt cx="6007811" cy="5856636"/>
          </a:xfrm>
          <a:effectLst>
            <a:glow rad="63500">
              <a:schemeClr val="accent1">
                <a:satMod val="175000"/>
                <a:alpha val="40000"/>
              </a:schemeClr>
            </a:glow>
          </a:effectLst>
        </p:grpSpPr>
        <p:grpSp>
          <p:nvGrpSpPr>
            <p:cNvPr id="106" name="Рисунок 19">
              <a:extLst>
                <a:ext uri="{FF2B5EF4-FFF2-40B4-BE49-F238E27FC236}">
                  <a16:creationId xmlns:a16="http://schemas.microsoft.com/office/drawing/2014/main" xmlns="" id="{9C28E8FA-BEF1-4EFD-8F3A-D4CAE4042914}"/>
                </a:ext>
              </a:extLst>
            </p:cNvPr>
            <p:cNvGrpSpPr/>
            <p:nvPr/>
          </p:nvGrpSpPr>
          <p:grpSpPr>
            <a:xfrm>
              <a:off x="-3530918" y="-157607"/>
              <a:ext cx="5991415" cy="5856636"/>
              <a:chOff x="-3530918" y="-157607"/>
              <a:chExt cx="5991415" cy="5856636"/>
            </a:xfrm>
          </p:grpSpPr>
          <p:grpSp>
            <p:nvGrpSpPr>
              <p:cNvPr id="141" name="Рисунок 19">
                <a:extLst>
                  <a:ext uri="{FF2B5EF4-FFF2-40B4-BE49-F238E27FC236}">
                    <a16:creationId xmlns:a16="http://schemas.microsoft.com/office/drawing/2014/main" xmlns="" id="{601125C7-8910-4795-91E7-146C87F7C420}"/>
                  </a:ext>
                </a:extLst>
              </p:cNvPr>
              <p:cNvGrpSpPr/>
              <p:nvPr/>
            </p:nvGrpSpPr>
            <p:grpSpPr>
              <a:xfrm>
                <a:off x="-3530918" y="-157607"/>
                <a:ext cx="5981414" cy="5856636"/>
                <a:chOff x="-3530918" y="-157607"/>
                <a:chExt cx="5981414" cy="5856636"/>
              </a:xfrm>
              <a:noFill/>
            </p:grpSpPr>
            <p:sp>
              <p:nvSpPr>
                <p:cNvPr id="144" name="Полилиния: фигура 143">
                  <a:extLst>
                    <a:ext uri="{FF2B5EF4-FFF2-40B4-BE49-F238E27FC236}">
                      <a16:creationId xmlns:a16="http://schemas.microsoft.com/office/drawing/2014/main" xmlns="" id="{8EEEBE68-6B91-43AB-AD12-0C8581131DA6}"/>
                    </a:ext>
                  </a:extLst>
                </p:cNvPr>
                <p:cNvSpPr/>
                <p:nvPr/>
              </p:nvSpPr>
              <p:spPr>
                <a:xfrm>
                  <a:off x="-1928336" y="2453099"/>
                  <a:ext cx="356806" cy="3245929"/>
                </a:xfrm>
                <a:custGeom>
                  <a:avLst/>
                  <a:gdLst>
                    <a:gd name="connsiteX0" fmla="*/ 356807 w 356806"/>
                    <a:gd name="connsiteY0" fmla="*/ 0 h 3245929"/>
                    <a:gd name="connsiteX1" fmla="*/ 0 w 356806"/>
                    <a:gd name="connsiteY1" fmla="*/ 3245930 h 32459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356806" h="3245929">
                      <a:moveTo>
                        <a:pt x="356807" y="0"/>
                      </a:moveTo>
                      <a:lnTo>
                        <a:pt x="0" y="3245930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45" name="Полилиния: фигура 144">
                  <a:extLst>
                    <a:ext uri="{FF2B5EF4-FFF2-40B4-BE49-F238E27FC236}">
                      <a16:creationId xmlns:a16="http://schemas.microsoft.com/office/drawing/2014/main" xmlns="" id="{72CE4BD7-88DB-4775-8DF9-78D4DC93841C}"/>
                    </a:ext>
                  </a:extLst>
                </p:cNvPr>
                <p:cNvSpPr/>
                <p:nvPr/>
              </p:nvSpPr>
              <p:spPr>
                <a:xfrm>
                  <a:off x="-273177" y="2778854"/>
                  <a:ext cx="634174" cy="2166366"/>
                </a:xfrm>
                <a:custGeom>
                  <a:avLst/>
                  <a:gdLst>
                    <a:gd name="connsiteX0" fmla="*/ 634175 w 634174"/>
                    <a:gd name="connsiteY0" fmla="*/ 0 h 2166366"/>
                    <a:gd name="connsiteX1" fmla="*/ 0 w 634174"/>
                    <a:gd name="connsiteY1" fmla="*/ 2166366 h 216636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634174" h="2166366">
                      <a:moveTo>
                        <a:pt x="634175" y="0"/>
                      </a:moveTo>
                      <a:lnTo>
                        <a:pt x="0" y="2166366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46" name="Полилиния: фигура 145">
                  <a:extLst>
                    <a:ext uri="{FF2B5EF4-FFF2-40B4-BE49-F238E27FC236}">
                      <a16:creationId xmlns:a16="http://schemas.microsoft.com/office/drawing/2014/main" xmlns="" id="{61E81C1D-96B6-4474-B076-88AD007AA9DE}"/>
                    </a:ext>
                  </a:extLst>
                </p:cNvPr>
                <p:cNvSpPr/>
                <p:nvPr/>
              </p:nvSpPr>
              <p:spPr>
                <a:xfrm>
                  <a:off x="-1567339" y="2456338"/>
                  <a:ext cx="1557909" cy="1549336"/>
                </a:xfrm>
                <a:custGeom>
                  <a:avLst/>
                  <a:gdLst>
                    <a:gd name="connsiteX0" fmla="*/ 0 w 1557909"/>
                    <a:gd name="connsiteY0" fmla="*/ 0 h 1549336"/>
                    <a:gd name="connsiteX1" fmla="*/ 1557909 w 1557909"/>
                    <a:gd name="connsiteY1" fmla="*/ 1549337 h 15493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1557909" h="1549336">
                      <a:moveTo>
                        <a:pt x="0" y="0"/>
                      </a:moveTo>
                      <a:lnTo>
                        <a:pt x="1557909" y="1549337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47" name="Полилиния: фигура 146">
                  <a:extLst>
                    <a:ext uri="{FF2B5EF4-FFF2-40B4-BE49-F238E27FC236}">
                      <a16:creationId xmlns:a16="http://schemas.microsoft.com/office/drawing/2014/main" xmlns="" id="{5A487351-2A03-464D-862C-5BB080582F80}"/>
                    </a:ext>
                  </a:extLst>
                </p:cNvPr>
                <p:cNvSpPr/>
                <p:nvPr/>
              </p:nvSpPr>
              <p:spPr>
                <a:xfrm>
                  <a:off x="972597" y="1676717"/>
                  <a:ext cx="1437417" cy="624268"/>
                </a:xfrm>
                <a:custGeom>
                  <a:avLst/>
                  <a:gdLst>
                    <a:gd name="connsiteX0" fmla="*/ -168 w 1437417"/>
                    <a:gd name="connsiteY0" fmla="*/ -188 h 624268"/>
                    <a:gd name="connsiteX1" fmla="*/ 1437250 w 1437417"/>
                    <a:gd name="connsiteY1" fmla="*/ 624081 h 62426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1437417" h="624268">
                      <a:moveTo>
                        <a:pt x="-168" y="-188"/>
                      </a:moveTo>
                      <a:cubicBezTo>
                        <a:pt x="30503" y="15814"/>
                        <a:pt x="1437250" y="624081"/>
                        <a:pt x="1437250" y="624081"/>
                      </a:cubicBezTo>
                    </a:path>
                  </a:pathLst>
                </a:custGeom>
                <a:noFill/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48" name="Полилиния: фигура 147">
                  <a:extLst>
                    <a:ext uri="{FF2B5EF4-FFF2-40B4-BE49-F238E27FC236}">
                      <a16:creationId xmlns:a16="http://schemas.microsoft.com/office/drawing/2014/main" xmlns="" id="{F505F90B-0D1C-4890-A606-943CDF8255BD}"/>
                    </a:ext>
                  </a:extLst>
                </p:cNvPr>
                <p:cNvSpPr/>
                <p:nvPr/>
              </p:nvSpPr>
              <p:spPr>
                <a:xfrm>
                  <a:off x="368807" y="2312225"/>
                  <a:ext cx="2081688" cy="470820"/>
                </a:xfrm>
                <a:custGeom>
                  <a:avLst/>
                  <a:gdLst>
                    <a:gd name="connsiteX0" fmla="*/ 0 w 2081688"/>
                    <a:gd name="connsiteY0" fmla="*/ 470821 h 470820"/>
                    <a:gd name="connsiteX1" fmla="*/ 2081689 w 2081688"/>
                    <a:gd name="connsiteY1" fmla="*/ 0 h 4708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2081688" h="470820">
                      <a:moveTo>
                        <a:pt x="0" y="470821"/>
                      </a:moveTo>
                      <a:lnTo>
                        <a:pt x="2081689" y="0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49" name="Полилиния: фигура 148">
                  <a:extLst>
                    <a:ext uri="{FF2B5EF4-FFF2-40B4-BE49-F238E27FC236}">
                      <a16:creationId xmlns:a16="http://schemas.microsoft.com/office/drawing/2014/main" xmlns="" id="{4671DC6B-D536-4AA3-8D34-DBE27247343C}"/>
                    </a:ext>
                  </a:extLst>
                </p:cNvPr>
                <p:cNvSpPr/>
                <p:nvPr/>
              </p:nvSpPr>
              <p:spPr>
                <a:xfrm>
                  <a:off x="-3530918" y="-157607"/>
                  <a:ext cx="9525" cy="9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25" h="9525"/>
                  </a:pathLst>
                </a:custGeom>
                <a:noFill/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50" name="Полилиния: фигура 149">
                  <a:extLst>
                    <a:ext uri="{FF2B5EF4-FFF2-40B4-BE49-F238E27FC236}">
                      <a16:creationId xmlns:a16="http://schemas.microsoft.com/office/drawing/2014/main" xmlns="" id="{311649E6-520E-488A-8443-B76A20EB32D1}"/>
                    </a:ext>
                  </a:extLst>
                </p:cNvPr>
                <p:cNvSpPr/>
                <p:nvPr/>
              </p:nvSpPr>
              <p:spPr>
                <a:xfrm>
                  <a:off x="360139" y="2780664"/>
                  <a:ext cx="1295781" cy="359187"/>
                </a:xfrm>
                <a:custGeom>
                  <a:avLst/>
                  <a:gdLst>
                    <a:gd name="connsiteX0" fmla="*/ 0 w 1295781"/>
                    <a:gd name="connsiteY0" fmla="*/ 0 h 359187"/>
                    <a:gd name="connsiteX1" fmla="*/ 1295781 w 1295781"/>
                    <a:gd name="connsiteY1" fmla="*/ 359188 h 359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1295781" h="359187">
                      <a:moveTo>
                        <a:pt x="0" y="0"/>
                      </a:moveTo>
                      <a:lnTo>
                        <a:pt x="1295781" y="359188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51" name="Полилиния: фигура 150">
                  <a:extLst>
                    <a:ext uri="{FF2B5EF4-FFF2-40B4-BE49-F238E27FC236}">
                      <a16:creationId xmlns:a16="http://schemas.microsoft.com/office/drawing/2014/main" xmlns="" id="{7DC59B54-2024-4AB5-96B8-42764E1C8133}"/>
                    </a:ext>
                  </a:extLst>
                </p:cNvPr>
                <p:cNvSpPr/>
                <p:nvPr/>
              </p:nvSpPr>
              <p:spPr>
                <a:xfrm>
                  <a:off x="-1575054" y="1660714"/>
                  <a:ext cx="2530030" cy="2030730"/>
                </a:xfrm>
                <a:custGeom>
                  <a:avLst/>
                  <a:gdLst>
                    <a:gd name="connsiteX0" fmla="*/ 2530031 w 2530030"/>
                    <a:gd name="connsiteY0" fmla="*/ 0 h 2030730"/>
                    <a:gd name="connsiteX1" fmla="*/ 1941100 w 2530030"/>
                    <a:gd name="connsiteY1" fmla="*/ 1119283 h 2030730"/>
                    <a:gd name="connsiteX2" fmla="*/ 0 w 2530030"/>
                    <a:gd name="connsiteY2" fmla="*/ 797624 h 2030730"/>
                    <a:gd name="connsiteX3" fmla="*/ 425958 w 2530030"/>
                    <a:gd name="connsiteY3" fmla="*/ 2030730 h 20307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530030" h="2030730">
                      <a:moveTo>
                        <a:pt x="2530031" y="0"/>
                      </a:moveTo>
                      <a:lnTo>
                        <a:pt x="1941100" y="1119283"/>
                      </a:lnTo>
                      <a:lnTo>
                        <a:pt x="0" y="797624"/>
                      </a:lnTo>
                      <a:lnTo>
                        <a:pt x="425958" y="2030730"/>
                      </a:lnTo>
                    </a:path>
                  </a:pathLst>
                </a:custGeom>
                <a:noFill/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52" name="Полилиния: фигура 151">
                  <a:extLst>
                    <a:ext uri="{FF2B5EF4-FFF2-40B4-BE49-F238E27FC236}">
                      <a16:creationId xmlns:a16="http://schemas.microsoft.com/office/drawing/2014/main" xmlns="" id="{E23DD276-6474-4480-95BA-F5EA2C862A82}"/>
                    </a:ext>
                  </a:extLst>
                </p:cNvPr>
                <p:cNvSpPr/>
                <p:nvPr/>
              </p:nvSpPr>
              <p:spPr>
                <a:xfrm>
                  <a:off x="-1765364" y="2759709"/>
                  <a:ext cx="2115788" cy="1418653"/>
                </a:xfrm>
                <a:custGeom>
                  <a:avLst/>
                  <a:gdLst>
                    <a:gd name="connsiteX0" fmla="*/ 2115788 w 2115788"/>
                    <a:gd name="connsiteY0" fmla="*/ 0 h 1418653"/>
                    <a:gd name="connsiteX1" fmla="*/ 0 w 2115788"/>
                    <a:gd name="connsiteY1" fmla="*/ 1418654 h 141865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2115788" h="1418653">
                      <a:moveTo>
                        <a:pt x="2115788" y="0"/>
                      </a:moveTo>
                      <a:lnTo>
                        <a:pt x="0" y="1418654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53" name="Полилиния: фигура 152">
                  <a:extLst>
                    <a:ext uri="{FF2B5EF4-FFF2-40B4-BE49-F238E27FC236}">
                      <a16:creationId xmlns:a16="http://schemas.microsoft.com/office/drawing/2014/main" xmlns="" id="{69CD7430-C6C3-40E5-8BC9-53098AF15FCB}"/>
                    </a:ext>
                  </a:extLst>
                </p:cNvPr>
                <p:cNvSpPr/>
                <p:nvPr/>
              </p:nvSpPr>
              <p:spPr>
                <a:xfrm>
                  <a:off x="972597" y="1675097"/>
                  <a:ext cx="983075" cy="2134743"/>
                </a:xfrm>
                <a:custGeom>
                  <a:avLst/>
                  <a:gdLst>
                    <a:gd name="connsiteX0" fmla="*/ 0 w 983075"/>
                    <a:gd name="connsiteY0" fmla="*/ 0 h 2134743"/>
                    <a:gd name="connsiteX1" fmla="*/ 983075 w 983075"/>
                    <a:gd name="connsiteY1" fmla="*/ 2134743 h 213474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983075" h="2134743">
                      <a:moveTo>
                        <a:pt x="0" y="0"/>
                      </a:moveTo>
                      <a:lnTo>
                        <a:pt x="983075" y="2134743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54" name="Полилиния: фигура 153">
                  <a:extLst>
                    <a:ext uri="{FF2B5EF4-FFF2-40B4-BE49-F238E27FC236}">
                      <a16:creationId xmlns:a16="http://schemas.microsoft.com/office/drawing/2014/main" xmlns="" id="{A8150020-E02D-4901-9268-FC39679A2653}"/>
                    </a:ext>
                  </a:extLst>
                </p:cNvPr>
                <p:cNvSpPr/>
                <p:nvPr/>
              </p:nvSpPr>
              <p:spPr>
                <a:xfrm>
                  <a:off x="-3530918" y="-157607"/>
                  <a:ext cx="9525" cy="9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25" h="9525"/>
                  </a:pathLst>
                </a:custGeom>
                <a:noFill/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  <p:sp>
            <p:nvSpPr>
              <p:cNvPr id="142" name="Полилиния: фигура 141">
                <a:extLst>
                  <a:ext uri="{FF2B5EF4-FFF2-40B4-BE49-F238E27FC236}">
                    <a16:creationId xmlns:a16="http://schemas.microsoft.com/office/drawing/2014/main" xmlns="" id="{59253848-1F28-404F-930C-F4DBA4C3F821}"/>
                  </a:ext>
                </a:extLst>
              </p:cNvPr>
              <p:cNvSpPr/>
              <p:nvPr/>
            </p:nvSpPr>
            <p:spPr>
              <a:xfrm>
                <a:off x="-624364" y="2320321"/>
                <a:ext cx="3084861" cy="1072229"/>
              </a:xfrm>
              <a:custGeom>
                <a:avLst/>
                <a:gdLst>
                  <a:gd name="connsiteX0" fmla="*/ 3084862 w 3084861"/>
                  <a:gd name="connsiteY0" fmla="*/ 0 h 1072229"/>
                  <a:gd name="connsiteX1" fmla="*/ 2279619 w 3084861"/>
                  <a:gd name="connsiteY1" fmla="*/ 821150 h 1072229"/>
                  <a:gd name="connsiteX2" fmla="*/ 0 w 3084861"/>
                  <a:gd name="connsiteY2" fmla="*/ 1072229 h 10722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084861" h="1072229">
                    <a:moveTo>
                      <a:pt x="3084862" y="0"/>
                    </a:moveTo>
                    <a:lnTo>
                      <a:pt x="2279619" y="821150"/>
                    </a:lnTo>
                    <a:lnTo>
                      <a:pt x="0" y="1072229"/>
                    </a:lnTo>
                  </a:path>
                </a:pathLst>
              </a:custGeom>
              <a:noFill/>
              <a:ln w="4763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43" name="Полилиния: фигура 142">
                <a:extLst>
                  <a:ext uri="{FF2B5EF4-FFF2-40B4-BE49-F238E27FC236}">
                    <a16:creationId xmlns:a16="http://schemas.microsoft.com/office/drawing/2014/main" xmlns="" id="{A0B53589-9304-48C0-AFCE-40A086A22E2B}"/>
                  </a:ext>
                </a:extLst>
              </p:cNvPr>
              <p:cNvSpPr/>
              <p:nvPr/>
            </p:nvSpPr>
            <p:spPr>
              <a:xfrm>
                <a:off x="-3530918" y="-157607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  <p:sp>
          <p:nvSpPr>
            <p:cNvPr id="107" name="Полилиния: фигура 106">
              <a:extLst>
                <a:ext uri="{FF2B5EF4-FFF2-40B4-BE49-F238E27FC236}">
                  <a16:creationId xmlns:a16="http://schemas.microsoft.com/office/drawing/2014/main" xmlns="" id="{19F17932-728C-4E13-ABAE-202D4383A683}"/>
                </a:ext>
              </a:extLst>
            </p:cNvPr>
            <p:cNvSpPr/>
            <p:nvPr/>
          </p:nvSpPr>
          <p:spPr>
            <a:xfrm>
              <a:off x="-3530918" y="-157607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4763" cap="flat">
              <a:solidFill>
                <a:srgbClr val="00B0F0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grpSp>
          <p:nvGrpSpPr>
            <p:cNvPr id="108" name="Рисунок 19">
              <a:extLst>
                <a:ext uri="{FF2B5EF4-FFF2-40B4-BE49-F238E27FC236}">
                  <a16:creationId xmlns:a16="http://schemas.microsoft.com/office/drawing/2014/main" xmlns="" id="{EE363FDD-42D8-4215-A0A9-8C1AC0AAC277}"/>
                </a:ext>
              </a:extLst>
            </p:cNvPr>
            <p:cNvGrpSpPr/>
            <p:nvPr/>
          </p:nvGrpSpPr>
          <p:grpSpPr>
            <a:xfrm>
              <a:off x="-1625496" y="1628872"/>
              <a:ext cx="4102390" cy="2474518"/>
              <a:chOff x="-1625496" y="1628872"/>
              <a:chExt cx="4102390" cy="2474518"/>
            </a:xfrm>
            <a:solidFill>
              <a:srgbClr val="BFC8D5"/>
            </a:solidFill>
          </p:grpSpPr>
          <p:sp>
            <p:nvSpPr>
              <p:cNvPr id="109" name="Полилиния: фигура 108">
                <a:extLst>
                  <a:ext uri="{FF2B5EF4-FFF2-40B4-BE49-F238E27FC236}">
                    <a16:creationId xmlns:a16="http://schemas.microsoft.com/office/drawing/2014/main" xmlns="" id="{4DB9BAB3-48C7-4EDE-AF31-C73ECA0BB6C2}"/>
                  </a:ext>
                </a:extLst>
              </p:cNvPr>
              <p:cNvSpPr/>
              <p:nvPr/>
            </p:nvSpPr>
            <p:spPr>
              <a:xfrm>
                <a:off x="-1159389" y="3691478"/>
                <a:ext cx="66306" cy="65274"/>
              </a:xfrm>
              <a:custGeom>
                <a:avLst/>
                <a:gdLst>
                  <a:gd name="connsiteX0" fmla="*/ 9554 w 66306"/>
                  <a:gd name="connsiteY0" fmla="*/ 9399 h 65274"/>
                  <a:gd name="connsiteX1" fmla="*/ 8982 w 66306"/>
                  <a:gd name="connsiteY1" fmla="*/ 54929 h 65274"/>
                  <a:gd name="connsiteX2" fmla="*/ 9554 w 66306"/>
                  <a:gd name="connsiteY2" fmla="*/ 55500 h 65274"/>
                  <a:gd name="connsiteX3" fmla="*/ 56417 w 66306"/>
                  <a:gd name="connsiteY3" fmla="*/ 55500 h 65274"/>
                  <a:gd name="connsiteX4" fmla="*/ 56988 w 66306"/>
                  <a:gd name="connsiteY4" fmla="*/ 9971 h 65274"/>
                  <a:gd name="connsiteX5" fmla="*/ 56417 w 66306"/>
                  <a:gd name="connsiteY5" fmla="*/ 9399 h 65274"/>
                  <a:gd name="connsiteX6" fmla="*/ 9554 w 66306"/>
                  <a:gd name="connsiteY6" fmla="*/ 9399 h 652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6306" h="65274">
                    <a:moveTo>
                      <a:pt x="9554" y="9399"/>
                    </a:moveTo>
                    <a:cubicBezTo>
                      <a:pt x="-3181" y="21810"/>
                      <a:pt x="-3438" y="42194"/>
                      <a:pt x="8982" y="54929"/>
                    </a:cubicBezTo>
                    <a:cubicBezTo>
                      <a:pt x="9173" y="55119"/>
                      <a:pt x="9363" y="55310"/>
                      <a:pt x="9554" y="55500"/>
                    </a:cubicBezTo>
                    <a:cubicBezTo>
                      <a:pt x="22565" y="68283"/>
                      <a:pt x="43406" y="68283"/>
                      <a:pt x="56417" y="55500"/>
                    </a:cubicBezTo>
                    <a:cubicBezTo>
                      <a:pt x="69151" y="43089"/>
                      <a:pt x="69409" y="22706"/>
                      <a:pt x="56988" y="9971"/>
                    </a:cubicBezTo>
                    <a:cubicBezTo>
                      <a:pt x="56798" y="9780"/>
                      <a:pt x="56607" y="9590"/>
                      <a:pt x="56417" y="9399"/>
                    </a:cubicBezTo>
                    <a:cubicBezTo>
                      <a:pt x="43406" y="-3383"/>
                      <a:pt x="22565" y="-3383"/>
                      <a:pt x="9554" y="9399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10" name="Полилиния: фигура 109">
                <a:extLst>
                  <a:ext uri="{FF2B5EF4-FFF2-40B4-BE49-F238E27FC236}">
                    <a16:creationId xmlns:a16="http://schemas.microsoft.com/office/drawing/2014/main" xmlns="" id="{23F13975-2F1F-4016-9D74-8187B6AF5F4A}"/>
                  </a:ext>
                </a:extLst>
              </p:cNvPr>
              <p:cNvSpPr/>
              <p:nvPr/>
            </p:nvSpPr>
            <p:spPr>
              <a:xfrm>
                <a:off x="-1176725" y="3674054"/>
                <a:ext cx="101549" cy="100121"/>
              </a:xfrm>
              <a:custGeom>
                <a:avLst/>
                <a:gdLst>
                  <a:gd name="connsiteX0" fmla="*/ 14698 w 101549"/>
                  <a:gd name="connsiteY0" fmla="*/ 14536 h 100121"/>
                  <a:gd name="connsiteX1" fmla="*/ 13926 w 101549"/>
                  <a:gd name="connsiteY1" fmla="*/ 84440 h 100121"/>
                  <a:gd name="connsiteX2" fmla="*/ 14698 w 101549"/>
                  <a:gd name="connsiteY2" fmla="*/ 85211 h 100121"/>
                  <a:gd name="connsiteX3" fmla="*/ 86516 w 101549"/>
                  <a:gd name="connsiteY3" fmla="*/ 85211 h 100121"/>
                  <a:gd name="connsiteX4" fmla="*/ 87288 w 101549"/>
                  <a:gd name="connsiteY4" fmla="*/ 15307 h 100121"/>
                  <a:gd name="connsiteX5" fmla="*/ 86516 w 101549"/>
                  <a:gd name="connsiteY5" fmla="*/ 14536 h 100121"/>
                  <a:gd name="connsiteX6" fmla="*/ 14698 w 101549"/>
                  <a:gd name="connsiteY6" fmla="*/ 14536 h 1001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1549" h="100121">
                    <a:moveTo>
                      <a:pt x="14698" y="14536"/>
                    </a:moveTo>
                    <a:cubicBezTo>
                      <a:pt x="-4819" y="33624"/>
                      <a:pt x="-5162" y="64923"/>
                      <a:pt x="13926" y="84440"/>
                    </a:cubicBezTo>
                    <a:cubicBezTo>
                      <a:pt x="14183" y="84706"/>
                      <a:pt x="14440" y="84954"/>
                      <a:pt x="14698" y="85211"/>
                    </a:cubicBezTo>
                    <a:cubicBezTo>
                      <a:pt x="34614" y="104842"/>
                      <a:pt x="66599" y="104842"/>
                      <a:pt x="86516" y="85211"/>
                    </a:cubicBezTo>
                    <a:cubicBezTo>
                      <a:pt x="106033" y="66123"/>
                      <a:pt x="106376" y="34824"/>
                      <a:pt x="87288" y="15307"/>
                    </a:cubicBezTo>
                    <a:cubicBezTo>
                      <a:pt x="87030" y="15050"/>
                      <a:pt x="86773" y="14793"/>
                      <a:pt x="86516" y="14536"/>
                    </a:cubicBezTo>
                    <a:cubicBezTo>
                      <a:pt x="66599" y="-5095"/>
                      <a:pt x="34614" y="-5095"/>
                      <a:pt x="14698" y="14536"/>
                    </a:cubicBezTo>
                  </a:path>
                </a:pathLst>
              </a:custGeom>
              <a:solidFill>
                <a:srgbClr val="00B0F0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11" name="Полилиния: фигура 110">
                <a:extLst>
                  <a:ext uri="{FF2B5EF4-FFF2-40B4-BE49-F238E27FC236}">
                    <a16:creationId xmlns:a16="http://schemas.microsoft.com/office/drawing/2014/main" xmlns="" id="{1718E789-9183-4EDD-BCA7-981F0E8B167B}"/>
                  </a:ext>
                </a:extLst>
              </p:cNvPr>
              <p:cNvSpPr/>
              <p:nvPr/>
            </p:nvSpPr>
            <p:spPr>
              <a:xfrm>
                <a:off x="1342252" y="2514521"/>
                <a:ext cx="69509" cy="68513"/>
              </a:xfrm>
              <a:custGeom>
                <a:avLst/>
                <a:gdLst>
                  <a:gd name="connsiteX0" fmla="*/ 10034 w 69509"/>
                  <a:gd name="connsiteY0" fmla="*/ 9828 h 68513"/>
                  <a:gd name="connsiteX1" fmla="*/ 9501 w 69509"/>
                  <a:gd name="connsiteY1" fmla="*/ 57777 h 68513"/>
                  <a:gd name="connsiteX2" fmla="*/ 10034 w 69509"/>
                  <a:gd name="connsiteY2" fmla="*/ 58310 h 68513"/>
                  <a:gd name="connsiteX3" fmla="*/ 59183 w 69509"/>
                  <a:gd name="connsiteY3" fmla="*/ 58310 h 68513"/>
                  <a:gd name="connsiteX4" fmla="*/ 59574 w 69509"/>
                  <a:gd name="connsiteY4" fmla="*/ 10219 h 68513"/>
                  <a:gd name="connsiteX5" fmla="*/ 59183 w 69509"/>
                  <a:gd name="connsiteY5" fmla="*/ 9828 h 68513"/>
                  <a:gd name="connsiteX6" fmla="*/ 10034 w 69509"/>
                  <a:gd name="connsiteY6" fmla="*/ 9828 h 68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509" h="68513">
                    <a:moveTo>
                      <a:pt x="10034" y="9828"/>
                    </a:moveTo>
                    <a:cubicBezTo>
                      <a:pt x="-3358" y="22925"/>
                      <a:pt x="-3596" y="44394"/>
                      <a:pt x="9501" y="57777"/>
                    </a:cubicBezTo>
                    <a:cubicBezTo>
                      <a:pt x="9682" y="57958"/>
                      <a:pt x="9853" y="58139"/>
                      <a:pt x="10034" y="58310"/>
                    </a:cubicBezTo>
                    <a:cubicBezTo>
                      <a:pt x="23693" y="71664"/>
                      <a:pt x="45525" y="71664"/>
                      <a:pt x="59183" y="58310"/>
                    </a:cubicBezTo>
                    <a:cubicBezTo>
                      <a:pt x="72575" y="45137"/>
                      <a:pt x="72747" y="23611"/>
                      <a:pt x="59574" y="10219"/>
                    </a:cubicBezTo>
                    <a:cubicBezTo>
                      <a:pt x="59450" y="10085"/>
                      <a:pt x="59317" y="9961"/>
                      <a:pt x="59183" y="9828"/>
                    </a:cubicBezTo>
                    <a:cubicBezTo>
                      <a:pt x="45525" y="-3526"/>
                      <a:pt x="23693" y="-3526"/>
                      <a:pt x="10034" y="9828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12" name="Полилиния: фигура 111">
                <a:extLst>
                  <a:ext uri="{FF2B5EF4-FFF2-40B4-BE49-F238E27FC236}">
                    <a16:creationId xmlns:a16="http://schemas.microsoft.com/office/drawing/2014/main" xmlns="" id="{2FB8D362-4EC1-4450-A24D-BB12565D3DBB}"/>
                  </a:ext>
                </a:extLst>
              </p:cNvPr>
              <p:cNvSpPr/>
              <p:nvPr/>
            </p:nvSpPr>
            <p:spPr>
              <a:xfrm>
                <a:off x="1323761" y="2496305"/>
                <a:ext cx="106533" cy="104946"/>
              </a:xfrm>
              <a:custGeom>
                <a:avLst/>
                <a:gdLst>
                  <a:gd name="connsiteX0" fmla="*/ 15475 w 106533"/>
                  <a:gd name="connsiteY0" fmla="*/ 15186 h 104946"/>
                  <a:gd name="connsiteX1" fmla="*/ 14551 w 106533"/>
                  <a:gd name="connsiteY1" fmla="*/ 88462 h 104946"/>
                  <a:gd name="connsiteX2" fmla="*/ 15475 w 106533"/>
                  <a:gd name="connsiteY2" fmla="*/ 89385 h 104946"/>
                  <a:gd name="connsiteX3" fmla="*/ 90722 w 106533"/>
                  <a:gd name="connsiteY3" fmla="*/ 89385 h 104946"/>
                  <a:gd name="connsiteX4" fmla="*/ 91647 w 106533"/>
                  <a:gd name="connsiteY4" fmla="*/ 16110 h 104946"/>
                  <a:gd name="connsiteX5" fmla="*/ 90722 w 106533"/>
                  <a:gd name="connsiteY5" fmla="*/ 15186 h 104946"/>
                  <a:gd name="connsiteX6" fmla="*/ 15475 w 106533"/>
                  <a:gd name="connsiteY6" fmla="*/ 15186 h 104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6533" h="104946">
                    <a:moveTo>
                      <a:pt x="15475" y="15186"/>
                    </a:moveTo>
                    <a:cubicBezTo>
                      <a:pt x="-5013" y="35160"/>
                      <a:pt x="-5432" y="67973"/>
                      <a:pt x="14551" y="88462"/>
                    </a:cubicBezTo>
                    <a:cubicBezTo>
                      <a:pt x="14856" y="88776"/>
                      <a:pt x="15161" y="89081"/>
                      <a:pt x="15475" y="89385"/>
                    </a:cubicBezTo>
                    <a:cubicBezTo>
                      <a:pt x="36373" y="109883"/>
                      <a:pt x="69825" y="109883"/>
                      <a:pt x="90722" y="89385"/>
                    </a:cubicBezTo>
                    <a:cubicBezTo>
                      <a:pt x="111211" y="69412"/>
                      <a:pt x="111630" y="36598"/>
                      <a:pt x="91647" y="16110"/>
                    </a:cubicBezTo>
                    <a:cubicBezTo>
                      <a:pt x="91341" y="15795"/>
                      <a:pt x="91037" y="15491"/>
                      <a:pt x="90722" y="15186"/>
                    </a:cubicBezTo>
                    <a:cubicBezTo>
                      <a:pt x="69825" y="-5312"/>
                      <a:pt x="36373" y="-5312"/>
                      <a:pt x="15475" y="15186"/>
                    </a:cubicBezTo>
                  </a:path>
                </a:pathLst>
              </a:custGeom>
              <a:solidFill>
                <a:srgbClr val="00B0F0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13" name="Полилиния: фигура 112">
                <a:extLst>
                  <a:ext uri="{FF2B5EF4-FFF2-40B4-BE49-F238E27FC236}">
                    <a16:creationId xmlns:a16="http://schemas.microsoft.com/office/drawing/2014/main" xmlns="" id="{14F48C94-C291-455E-AB7F-558626A9B65E}"/>
                  </a:ext>
                </a:extLst>
              </p:cNvPr>
              <p:cNvSpPr/>
              <p:nvPr/>
            </p:nvSpPr>
            <p:spPr>
              <a:xfrm>
                <a:off x="-64809" y="3977385"/>
                <a:ext cx="101042" cy="99536"/>
              </a:xfrm>
              <a:custGeom>
                <a:avLst/>
                <a:gdLst>
                  <a:gd name="connsiteX0" fmla="*/ 14634 w 101042"/>
                  <a:gd name="connsiteY0" fmla="*/ 14386 h 99536"/>
                  <a:gd name="connsiteX1" fmla="*/ 13882 w 101042"/>
                  <a:gd name="connsiteY1" fmla="*/ 84023 h 99536"/>
                  <a:gd name="connsiteX2" fmla="*/ 14634 w 101042"/>
                  <a:gd name="connsiteY2" fmla="*/ 84776 h 99536"/>
                  <a:gd name="connsiteX3" fmla="*/ 86072 w 101042"/>
                  <a:gd name="connsiteY3" fmla="*/ 84776 h 99536"/>
                  <a:gd name="connsiteX4" fmla="*/ 86824 w 101042"/>
                  <a:gd name="connsiteY4" fmla="*/ 15138 h 99536"/>
                  <a:gd name="connsiteX5" fmla="*/ 86072 w 101042"/>
                  <a:gd name="connsiteY5" fmla="*/ 14386 h 99536"/>
                  <a:gd name="connsiteX6" fmla="*/ 14634 w 101042"/>
                  <a:gd name="connsiteY6" fmla="*/ 14386 h 995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1042" h="99536">
                    <a:moveTo>
                      <a:pt x="14634" y="14386"/>
                    </a:moveTo>
                    <a:cubicBezTo>
                      <a:pt x="-4806" y="33407"/>
                      <a:pt x="-5140" y="64583"/>
                      <a:pt x="13882" y="84023"/>
                    </a:cubicBezTo>
                    <a:cubicBezTo>
                      <a:pt x="14130" y="84280"/>
                      <a:pt x="14377" y="84528"/>
                      <a:pt x="14634" y="84776"/>
                    </a:cubicBezTo>
                    <a:cubicBezTo>
                      <a:pt x="34484" y="104206"/>
                      <a:pt x="66222" y="104206"/>
                      <a:pt x="86072" y="84776"/>
                    </a:cubicBezTo>
                    <a:cubicBezTo>
                      <a:pt x="105512" y="65754"/>
                      <a:pt x="105846" y="34579"/>
                      <a:pt x="86824" y="15138"/>
                    </a:cubicBezTo>
                    <a:cubicBezTo>
                      <a:pt x="86577" y="14881"/>
                      <a:pt x="86329" y="14633"/>
                      <a:pt x="86072" y="14386"/>
                    </a:cubicBezTo>
                    <a:cubicBezTo>
                      <a:pt x="66222" y="-5045"/>
                      <a:pt x="34484" y="-5045"/>
                      <a:pt x="14634" y="14386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14" name="Полилиния: фигура 113">
                <a:extLst>
                  <a:ext uri="{FF2B5EF4-FFF2-40B4-BE49-F238E27FC236}">
                    <a16:creationId xmlns:a16="http://schemas.microsoft.com/office/drawing/2014/main" xmlns="" id="{E057B431-F36B-473A-8F29-59E055BD1EA3}"/>
                  </a:ext>
                </a:extLst>
              </p:cNvPr>
              <p:cNvSpPr/>
              <p:nvPr/>
            </p:nvSpPr>
            <p:spPr>
              <a:xfrm>
                <a:off x="-91685" y="3950898"/>
                <a:ext cx="154781" cy="152492"/>
              </a:xfrm>
              <a:custGeom>
                <a:avLst/>
                <a:gdLst>
                  <a:gd name="connsiteX0" fmla="*/ 22461 w 154781"/>
                  <a:gd name="connsiteY0" fmla="*/ 22108 h 152492"/>
                  <a:gd name="connsiteX1" fmla="*/ 21451 w 154781"/>
                  <a:gd name="connsiteY1" fmla="*/ 128922 h 152492"/>
                  <a:gd name="connsiteX2" fmla="*/ 22461 w 154781"/>
                  <a:gd name="connsiteY2" fmla="*/ 129931 h 152492"/>
                  <a:gd name="connsiteX3" fmla="*/ 131903 w 154781"/>
                  <a:gd name="connsiteY3" fmla="*/ 129931 h 152492"/>
                  <a:gd name="connsiteX4" fmla="*/ 133179 w 154781"/>
                  <a:gd name="connsiteY4" fmla="*/ 23384 h 152492"/>
                  <a:gd name="connsiteX5" fmla="*/ 131903 w 154781"/>
                  <a:gd name="connsiteY5" fmla="*/ 22108 h 152492"/>
                  <a:gd name="connsiteX6" fmla="*/ 22461 w 154781"/>
                  <a:gd name="connsiteY6" fmla="*/ 22108 h 1524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54781" h="152492">
                    <a:moveTo>
                      <a:pt x="22461" y="22108"/>
                    </a:moveTo>
                    <a:cubicBezTo>
                      <a:pt x="-7314" y="51321"/>
                      <a:pt x="-7762" y="99146"/>
                      <a:pt x="21451" y="128922"/>
                    </a:cubicBezTo>
                    <a:cubicBezTo>
                      <a:pt x="21784" y="129264"/>
                      <a:pt x="22118" y="129598"/>
                      <a:pt x="22461" y="129931"/>
                    </a:cubicBezTo>
                    <a:cubicBezTo>
                      <a:pt x="52846" y="159763"/>
                      <a:pt x="101518" y="159763"/>
                      <a:pt x="131903" y="129931"/>
                    </a:cubicBezTo>
                    <a:cubicBezTo>
                      <a:pt x="161678" y="100861"/>
                      <a:pt x="162250" y="53160"/>
                      <a:pt x="133179" y="23384"/>
                    </a:cubicBezTo>
                    <a:cubicBezTo>
                      <a:pt x="132760" y="22956"/>
                      <a:pt x="132332" y="22527"/>
                      <a:pt x="131903" y="22108"/>
                    </a:cubicBezTo>
                    <a:cubicBezTo>
                      <a:pt x="101480" y="-7619"/>
                      <a:pt x="52884" y="-7619"/>
                      <a:pt x="22461" y="22108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15" name="Полилиния: фигура 114">
                <a:extLst>
                  <a:ext uri="{FF2B5EF4-FFF2-40B4-BE49-F238E27FC236}">
                    <a16:creationId xmlns:a16="http://schemas.microsoft.com/office/drawing/2014/main" xmlns="" id="{A1323F63-AEC3-4F10-8DDF-D83EFDBFAD77}"/>
                  </a:ext>
                </a:extLst>
              </p:cNvPr>
              <p:cNvSpPr/>
              <p:nvPr/>
            </p:nvSpPr>
            <p:spPr>
              <a:xfrm>
                <a:off x="291616" y="2716085"/>
                <a:ext cx="101042" cy="99536"/>
              </a:xfrm>
              <a:custGeom>
                <a:avLst/>
                <a:gdLst>
                  <a:gd name="connsiteX0" fmla="*/ 14634 w 101042"/>
                  <a:gd name="connsiteY0" fmla="*/ 14386 h 99536"/>
                  <a:gd name="connsiteX1" fmla="*/ 13882 w 101042"/>
                  <a:gd name="connsiteY1" fmla="*/ 84023 h 99536"/>
                  <a:gd name="connsiteX2" fmla="*/ 14634 w 101042"/>
                  <a:gd name="connsiteY2" fmla="*/ 84775 h 99536"/>
                  <a:gd name="connsiteX3" fmla="*/ 86072 w 101042"/>
                  <a:gd name="connsiteY3" fmla="*/ 84775 h 99536"/>
                  <a:gd name="connsiteX4" fmla="*/ 86824 w 101042"/>
                  <a:gd name="connsiteY4" fmla="*/ 15138 h 99536"/>
                  <a:gd name="connsiteX5" fmla="*/ 86072 w 101042"/>
                  <a:gd name="connsiteY5" fmla="*/ 14386 h 99536"/>
                  <a:gd name="connsiteX6" fmla="*/ 14634 w 101042"/>
                  <a:gd name="connsiteY6" fmla="*/ 14386 h 995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1042" h="99536">
                    <a:moveTo>
                      <a:pt x="14634" y="14386"/>
                    </a:moveTo>
                    <a:cubicBezTo>
                      <a:pt x="-4806" y="33407"/>
                      <a:pt x="-5140" y="64582"/>
                      <a:pt x="13882" y="84023"/>
                    </a:cubicBezTo>
                    <a:cubicBezTo>
                      <a:pt x="14129" y="84280"/>
                      <a:pt x="14377" y="84528"/>
                      <a:pt x="14634" y="84775"/>
                    </a:cubicBezTo>
                    <a:cubicBezTo>
                      <a:pt x="34485" y="104206"/>
                      <a:pt x="66222" y="104206"/>
                      <a:pt x="86072" y="84775"/>
                    </a:cubicBezTo>
                    <a:cubicBezTo>
                      <a:pt x="105512" y="65754"/>
                      <a:pt x="105846" y="34579"/>
                      <a:pt x="86824" y="15138"/>
                    </a:cubicBezTo>
                    <a:cubicBezTo>
                      <a:pt x="86577" y="14881"/>
                      <a:pt x="86329" y="14633"/>
                      <a:pt x="86072" y="14386"/>
                    </a:cubicBezTo>
                    <a:cubicBezTo>
                      <a:pt x="66222" y="-5045"/>
                      <a:pt x="34485" y="-5045"/>
                      <a:pt x="14634" y="14386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16" name="Полилиния: фигура 115">
                <a:extLst>
                  <a:ext uri="{FF2B5EF4-FFF2-40B4-BE49-F238E27FC236}">
                    <a16:creationId xmlns:a16="http://schemas.microsoft.com/office/drawing/2014/main" xmlns="" id="{A4C4B6E4-6E7B-4BE1-A729-5321667243C6}"/>
                  </a:ext>
                </a:extLst>
              </p:cNvPr>
              <p:cNvSpPr/>
              <p:nvPr/>
            </p:nvSpPr>
            <p:spPr>
              <a:xfrm>
                <a:off x="264753" y="2689615"/>
                <a:ext cx="154781" cy="152492"/>
              </a:xfrm>
              <a:custGeom>
                <a:avLst/>
                <a:gdLst>
                  <a:gd name="connsiteX0" fmla="*/ 22543 w 154781"/>
                  <a:gd name="connsiteY0" fmla="*/ 22187 h 152492"/>
                  <a:gd name="connsiteX1" fmla="*/ 21266 w 154781"/>
                  <a:gd name="connsiteY1" fmla="*/ 128733 h 152492"/>
                  <a:gd name="connsiteX2" fmla="*/ 22543 w 154781"/>
                  <a:gd name="connsiteY2" fmla="*/ 130010 h 152492"/>
                  <a:gd name="connsiteX3" fmla="*/ 131985 w 154781"/>
                  <a:gd name="connsiteY3" fmla="*/ 130010 h 152492"/>
                  <a:gd name="connsiteX4" fmla="*/ 132995 w 154781"/>
                  <a:gd name="connsiteY4" fmla="*/ 23196 h 152492"/>
                  <a:gd name="connsiteX5" fmla="*/ 131985 w 154781"/>
                  <a:gd name="connsiteY5" fmla="*/ 22187 h 152492"/>
                  <a:gd name="connsiteX6" fmla="*/ 22543 w 154781"/>
                  <a:gd name="connsiteY6" fmla="*/ 22187 h 1524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54781" h="152492">
                    <a:moveTo>
                      <a:pt x="22543" y="22187"/>
                    </a:moveTo>
                    <a:cubicBezTo>
                      <a:pt x="-7233" y="51257"/>
                      <a:pt x="-7804" y="98958"/>
                      <a:pt x="21266" y="128733"/>
                    </a:cubicBezTo>
                    <a:cubicBezTo>
                      <a:pt x="21685" y="129162"/>
                      <a:pt x="22114" y="129590"/>
                      <a:pt x="22543" y="130010"/>
                    </a:cubicBezTo>
                    <a:cubicBezTo>
                      <a:pt x="52966" y="159737"/>
                      <a:pt x="101562" y="159737"/>
                      <a:pt x="131985" y="130010"/>
                    </a:cubicBezTo>
                    <a:cubicBezTo>
                      <a:pt x="161760" y="100787"/>
                      <a:pt x="162208" y="52972"/>
                      <a:pt x="132995" y="23196"/>
                    </a:cubicBezTo>
                    <a:cubicBezTo>
                      <a:pt x="132661" y="22853"/>
                      <a:pt x="132328" y="22520"/>
                      <a:pt x="131985" y="22187"/>
                    </a:cubicBezTo>
                    <a:cubicBezTo>
                      <a:pt x="101600" y="-7646"/>
                      <a:pt x="52927" y="-7646"/>
                      <a:pt x="22543" y="22187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17" name="Полилиния: фигура 116">
                <a:extLst>
                  <a:ext uri="{FF2B5EF4-FFF2-40B4-BE49-F238E27FC236}">
                    <a16:creationId xmlns:a16="http://schemas.microsoft.com/office/drawing/2014/main" xmlns="" id="{BEF803C4-52B2-4131-A6E4-802E34563982}"/>
                  </a:ext>
                </a:extLst>
              </p:cNvPr>
              <p:cNvSpPr/>
              <p:nvPr/>
            </p:nvSpPr>
            <p:spPr>
              <a:xfrm>
                <a:off x="937271" y="1642076"/>
                <a:ext cx="49734" cy="48991"/>
              </a:xfrm>
              <a:custGeom>
                <a:avLst/>
                <a:gdLst>
                  <a:gd name="connsiteX0" fmla="*/ 7058 w 49734"/>
                  <a:gd name="connsiteY0" fmla="*/ 7020 h 48991"/>
                  <a:gd name="connsiteX1" fmla="*/ 6830 w 49734"/>
                  <a:gd name="connsiteY1" fmla="*/ 41368 h 48991"/>
                  <a:gd name="connsiteX2" fmla="*/ 7058 w 49734"/>
                  <a:gd name="connsiteY2" fmla="*/ 41596 h 48991"/>
                  <a:gd name="connsiteX3" fmla="*/ 42301 w 49734"/>
                  <a:gd name="connsiteY3" fmla="*/ 41596 h 48991"/>
                  <a:gd name="connsiteX4" fmla="*/ 42663 w 49734"/>
                  <a:gd name="connsiteY4" fmla="*/ 7383 h 48991"/>
                  <a:gd name="connsiteX5" fmla="*/ 42301 w 49734"/>
                  <a:gd name="connsiteY5" fmla="*/ 7020 h 48991"/>
                  <a:gd name="connsiteX6" fmla="*/ 7058 w 49734"/>
                  <a:gd name="connsiteY6" fmla="*/ 7020 h 4899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9734" h="48991">
                    <a:moveTo>
                      <a:pt x="7058" y="7020"/>
                    </a:moveTo>
                    <a:cubicBezTo>
                      <a:pt x="-2486" y="16441"/>
                      <a:pt x="-2590" y="31824"/>
                      <a:pt x="6830" y="41368"/>
                    </a:cubicBezTo>
                    <a:cubicBezTo>
                      <a:pt x="6906" y="41444"/>
                      <a:pt x="6982" y="41520"/>
                      <a:pt x="7058" y="41596"/>
                    </a:cubicBezTo>
                    <a:cubicBezTo>
                      <a:pt x="16841" y="51207"/>
                      <a:pt x="32519" y="51207"/>
                      <a:pt x="42301" y="41596"/>
                    </a:cubicBezTo>
                    <a:cubicBezTo>
                      <a:pt x="51845" y="32252"/>
                      <a:pt x="52007" y="16927"/>
                      <a:pt x="42663" y="7383"/>
                    </a:cubicBezTo>
                    <a:cubicBezTo>
                      <a:pt x="42549" y="7259"/>
                      <a:pt x="42425" y="7144"/>
                      <a:pt x="42301" y="7020"/>
                    </a:cubicBezTo>
                    <a:cubicBezTo>
                      <a:pt x="32519" y="-2590"/>
                      <a:pt x="16841" y="-2590"/>
                      <a:pt x="7058" y="7020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18" name="Полилиния: фигура 117">
                <a:extLst>
                  <a:ext uri="{FF2B5EF4-FFF2-40B4-BE49-F238E27FC236}">
                    <a16:creationId xmlns:a16="http://schemas.microsoft.com/office/drawing/2014/main" xmlns="" id="{8D466E59-BC87-4CA2-9030-AB73F1F67669}"/>
                  </a:ext>
                </a:extLst>
              </p:cNvPr>
              <p:cNvSpPr/>
              <p:nvPr/>
            </p:nvSpPr>
            <p:spPr>
              <a:xfrm>
                <a:off x="924020" y="1628872"/>
                <a:ext cx="76198" cy="75399"/>
              </a:xfrm>
              <a:custGeom>
                <a:avLst/>
                <a:gdLst>
                  <a:gd name="connsiteX0" fmla="*/ 10976 w 76198"/>
                  <a:gd name="connsiteY0" fmla="*/ 10985 h 75399"/>
                  <a:gd name="connsiteX1" fmla="*/ 10452 w 76198"/>
                  <a:gd name="connsiteY1" fmla="*/ 63516 h 75399"/>
                  <a:gd name="connsiteX2" fmla="*/ 10976 w 76198"/>
                  <a:gd name="connsiteY2" fmla="*/ 64040 h 75399"/>
                  <a:gd name="connsiteX3" fmla="*/ 64859 w 76198"/>
                  <a:gd name="connsiteY3" fmla="*/ 64068 h 75399"/>
                  <a:gd name="connsiteX4" fmla="*/ 64887 w 76198"/>
                  <a:gd name="connsiteY4" fmla="*/ 64040 h 75399"/>
                  <a:gd name="connsiteX5" fmla="*/ 65411 w 76198"/>
                  <a:gd name="connsiteY5" fmla="*/ 11509 h 75399"/>
                  <a:gd name="connsiteX6" fmla="*/ 64887 w 76198"/>
                  <a:gd name="connsiteY6" fmla="*/ 10985 h 75399"/>
                  <a:gd name="connsiteX7" fmla="*/ 11004 w 76198"/>
                  <a:gd name="connsiteY7" fmla="*/ 10957 h 75399"/>
                  <a:gd name="connsiteX8" fmla="*/ 10976 w 76198"/>
                  <a:gd name="connsiteY8" fmla="*/ 10985 h 753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76198" h="75399">
                    <a:moveTo>
                      <a:pt x="10976" y="10985"/>
                    </a:moveTo>
                    <a:cubicBezTo>
                      <a:pt x="-3674" y="25349"/>
                      <a:pt x="-3912" y="48866"/>
                      <a:pt x="10452" y="63516"/>
                    </a:cubicBezTo>
                    <a:cubicBezTo>
                      <a:pt x="10623" y="63697"/>
                      <a:pt x="10804" y="63868"/>
                      <a:pt x="10976" y="64040"/>
                    </a:cubicBezTo>
                    <a:cubicBezTo>
                      <a:pt x="25844" y="78927"/>
                      <a:pt x="49971" y="78937"/>
                      <a:pt x="64859" y="64068"/>
                    </a:cubicBezTo>
                    <a:cubicBezTo>
                      <a:pt x="64868" y="64059"/>
                      <a:pt x="64878" y="64049"/>
                      <a:pt x="64887" y="64040"/>
                    </a:cubicBezTo>
                    <a:cubicBezTo>
                      <a:pt x="79537" y="49676"/>
                      <a:pt x="79775" y="26159"/>
                      <a:pt x="65411" y="11509"/>
                    </a:cubicBezTo>
                    <a:cubicBezTo>
                      <a:pt x="65240" y="11328"/>
                      <a:pt x="65059" y="11157"/>
                      <a:pt x="64887" y="10985"/>
                    </a:cubicBezTo>
                    <a:cubicBezTo>
                      <a:pt x="50019" y="-3902"/>
                      <a:pt x="25892" y="-3912"/>
                      <a:pt x="11004" y="10957"/>
                    </a:cubicBezTo>
                    <a:cubicBezTo>
                      <a:pt x="10995" y="10966"/>
                      <a:pt x="10985" y="10976"/>
                      <a:pt x="10976" y="10985"/>
                    </a:cubicBezTo>
                  </a:path>
                </a:pathLst>
              </a:custGeom>
              <a:solidFill>
                <a:srgbClr val="00B0F0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grpSp>
            <p:nvGrpSpPr>
              <p:cNvPr id="119" name="Рисунок 19">
                <a:extLst>
                  <a:ext uri="{FF2B5EF4-FFF2-40B4-BE49-F238E27FC236}">
                    <a16:creationId xmlns:a16="http://schemas.microsoft.com/office/drawing/2014/main" xmlns="" id="{55EDE968-E902-4C0C-9329-89A0ADF0AA9E}"/>
                  </a:ext>
                </a:extLst>
              </p:cNvPr>
              <p:cNvGrpSpPr/>
              <p:nvPr/>
            </p:nvGrpSpPr>
            <p:grpSpPr>
              <a:xfrm>
                <a:off x="-91685" y="3950898"/>
                <a:ext cx="154781" cy="152492"/>
                <a:chOff x="-91685" y="3950898"/>
                <a:chExt cx="154781" cy="152492"/>
              </a:xfrm>
              <a:solidFill>
                <a:srgbClr val="BFC8D5"/>
              </a:solidFill>
            </p:grpSpPr>
            <p:sp>
              <p:nvSpPr>
                <p:cNvPr id="139" name="Полилиния: фигура 138">
                  <a:extLst>
                    <a:ext uri="{FF2B5EF4-FFF2-40B4-BE49-F238E27FC236}">
                      <a16:creationId xmlns:a16="http://schemas.microsoft.com/office/drawing/2014/main" xmlns="" id="{9AF60763-BB72-4E7A-94C5-FA2A824DED5A}"/>
                    </a:ext>
                  </a:extLst>
                </p:cNvPr>
                <p:cNvSpPr/>
                <p:nvPr/>
              </p:nvSpPr>
              <p:spPr>
                <a:xfrm>
                  <a:off x="-64809" y="3977385"/>
                  <a:ext cx="101042" cy="99536"/>
                </a:xfrm>
                <a:custGeom>
                  <a:avLst/>
                  <a:gdLst>
                    <a:gd name="connsiteX0" fmla="*/ 14634 w 101042"/>
                    <a:gd name="connsiteY0" fmla="*/ 14386 h 99536"/>
                    <a:gd name="connsiteX1" fmla="*/ 13882 w 101042"/>
                    <a:gd name="connsiteY1" fmla="*/ 84023 h 99536"/>
                    <a:gd name="connsiteX2" fmla="*/ 14634 w 101042"/>
                    <a:gd name="connsiteY2" fmla="*/ 84776 h 99536"/>
                    <a:gd name="connsiteX3" fmla="*/ 86072 w 101042"/>
                    <a:gd name="connsiteY3" fmla="*/ 84776 h 99536"/>
                    <a:gd name="connsiteX4" fmla="*/ 86824 w 101042"/>
                    <a:gd name="connsiteY4" fmla="*/ 15138 h 99536"/>
                    <a:gd name="connsiteX5" fmla="*/ 86072 w 101042"/>
                    <a:gd name="connsiteY5" fmla="*/ 14386 h 99536"/>
                    <a:gd name="connsiteX6" fmla="*/ 14634 w 101042"/>
                    <a:gd name="connsiteY6" fmla="*/ 14386 h 995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042" h="99536">
                      <a:moveTo>
                        <a:pt x="14634" y="14386"/>
                      </a:moveTo>
                      <a:cubicBezTo>
                        <a:pt x="-4806" y="33407"/>
                        <a:pt x="-5140" y="64583"/>
                        <a:pt x="13882" y="84023"/>
                      </a:cubicBezTo>
                      <a:cubicBezTo>
                        <a:pt x="14130" y="84280"/>
                        <a:pt x="14377" y="84528"/>
                        <a:pt x="14634" y="84776"/>
                      </a:cubicBezTo>
                      <a:cubicBezTo>
                        <a:pt x="34484" y="104206"/>
                        <a:pt x="66222" y="104206"/>
                        <a:pt x="86072" y="84776"/>
                      </a:cubicBezTo>
                      <a:cubicBezTo>
                        <a:pt x="105512" y="65754"/>
                        <a:pt x="105846" y="34579"/>
                        <a:pt x="86824" y="15138"/>
                      </a:cubicBezTo>
                      <a:cubicBezTo>
                        <a:pt x="86577" y="14881"/>
                        <a:pt x="86329" y="14633"/>
                        <a:pt x="86072" y="14386"/>
                      </a:cubicBezTo>
                      <a:cubicBezTo>
                        <a:pt x="66222" y="-5045"/>
                        <a:pt x="34484" y="-5045"/>
                        <a:pt x="14634" y="14386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40" name="Полилиния: фигура 139">
                  <a:extLst>
                    <a:ext uri="{FF2B5EF4-FFF2-40B4-BE49-F238E27FC236}">
                      <a16:creationId xmlns:a16="http://schemas.microsoft.com/office/drawing/2014/main" xmlns="" id="{F9C82039-E3E0-4B63-92EF-C00E6EA41154}"/>
                    </a:ext>
                  </a:extLst>
                </p:cNvPr>
                <p:cNvSpPr/>
                <p:nvPr/>
              </p:nvSpPr>
              <p:spPr>
                <a:xfrm>
                  <a:off x="-91685" y="3950898"/>
                  <a:ext cx="154781" cy="152492"/>
                </a:xfrm>
                <a:custGeom>
                  <a:avLst/>
                  <a:gdLst>
                    <a:gd name="connsiteX0" fmla="*/ 22461 w 154781"/>
                    <a:gd name="connsiteY0" fmla="*/ 22108 h 152492"/>
                    <a:gd name="connsiteX1" fmla="*/ 21451 w 154781"/>
                    <a:gd name="connsiteY1" fmla="*/ 128922 h 152492"/>
                    <a:gd name="connsiteX2" fmla="*/ 22461 w 154781"/>
                    <a:gd name="connsiteY2" fmla="*/ 129931 h 152492"/>
                    <a:gd name="connsiteX3" fmla="*/ 131903 w 154781"/>
                    <a:gd name="connsiteY3" fmla="*/ 129931 h 152492"/>
                    <a:gd name="connsiteX4" fmla="*/ 133179 w 154781"/>
                    <a:gd name="connsiteY4" fmla="*/ 23384 h 152492"/>
                    <a:gd name="connsiteX5" fmla="*/ 131903 w 154781"/>
                    <a:gd name="connsiteY5" fmla="*/ 22108 h 152492"/>
                    <a:gd name="connsiteX6" fmla="*/ 22461 w 154781"/>
                    <a:gd name="connsiteY6" fmla="*/ 22108 h 1524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54781" h="152492">
                      <a:moveTo>
                        <a:pt x="22461" y="22108"/>
                      </a:moveTo>
                      <a:cubicBezTo>
                        <a:pt x="-7314" y="51321"/>
                        <a:pt x="-7762" y="99146"/>
                        <a:pt x="21451" y="128922"/>
                      </a:cubicBezTo>
                      <a:cubicBezTo>
                        <a:pt x="21784" y="129264"/>
                        <a:pt x="22118" y="129598"/>
                        <a:pt x="22461" y="129931"/>
                      </a:cubicBezTo>
                      <a:cubicBezTo>
                        <a:pt x="52846" y="159763"/>
                        <a:pt x="101518" y="159763"/>
                        <a:pt x="131903" y="129931"/>
                      </a:cubicBezTo>
                      <a:cubicBezTo>
                        <a:pt x="161678" y="100861"/>
                        <a:pt x="162250" y="53160"/>
                        <a:pt x="133179" y="23384"/>
                      </a:cubicBezTo>
                      <a:cubicBezTo>
                        <a:pt x="132760" y="22956"/>
                        <a:pt x="132332" y="22527"/>
                        <a:pt x="131903" y="22108"/>
                      </a:cubicBezTo>
                      <a:cubicBezTo>
                        <a:pt x="101480" y="-7619"/>
                        <a:pt x="52884" y="-7619"/>
                        <a:pt x="22461" y="22108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  <p:grpSp>
            <p:nvGrpSpPr>
              <p:cNvPr id="120" name="Рисунок 19">
                <a:extLst>
                  <a:ext uri="{FF2B5EF4-FFF2-40B4-BE49-F238E27FC236}">
                    <a16:creationId xmlns:a16="http://schemas.microsoft.com/office/drawing/2014/main" xmlns="" id="{65459F81-11E8-4226-8FAC-A004A0C3B96B}"/>
                  </a:ext>
                </a:extLst>
              </p:cNvPr>
              <p:cNvGrpSpPr/>
              <p:nvPr/>
            </p:nvGrpSpPr>
            <p:grpSpPr>
              <a:xfrm>
                <a:off x="264753" y="2689615"/>
                <a:ext cx="154781" cy="152492"/>
                <a:chOff x="264753" y="2689615"/>
                <a:chExt cx="154781" cy="152492"/>
              </a:xfrm>
              <a:solidFill>
                <a:srgbClr val="BFC8D5"/>
              </a:solidFill>
            </p:grpSpPr>
            <p:sp>
              <p:nvSpPr>
                <p:cNvPr id="137" name="Полилиния: фигура 136">
                  <a:extLst>
                    <a:ext uri="{FF2B5EF4-FFF2-40B4-BE49-F238E27FC236}">
                      <a16:creationId xmlns:a16="http://schemas.microsoft.com/office/drawing/2014/main" xmlns="" id="{15DDAAFA-D643-4F5A-B112-1FB64900EDA1}"/>
                    </a:ext>
                  </a:extLst>
                </p:cNvPr>
                <p:cNvSpPr/>
                <p:nvPr/>
              </p:nvSpPr>
              <p:spPr>
                <a:xfrm>
                  <a:off x="291616" y="2716085"/>
                  <a:ext cx="101042" cy="99536"/>
                </a:xfrm>
                <a:custGeom>
                  <a:avLst/>
                  <a:gdLst>
                    <a:gd name="connsiteX0" fmla="*/ 14634 w 101042"/>
                    <a:gd name="connsiteY0" fmla="*/ 14386 h 99536"/>
                    <a:gd name="connsiteX1" fmla="*/ 13882 w 101042"/>
                    <a:gd name="connsiteY1" fmla="*/ 84023 h 99536"/>
                    <a:gd name="connsiteX2" fmla="*/ 14634 w 101042"/>
                    <a:gd name="connsiteY2" fmla="*/ 84775 h 99536"/>
                    <a:gd name="connsiteX3" fmla="*/ 86072 w 101042"/>
                    <a:gd name="connsiteY3" fmla="*/ 84775 h 99536"/>
                    <a:gd name="connsiteX4" fmla="*/ 86824 w 101042"/>
                    <a:gd name="connsiteY4" fmla="*/ 15138 h 99536"/>
                    <a:gd name="connsiteX5" fmla="*/ 86072 w 101042"/>
                    <a:gd name="connsiteY5" fmla="*/ 14386 h 99536"/>
                    <a:gd name="connsiteX6" fmla="*/ 14634 w 101042"/>
                    <a:gd name="connsiteY6" fmla="*/ 14386 h 995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042" h="99536">
                      <a:moveTo>
                        <a:pt x="14634" y="14386"/>
                      </a:moveTo>
                      <a:cubicBezTo>
                        <a:pt x="-4806" y="33407"/>
                        <a:pt x="-5140" y="64582"/>
                        <a:pt x="13882" y="84023"/>
                      </a:cubicBezTo>
                      <a:cubicBezTo>
                        <a:pt x="14129" y="84280"/>
                        <a:pt x="14377" y="84528"/>
                        <a:pt x="14634" y="84775"/>
                      </a:cubicBezTo>
                      <a:cubicBezTo>
                        <a:pt x="34485" y="104206"/>
                        <a:pt x="66222" y="104206"/>
                        <a:pt x="86072" y="84775"/>
                      </a:cubicBezTo>
                      <a:cubicBezTo>
                        <a:pt x="105512" y="65754"/>
                        <a:pt x="105846" y="34579"/>
                        <a:pt x="86824" y="15138"/>
                      </a:cubicBezTo>
                      <a:cubicBezTo>
                        <a:pt x="86577" y="14881"/>
                        <a:pt x="86329" y="14633"/>
                        <a:pt x="86072" y="14386"/>
                      </a:cubicBezTo>
                      <a:cubicBezTo>
                        <a:pt x="66222" y="-5045"/>
                        <a:pt x="34485" y="-5045"/>
                        <a:pt x="14634" y="14386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38" name="Полилиния: фигура 137">
                  <a:extLst>
                    <a:ext uri="{FF2B5EF4-FFF2-40B4-BE49-F238E27FC236}">
                      <a16:creationId xmlns:a16="http://schemas.microsoft.com/office/drawing/2014/main" xmlns="" id="{C5E54FB8-C8C1-45CF-9ECE-96BB8BEEF0A5}"/>
                    </a:ext>
                  </a:extLst>
                </p:cNvPr>
                <p:cNvSpPr/>
                <p:nvPr/>
              </p:nvSpPr>
              <p:spPr>
                <a:xfrm>
                  <a:off x="264753" y="2689615"/>
                  <a:ext cx="154781" cy="152492"/>
                </a:xfrm>
                <a:custGeom>
                  <a:avLst/>
                  <a:gdLst>
                    <a:gd name="connsiteX0" fmla="*/ 22543 w 154781"/>
                    <a:gd name="connsiteY0" fmla="*/ 22187 h 152492"/>
                    <a:gd name="connsiteX1" fmla="*/ 21266 w 154781"/>
                    <a:gd name="connsiteY1" fmla="*/ 128733 h 152492"/>
                    <a:gd name="connsiteX2" fmla="*/ 22543 w 154781"/>
                    <a:gd name="connsiteY2" fmla="*/ 130010 h 152492"/>
                    <a:gd name="connsiteX3" fmla="*/ 131985 w 154781"/>
                    <a:gd name="connsiteY3" fmla="*/ 130010 h 152492"/>
                    <a:gd name="connsiteX4" fmla="*/ 132995 w 154781"/>
                    <a:gd name="connsiteY4" fmla="*/ 23196 h 152492"/>
                    <a:gd name="connsiteX5" fmla="*/ 131985 w 154781"/>
                    <a:gd name="connsiteY5" fmla="*/ 22187 h 152492"/>
                    <a:gd name="connsiteX6" fmla="*/ 22543 w 154781"/>
                    <a:gd name="connsiteY6" fmla="*/ 22187 h 1524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54781" h="152492">
                      <a:moveTo>
                        <a:pt x="22543" y="22187"/>
                      </a:moveTo>
                      <a:cubicBezTo>
                        <a:pt x="-7233" y="51257"/>
                        <a:pt x="-7804" y="98958"/>
                        <a:pt x="21266" y="128733"/>
                      </a:cubicBezTo>
                      <a:cubicBezTo>
                        <a:pt x="21685" y="129162"/>
                        <a:pt x="22114" y="129590"/>
                        <a:pt x="22543" y="130010"/>
                      </a:cubicBezTo>
                      <a:cubicBezTo>
                        <a:pt x="52966" y="159737"/>
                        <a:pt x="101562" y="159737"/>
                        <a:pt x="131985" y="130010"/>
                      </a:cubicBezTo>
                      <a:cubicBezTo>
                        <a:pt x="161760" y="100787"/>
                        <a:pt x="162208" y="52972"/>
                        <a:pt x="132995" y="23196"/>
                      </a:cubicBezTo>
                      <a:cubicBezTo>
                        <a:pt x="132661" y="22853"/>
                        <a:pt x="132328" y="22520"/>
                        <a:pt x="131985" y="22187"/>
                      </a:cubicBezTo>
                      <a:cubicBezTo>
                        <a:pt x="101600" y="-7646"/>
                        <a:pt x="52927" y="-7646"/>
                        <a:pt x="22543" y="22187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  <p:sp>
            <p:nvSpPr>
              <p:cNvPr id="121" name="Полилиния: фигура 120">
                <a:extLst>
                  <a:ext uri="{FF2B5EF4-FFF2-40B4-BE49-F238E27FC236}">
                    <a16:creationId xmlns:a16="http://schemas.microsoft.com/office/drawing/2014/main" xmlns="" id="{6B629DFC-F322-44CD-B84D-5D8F36A85CD6}"/>
                  </a:ext>
                </a:extLst>
              </p:cNvPr>
              <p:cNvSpPr/>
              <p:nvPr/>
            </p:nvSpPr>
            <p:spPr>
              <a:xfrm>
                <a:off x="1625562" y="3111713"/>
                <a:ext cx="58048" cy="57421"/>
              </a:xfrm>
              <a:custGeom>
                <a:avLst/>
                <a:gdLst>
                  <a:gd name="connsiteX0" fmla="*/ 8282 w 58048"/>
                  <a:gd name="connsiteY0" fmla="*/ 8235 h 57421"/>
                  <a:gd name="connsiteX1" fmla="*/ 8120 w 58048"/>
                  <a:gd name="connsiteY1" fmla="*/ 48649 h 57421"/>
                  <a:gd name="connsiteX2" fmla="*/ 8282 w 58048"/>
                  <a:gd name="connsiteY2" fmla="*/ 48811 h 57421"/>
                  <a:gd name="connsiteX3" fmla="*/ 49430 w 58048"/>
                  <a:gd name="connsiteY3" fmla="*/ 48811 h 57421"/>
                  <a:gd name="connsiteX4" fmla="*/ 49592 w 58048"/>
                  <a:gd name="connsiteY4" fmla="*/ 8397 h 57421"/>
                  <a:gd name="connsiteX5" fmla="*/ 49430 w 58048"/>
                  <a:gd name="connsiteY5" fmla="*/ 8235 h 57421"/>
                  <a:gd name="connsiteX6" fmla="*/ 8282 w 58048"/>
                  <a:gd name="connsiteY6" fmla="*/ 8235 h 574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8048" h="57421">
                    <a:moveTo>
                      <a:pt x="8282" y="8235"/>
                    </a:moveTo>
                    <a:cubicBezTo>
                      <a:pt x="-2919" y="19350"/>
                      <a:pt x="-2995" y="37439"/>
                      <a:pt x="8120" y="48649"/>
                    </a:cubicBezTo>
                    <a:cubicBezTo>
                      <a:pt x="8168" y="48697"/>
                      <a:pt x="8225" y="48754"/>
                      <a:pt x="8282" y="48811"/>
                    </a:cubicBezTo>
                    <a:cubicBezTo>
                      <a:pt x="19703" y="60041"/>
                      <a:pt x="38010" y="60041"/>
                      <a:pt x="49430" y="48811"/>
                    </a:cubicBezTo>
                    <a:cubicBezTo>
                      <a:pt x="60631" y="37696"/>
                      <a:pt x="60708" y="19608"/>
                      <a:pt x="49592" y="8397"/>
                    </a:cubicBezTo>
                    <a:cubicBezTo>
                      <a:pt x="49544" y="8349"/>
                      <a:pt x="49487" y="8292"/>
                      <a:pt x="49430" y="8235"/>
                    </a:cubicBezTo>
                    <a:cubicBezTo>
                      <a:pt x="38010" y="-2995"/>
                      <a:pt x="19703" y="-2995"/>
                      <a:pt x="8282" y="8235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22" name="Полилиния: фигура 121">
                <a:extLst>
                  <a:ext uri="{FF2B5EF4-FFF2-40B4-BE49-F238E27FC236}">
                    <a16:creationId xmlns:a16="http://schemas.microsoft.com/office/drawing/2014/main" xmlns="" id="{D6D24A23-7ED0-43EB-9F92-F2C8F889357C}"/>
                  </a:ext>
                </a:extLst>
              </p:cNvPr>
              <p:cNvSpPr/>
              <p:nvPr/>
            </p:nvSpPr>
            <p:spPr>
              <a:xfrm>
                <a:off x="1609990" y="3096630"/>
                <a:ext cx="89289" cy="87872"/>
              </a:xfrm>
              <a:custGeom>
                <a:avLst/>
                <a:gdLst>
                  <a:gd name="connsiteX0" fmla="*/ 12901 w 89289"/>
                  <a:gd name="connsiteY0" fmla="*/ 12650 h 87872"/>
                  <a:gd name="connsiteX1" fmla="*/ 12263 w 89289"/>
                  <a:gd name="connsiteY1" fmla="*/ 74210 h 87872"/>
                  <a:gd name="connsiteX2" fmla="*/ 12901 w 89289"/>
                  <a:gd name="connsiteY2" fmla="*/ 74848 h 87872"/>
                  <a:gd name="connsiteX3" fmla="*/ 76052 w 89289"/>
                  <a:gd name="connsiteY3" fmla="*/ 74848 h 87872"/>
                  <a:gd name="connsiteX4" fmla="*/ 76690 w 89289"/>
                  <a:gd name="connsiteY4" fmla="*/ 13288 h 87872"/>
                  <a:gd name="connsiteX5" fmla="*/ 76052 w 89289"/>
                  <a:gd name="connsiteY5" fmla="*/ 12650 h 87872"/>
                  <a:gd name="connsiteX6" fmla="*/ 12901 w 89289"/>
                  <a:gd name="connsiteY6" fmla="*/ 12650 h 878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9289" h="87872">
                    <a:moveTo>
                      <a:pt x="12901" y="12650"/>
                    </a:moveTo>
                    <a:cubicBezTo>
                      <a:pt x="-4272" y="29471"/>
                      <a:pt x="-4558" y="57027"/>
                      <a:pt x="12263" y="74210"/>
                    </a:cubicBezTo>
                    <a:cubicBezTo>
                      <a:pt x="12473" y="74419"/>
                      <a:pt x="12683" y="74638"/>
                      <a:pt x="12901" y="74848"/>
                    </a:cubicBezTo>
                    <a:cubicBezTo>
                      <a:pt x="30475" y="91964"/>
                      <a:pt x="58479" y="91964"/>
                      <a:pt x="76052" y="74848"/>
                    </a:cubicBezTo>
                    <a:cubicBezTo>
                      <a:pt x="93226" y="58027"/>
                      <a:pt x="93511" y="30471"/>
                      <a:pt x="76690" y="13288"/>
                    </a:cubicBezTo>
                    <a:cubicBezTo>
                      <a:pt x="76481" y="13078"/>
                      <a:pt x="76271" y="12859"/>
                      <a:pt x="76052" y="12650"/>
                    </a:cubicBezTo>
                    <a:cubicBezTo>
                      <a:pt x="58479" y="-4467"/>
                      <a:pt x="30475" y="-4467"/>
                      <a:pt x="12901" y="12650"/>
                    </a:cubicBezTo>
                  </a:path>
                </a:pathLst>
              </a:custGeom>
              <a:solidFill>
                <a:srgbClr val="00B0F0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23" name="Полилиния: фигура 122">
                <a:extLst>
                  <a:ext uri="{FF2B5EF4-FFF2-40B4-BE49-F238E27FC236}">
                    <a16:creationId xmlns:a16="http://schemas.microsoft.com/office/drawing/2014/main" xmlns="" id="{E118AD34-0A21-4276-8771-D7C547F2E505}"/>
                  </a:ext>
                </a:extLst>
              </p:cNvPr>
              <p:cNvSpPr/>
              <p:nvPr/>
            </p:nvSpPr>
            <p:spPr>
              <a:xfrm>
                <a:off x="2378835" y="2272241"/>
                <a:ext cx="77170" cy="76061"/>
              </a:xfrm>
              <a:custGeom>
                <a:avLst/>
                <a:gdLst>
                  <a:gd name="connsiteX0" fmla="*/ 11199 w 77170"/>
                  <a:gd name="connsiteY0" fmla="*/ 10935 h 76061"/>
                  <a:gd name="connsiteX1" fmla="*/ 10446 w 77170"/>
                  <a:gd name="connsiteY1" fmla="*/ 63999 h 76061"/>
                  <a:gd name="connsiteX2" fmla="*/ 11199 w 77170"/>
                  <a:gd name="connsiteY2" fmla="*/ 64752 h 76061"/>
                  <a:gd name="connsiteX3" fmla="*/ 65873 w 77170"/>
                  <a:gd name="connsiteY3" fmla="*/ 64752 h 76061"/>
                  <a:gd name="connsiteX4" fmla="*/ 65873 w 77170"/>
                  <a:gd name="connsiteY4" fmla="*/ 10935 h 76061"/>
                  <a:gd name="connsiteX5" fmla="*/ 11199 w 77170"/>
                  <a:gd name="connsiteY5" fmla="*/ 10935 h 76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7170" h="76061">
                    <a:moveTo>
                      <a:pt x="11199" y="10935"/>
                    </a:moveTo>
                    <a:cubicBezTo>
                      <a:pt x="-3660" y="25385"/>
                      <a:pt x="-3993" y="49140"/>
                      <a:pt x="10446" y="63999"/>
                    </a:cubicBezTo>
                    <a:cubicBezTo>
                      <a:pt x="10694" y="64256"/>
                      <a:pt x="10942" y="64504"/>
                      <a:pt x="11199" y="64752"/>
                    </a:cubicBezTo>
                    <a:cubicBezTo>
                      <a:pt x="26401" y="79582"/>
                      <a:pt x="50671" y="79582"/>
                      <a:pt x="65873" y="64752"/>
                    </a:cubicBezTo>
                    <a:cubicBezTo>
                      <a:pt x="80712" y="49883"/>
                      <a:pt x="80712" y="25804"/>
                      <a:pt x="65873" y="10935"/>
                    </a:cubicBezTo>
                    <a:cubicBezTo>
                      <a:pt x="50671" y="-3895"/>
                      <a:pt x="26401" y="-3895"/>
                      <a:pt x="11199" y="10935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24" name="Полилиния: фигура 123">
                <a:extLst>
                  <a:ext uri="{FF2B5EF4-FFF2-40B4-BE49-F238E27FC236}">
                    <a16:creationId xmlns:a16="http://schemas.microsoft.com/office/drawing/2014/main" xmlns="" id="{BE6117A0-0C45-43A7-B3D2-C802E9916585}"/>
                  </a:ext>
                </a:extLst>
              </p:cNvPr>
              <p:cNvSpPr/>
              <p:nvPr/>
            </p:nvSpPr>
            <p:spPr>
              <a:xfrm>
                <a:off x="2358336" y="2251946"/>
                <a:ext cx="118556" cy="116652"/>
              </a:xfrm>
              <a:custGeom>
                <a:avLst/>
                <a:gdLst>
                  <a:gd name="connsiteX0" fmla="*/ 17125 w 118556"/>
                  <a:gd name="connsiteY0" fmla="*/ 16943 h 116652"/>
                  <a:gd name="connsiteX1" fmla="*/ 16363 w 118556"/>
                  <a:gd name="connsiteY1" fmla="*/ 98572 h 116652"/>
                  <a:gd name="connsiteX2" fmla="*/ 17125 w 118556"/>
                  <a:gd name="connsiteY2" fmla="*/ 99335 h 116652"/>
                  <a:gd name="connsiteX3" fmla="*/ 100850 w 118556"/>
                  <a:gd name="connsiteY3" fmla="*/ 99335 h 116652"/>
                  <a:gd name="connsiteX4" fmla="*/ 102430 w 118556"/>
                  <a:gd name="connsiteY4" fmla="*/ 18524 h 116652"/>
                  <a:gd name="connsiteX5" fmla="*/ 100850 w 118556"/>
                  <a:gd name="connsiteY5" fmla="*/ 16943 h 116652"/>
                  <a:gd name="connsiteX6" fmla="*/ 17125 w 118556"/>
                  <a:gd name="connsiteY6" fmla="*/ 16943 h 1166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8556" h="116652">
                    <a:moveTo>
                      <a:pt x="17125" y="16943"/>
                    </a:moveTo>
                    <a:cubicBezTo>
                      <a:pt x="-5630" y="39270"/>
                      <a:pt x="-5973" y="75817"/>
                      <a:pt x="16363" y="98572"/>
                    </a:cubicBezTo>
                    <a:cubicBezTo>
                      <a:pt x="16611" y="98830"/>
                      <a:pt x="16868" y="99077"/>
                      <a:pt x="17125" y="99335"/>
                    </a:cubicBezTo>
                    <a:cubicBezTo>
                      <a:pt x="40356" y="122175"/>
                      <a:pt x="77609" y="122175"/>
                      <a:pt x="100850" y="99335"/>
                    </a:cubicBezTo>
                    <a:cubicBezTo>
                      <a:pt x="123605" y="77455"/>
                      <a:pt x="124309" y="41280"/>
                      <a:pt x="102430" y="18524"/>
                    </a:cubicBezTo>
                    <a:cubicBezTo>
                      <a:pt x="101917" y="17991"/>
                      <a:pt x="101383" y="17458"/>
                      <a:pt x="100850" y="16943"/>
                    </a:cubicBezTo>
                    <a:cubicBezTo>
                      <a:pt x="77609" y="-5898"/>
                      <a:pt x="40356" y="-5898"/>
                      <a:pt x="17125" y="16943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grpSp>
            <p:nvGrpSpPr>
              <p:cNvPr id="125" name="Рисунок 19">
                <a:extLst>
                  <a:ext uri="{FF2B5EF4-FFF2-40B4-BE49-F238E27FC236}">
                    <a16:creationId xmlns:a16="http://schemas.microsoft.com/office/drawing/2014/main" xmlns="" id="{56480568-D10F-4AF1-8A4E-249F14B8923A}"/>
                  </a:ext>
                </a:extLst>
              </p:cNvPr>
              <p:cNvGrpSpPr/>
              <p:nvPr/>
            </p:nvGrpSpPr>
            <p:grpSpPr>
              <a:xfrm>
                <a:off x="2358336" y="2251946"/>
                <a:ext cx="118556" cy="116652"/>
                <a:chOff x="2358336" y="2251946"/>
                <a:chExt cx="118556" cy="116652"/>
              </a:xfrm>
              <a:solidFill>
                <a:srgbClr val="BFC8D5"/>
              </a:solidFill>
            </p:grpSpPr>
            <p:sp>
              <p:nvSpPr>
                <p:cNvPr id="135" name="Полилиния: фигура 134">
                  <a:extLst>
                    <a:ext uri="{FF2B5EF4-FFF2-40B4-BE49-F238E27FC236}">
                      <a16:creationId xmlns:a16="http://schemas.microsoft.com/office/drawing/2014/main" xmlns="" id="{7010B296-2480-442F-97E4-67893ACAC708}"/>
                    </a:ext>
                  </a:extLst>
                </p:cNvPr>
                <p:cNvSpPr/>
                <p:nvPr/>
              </p:nvSpPr>
              <p:spPr>
                <a:xfrm>
                  <a:off x="2378835" y="2272241"/>
                  <a:ext cx="77170" cy="76061"/>
                </a:xfrm>
                <a:custGeom>
                  <a:avLst/>
                  <a:gdLst>
                    <a:gd name="connsiteX0" fmla="*/ 11199 w 77170"/>
                    <a:gd name="connsiteY0" fmla="*/ 10935 h 76061"/>
                    <a:gd name="connsiteX1" fmla="*/ 10446 w 77170"/>
                    <a:gd name="connsiteY1" fmla="*/ 63999 h 76061"/>
                    <a:gd name="connsiteX2" fmla="*/ 11199 w 77170"/>
                    <a:gd name="connsiteY2" fmla="*/ 64752 h 76061"/>
                    <a:gd name="connsiteX3" fmla="*/ 65873 w 77170"/>
                    <a:gd name="connsiteY3" fmla="*/ 64752 h 76061"/>
                    <a:gd name="connsiteX4" fmla="*/ 65873 w 77170"/>
                    <a:gd name="connsiteY4" fmla="*/ 10935 h 76061"/>
                    <a:gd name="connsiteX5" fmla="*/ 11199 w 77170"/>
                    <a:gd name="connsiteY5" fmla="*/ 10935 h 76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7170" h="76061">
                      <a:moveTo>
                        <a:pt x="11199" y="10935"/>
                      </a:moveTo>
                      <a:cubicBezTo>
                        <a:pt x="-3660" y="25385"/>
                        <a:pt x="-3993" y="49140"/>
                        <a:pt x="10446" y="63999"/>
                      </a:cubicBezTo>
                      <a:cubicBezTo>
                        <a:pt x="10694" y="64256"/>
                        <a:pt x="10942" y="64504"/>
                        <a:pt x="11199" y="64752"/>
                      </a:cubicBezTo>
                      <a:cubicBezTo>
                        <a:pt x="26401" y="79582"/>
                        <a:pt x="50671" y="79582"/>
                        <a:pt x="65873" y="64752"/>
                      </a:cubicBezTo>
                      <a:cubicBezTo>
                        <a:pt x="80712" y="49883"/>
                        <a:pt x="80712" y="25804"/>
                        <a:pt x="65873" y="10935"/>
                      </a:cubicBezTo>
                      <a:cubicBezTo>
                        <a:pt x="50671" y="-3895"/>
                        <a:pt x="26401" y="-3895"/>
                        <a:pt x="11199" y="109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36" name="Полилиния: фигура 135">
                  <a:extLst>
                    <a:ext uri="{FF2B5EF4-FFF2-40B4-BE49-F238E27FC236}">
                      <a16:creationId xmlns:a16="http://schemas.microsoft.com/office/drawing/2014/main" xmlns="" id="{5B0BCF3B-8947-40EF-B304-74B4AAC5A628}"/>
                    </a:ext>
                  </a:extLst>
                </p:cNvPr>
                <p:cNvSpPr/>
                <p:nvPr/>
              </p:nvSpPr>
              <p:spPr>
                <a:xfrm>
                  <a:off x="2358336" y="2251946"/>
                  <a:ext cx="118556" cy="116652"/>
                </a:xfrm>
                <a:custGeom>
                  <a:avLst/>
                  <a:gdLst>
                    <a:gd name="connsiteX0" fmla="*/ 17125 w 118556"/>
                    <a:gd name="connsiteY0" fmla="*/ 16943 h 116652"/>
                    <a:gd name="connsiteX1" fmla="*/ 16363 w 118556"/>
                    <a:gd name="connsiteY1" fmla="*/ 98572 h 116652"/>
                    <a:gd name="connsiteX2" fmla="*/ 17125 w 118556"/>
                    <a:gd name="connsiteY2" fmla="*/ 99335 h 116652"/>
                    <a:gd name="connsiteX3" fmla="*/ 100850 w 118556"/>
                    <a:gd name="connsiteY3" fmla="*/ 99335 h 116652"/>
                    <a:gd name="connsiteX4" fmla="*/ 102430 w 118556"/>
                    <a:gd name="connsiteY4" fmla="*/ 18524 h 116652"/>
                    <a:gd name="connsiteX5" fmla="*/ 100850 w 118556"/>
                    <a:gd name="connsiteY5" fmla="*/ 16943 h 116652"/>
                    <a:gd name="connsiteX6" fmla="*/ 17125 w 118556"/>
                    <a:gd name="connsiteY6" fmla="*/ 16943 h 116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556" h="116652">
                      <a:moveTo>
                        <a:pt x="17125" y="16943"/>
                      </a:moveTo>
                      <a:cubicBezTo>
                        <a:pt x="-5630" y="39270"/>
                        <a:pt x="-5973" y="75817"/>
                        <a:pt x="16363" y="98572"/>
                      </a:cubicBezTo>
                      <a:cubicBezTo>
                        <a:pt x="16611" y="98830"/>
                        <a:pt x="16868" y="99077"/>
                        <a:pt x="17125" y="99335"/>
                      </a:cubicBezTo>
                      <a:cubicBezTo>
                        <a:pt x="40356" y="122175"/>
                        <a:pt x="77609" y="122175"/>
                        <a:pt x="100850" y="99335"/>
                      </a:cubicBezTo>
                      <a:cubicBezTo>
                        <a:pt x="123605" y="77455"/>
                        <a:pt x="124309" y="41280"/>
                        <a:pt x="102430" y="18524"/>
                      </a:cubicBezTo>
                      <a:cubicBezTo>
                        <a:pt x="101917" y="17991"/>
                        <a:pt x="101383" y="17458"/>
                        <a:pt x="100850" y="16943"/>
                      </a:cubicBezTo>
                      <a:cubicBezTo>
                        <a:pt x="77609" y="-5898"/>
                        <a:pt x="40356" y="-5898"/>
                        <a:pt x="17125" y="16943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  <p:sp>
            <p:nvSpPr>
              <p:cNvPr id="126" name="Полилиния: фигура 125">
                <a:extLst>
                  <a:ext uri="{FF2B5EF4-FFF2-40B4-BE49-F238E27FC236}">
                    <a16:creationId xmlns:a16="http://schemas.microsoft.com/office/drawing/2014/main" xmlns="" id="{5EEE5C4A-F45F-48BF-87DE-F22C28E17BD0}"/>
                  </a:ext>
                </a:extLst>
              </p:cNvPr>
              <p:cNvSpPr/>
              <p:nvPr/>
            </p:nvSpPr>
            <p:spPr>
              <a:xfrm>
                <a:off x="1918302" y="3775448"/>
                <a:ext cx="77312" cy="76197"/>
              </a:xfrm>
              <a:custGeom>
                <a:avLst/>
                <a:gdLst>
                  <a:gd name="connsiteX0" fmla="*/ 11199 w 77312"/>
                  <a:gd name="connsiteY0" fmla="*/ 10964 h 76197"/>
                  <a:gd name="connsiteX1" fmla="*/ 10447 w 77312"/>
                  <a:gd name="connsiteY1" fmla="*/ 64028 h 76197"/>
                  <a:gd name="connsiteX2" fmla="*/ 11199 w 77312"/>
                  <a:gd name="connsiteY2" fmla="*/ 64780 h 76197"/>
                  <a:gd name="connsiteX3" fmla="*/ 65778 w 77312"/>
                  <a:gd name="connsiteY3" fmla="*/ 64780 h 76197"/>
                  <a:gd name="connsiteX4" fmla="*/ 66530 w 77312"/>
                  <a:gd name="connsiteY4" fmla="*/ 11716 h 76197"/>
                  <a:gd name="connsiteX5" fmla="*/ 65778 w 77312"/>
                  <a:gd name="connsiteY5" fmla="*/ 10964 h 76197"/>
                  <a:gd name="connsiteX6" fmla="*/ 11199 w 77312"/>
                  <a:gd name="connsiteY6" fmla="*/ 10964 h 761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7312" h="76197">
                    <a:moveTo>
                      <a:pt x="11199" y="10964"/>
                    </a:moveTo>
                    <a:cubicBezTo>
                      <a:pt x="-3660" y="25413"/>
                      <a:pt x="-3993" y="49169"/>
                      <a:pt x="10447" y="64028"/>
                    </a:cubicBezTo>
                    <a:cubicBezTo>
                      <a:pt x="10694" y="64285"/>
                      <a:pt x="10942" y="64532"/>
                      <a:pt x="11199" y="64780"/>
                    </a:cubicBezTo>
                    <a:cubicBezTo>
                      <a:pt x="26306" y="79754"/>
                      <a:pt x="50671" y="79754"/>
                      <a:pt x="65778" y="64780"/>
                    </a:cubicBezTo>
                    <a:cubicBezTo>
                      <a:pt x="80637" y="50331"/>
                      <a:pt x="80970" y="26575"/>
                      <a:pt x="66530" y="11716"/>
                    </a:cubicBezTo>
                    <a:cubicBezTo>
                      <a:pt x="66282" y="11459"/>
                      <a:pt x="66035" y="11212"/>
                      <a:pt x="65778" y="10964"/>
                    </a:cubicBezTo>
                    <a:cubicBezTo>
                      <a:pt x="50623" y="-3905"/>
                      <a:pt x="26353" y="-3905"/>
                      <a:pt x="11199" y="10964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27" name="Полилиния: фигура 126">
                <a:extLst>
                  <a:ext uri="{FF2B5EF4-FFF2-40B4-BE49-F238E27FC236}">
                    <a16:creationId xmlns:a16="http://schemas.microsoft.com/office/drawing/2014/main" xmlns="" id="{CC71BAA3-4EB5-4754-89D5-3FE2FC757530}"/>
                  </a:ext>
                </a:extLst>
              </p:cNvPr>
              <p:cNvSpPr/>
              <p:nvPr/>
            </p:nvSpPr>
            <p:spPr>
              <a:xfrm>
                <a:off x="1897718" y="3755224"/>
                <a:ext cx="118480" cy="116662"/>
              </a:xfrm>
              <a:custGeom>
                <a:avLst/>
                <a:gdLst>
                  <a:gd name="connsiteX0" fmla="*/ 17210 w 118480"/>
                  <a:gd name="connsiteY0" fmla="*/ 16900 h 116662"/>
                  <a:gd name="connsiteX1" fmla="*/ 16210 w 118480"/>
                  <a:gd name="connsiteY1" fmla="*/ 98387 h 116662"/>
                  <a:gd name="connsiteX2" fmla="*/ 17210 w 118480"/>
                  <a:gd name="connsiteY2" fmla="*/ 99387 h 116662"/>
                  <a:gd name="connsiteX3" fmla="*/ 100934 w 118480"/>
                  <a:gd name="connsiteY3" fmla="*/ 99387 h 116662"/>
                  <a:gd name="connsiteX4" fmla="*/ 101935 w 118480"/>
                  <a:gd name="connsiteY4" fmla="*/ 17900 h 116662"/>
                  <a:gd name="connsiteX5" fmla="*/ 100934 w 118480"/>
                  <a:gd name="connsiteY5" fmla="*/ 16900 h 116662"/>
                  <a:gd name="connsiteX6" fmla="*/ 17210 w 118480"/>
                  <a:gd name="connsiteY6" fmla="*/ 16900 h 1166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8480" h="116662">
                    <a:moveTo>
                      <a:pt x="17210" y="16900"/>
                    </a:moveTo>
                    <a:cubicBezTo>
                      <a:pt x="-5564" y="39132"/>
                      <a:pt x="-6012" y="75612"/>
                      <a:pt x="16210" y="98387"/>
                    </a:cubicBezTo>
                    <a:cubicBezTo>
                      <a:pt x="16543" y="98730"/>
                      <a:pt x="16876" y="99063"/>
                      <a:pt x="17210" y="99387"/>
                    </a:cubicBezTo>
                    <a:cubicBezTo>
                      <a:pt x="40470" y="122171"/>
                      <a:pt x="77674" y="122171"/>
                      <a:pt x="100934" y="99387"/>
                    </a:cubicBezTo>
                    <a:cubicBezTo>
                      <a:pt x="123709" y="77155"/>
                      <a:pt x="124156" y="40675"/>
                      <a:pt x="101935" y="17900"/>
                    </a:cubicBezTo>
                    <a:cubicBezTo>
                      <a:pt x="101601" y="17557"/>
                      <a:pt x="101268" y="17224"/>
                      <a:pt x="100934" y="16900"/>
                    </a:cubicBezTo>
                    <a:cubicBezTo>
                      <a:pt x="77674" y="-5884"/>
                      <a:pt x="40470" y="-5884"/>
                      <a:pt x="17210" y="16900"/>
                    </a:cubicBezTo>
                  </a:path>
                </a:pathLst>
              </a:custGeom>
              <a:solidFill>
                <a:srgbClr val="00B0F0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28" name="Полилиния: фигура 127">
                <a:extLst>
                  <a:ext uri="{FF2B5EF4-FFF2-40B4-BE49-F238E27FC236}">
                    <a16:creationId xmlns:a16="http://schemas.microsoft.com/office/drawing/2014/main" xmlns="" id="{8D04A159-CFD0-4911-AE47-03BFAF6BA65C}"/>
                  </a:ext>
                </a:extLst>
              </p:cNvPr>
              <p:cNvSpPr/>
              <p:nvPr/>
            </p:nvSpPr>
            <p:spPr>
              <a:xfrm>
                <a:off x="-652358" y="3366097"/>
                <a:ext cx="56559" cy="55764"/>
              </a:xfrm>
              <a:custGeom>
                <a:avLst/>
                <a:gdLst>
                  <a:gd name="connsiteX0" fmla="*/ 8109 w 56559"/>
                  <a:gd name="connsiteY0" fmla="*/ 7978 h 55764"/>
                  <a:gd name="connsiteX1" fmla="*/ 7738 w 56559"/>
                  <a:gd name="connsiteY1" fmla="*/ 47040 h 55764"/>
                  <a:gd name="connsiteX2" fmla="*/ 8109 w 56559"/>
                  <a:gd name="connsiteY2" fmla="*/ 47411 h 55764"/>
                  <a:gd name="connsiteX3" fmla="*/ 48114 w 56559"/>
                  <a:gd name="connsiteY3" fmla="*/ 47411 h 55764"/>
                  <a:gd name="connsiteX4" fmla="*/ 48486 w 56559"/>
                  <a:gd name="connsiteY4" fmla="*/ 8349 h 55764"/>
                  <a:gd name="connsiteX5" fmla="*/ 48114 w 56559"/>
                  <a:gd name="connsiteY5" fmla="*/ 7978 h 55764"/>
                  <a:gd name="connsiteX6" fmla="*/ 8109 w 56559"/>
                  <a:gd name="connsiteY6" fmla="*/ 7978 h 55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6559" h="55764">
                    <a:moveTo>
                      <a:pt x="8109" y="7978"/>
                    </a:moveTo>
                    <a:cubicBezTo>
                      <a:pt x="-2778" y="18665"/>
                      <a:pt x="-2949" y="36153"/>
                      <a:pt x="7738" y="47040"/>
                    </a:cubicBezTo>
                    <a:cubicBezTo>
                      <a:pt x="7861" y="47164"/>
                      <a:pt x="7985" y="47287"/>
                      <a:pt x="8109" y="47411"/>
                    </a:cubicBezTo>
                    <a:cubicBezTo>
                      <a:pt x="19225" y="58298"/>
                      <a:pt x="36999" y="58298"/>
                      <a:pt x="48114" y="47411"/>
                    </a:cubicBezTo>
                    <a:cubicBezTo>
                      <a:pt x="59001" y="36724"/>
                      <a:pt x="59173" y="19236"/>
                      <a:pt x="48486" y="8349"/>
                    </a:cubicBezTo>
                    <a:cubicBezTo>
                      <a:pt x="48362" y="8225"/>
                      <a:pt x="48238" y="8101"/>
                      <a:pt x="48114" y="7978"/>
                    </a:cubicBezTo>
                    <a:cubicBezTo>
                      <a:pt x="36999" y="-2909"/>
                      <a:pt x="19225" y="-2909"/>
                      <a:pt x="8109" y="7978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29" name="Полилиния: фигура 128">
                <a:extLst>
                  <a:ext uri="{FF2B5EF4-FFF2-40B4-BE49-F238E27FC236}">
                    <a16:creationId xmlns:a16="http://schemas.microsoft.com/office/drawing/2014/main" xmlns="" id="{BD8E4458-2C59-414D-89F5-F889A66EAD28}"/>
                  </a:ext>
                </a:extLst>
              </p:cNvPr>
              <p:cNvSpPr/>
              <p:nvPr/>
            </p:nvSpPr>
            <p:spPr>
              <a:xfrm>
                <a:off x="-667091" y="3351269"/>
                <a:ext cx="86610" cy="85420"/>
              </a:xfrm>
              <a:custGeom>
                <a:avLst/>
                <a:gdLst>
                  <a:gd name="connsiteX0" fmla="*/ 12556 w 86610"/>
                  <a:gd name="connsiteY0" fmla="*/ 12328 h 85420"/>
                  <a:gd name="connsiteX1" fmla="*/ 11832 w 86610"/>
                  <a:gd name="connsiteY1" fmla="*/ 72002 h 85420"/>
                  <a:gd name="connsiteX2" fmla="*/ 12556 w 86610"/>
                  <a:gd name="connsiteY2" fmla="*/ 72717 h 85420"/>
                  <a:gd name="connsiteX3" fmla="*/ 73801 w 86610"/>
                  <a:gd name="connsiteY3" fmla="*/ 72717 h 85420"/>
                  <a:gd name="connsiteX4" fmla="*/ 74249 w 86610"/>
                  <a:gd name="connsiteY4" fmla="*/ 12776 h 85420"/>
                  <a:gd name="connsiteX5" fmla="*/ 73801 w 86610"/>
                  <a:gd name="connsiteY5" fmla="*/ 12328 h 85420"/>
                  <a:gd name="connsiteX6" fmla="*/ 12556 w 86610"/>
                  <a:gd name="connsiteY6" fmla="*/ 12328 h 854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6610" h="85420">
                    <a:moveTo>
                      <a:pt x="12556" y="12328"/>
                    </a:moveTo>
                    <a:cubicBezTo>
                      <a:pt x="-4123" y="28606"/>
                      <a:pt x="-4446" y="55324"/>
                      <a:pt x="11832" y="72002"/>
                    </a:cubicBezTo>
                    <a:cubicBezTo>
                      <a:pt x="12070" y="72240"/>
                      <a:pt x="12318" y="72479"/>
                      <a:pt x="12556" y="72717"/>
                    </a:cubicBezTo>
                    <a:cubicBezTo>
                      <a:pt x="29558" y="89404"/>
                      <a:pt x="56799" y="89404"/>
                      <a:pt x="73801" y="72717"/>
                    </a:cubicBezTo>
                    <a:cubicBezTo>
                      <a:pt x="90480" y="56286"/>
                      <a:pt x="90680" y="29454"/>
                      <a:pt x="74249" y="12776"/>
                    </a:cubicBezTo>
                    <a:cubicBezTo>
                      <a:pt x="74097" y="12623"/>
                      <a:pt x="73954" y="12481"/>
                      <a:pt x="73801" y="12328"/>
                    </a:cubicBezTo>
                    <a:cubicBezTo>
                      <a:pt x="56799" y="-4360"/>
                      <a:pt x="29558" y="-4360"/>
                      <a:pt x="12556" y="12328"/>
                    </a:cubicBezTo>
                  </a:path>
                </a:pathLst>
              </a:custGeom>
              <a:solidFill>
                <a:srgbClr val="00B0F0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30" name="Полилиния: фигура 129">
                <a:extLst>
                  <a:ext uri="{FF2B5EF4-FFF2-40B4-BE49-F238E27FC236}">
                    <a16:creationId xmlns:a16="http://schemas.microsoft.com/office/drawing/2014/main" xmlns="" id="{56B82D8C-9CA2-41E7-8762-074101EC531A}"/>
                  </a:ext>
                </a:extLst>
              </p:cNvPr>
              <p:cNvSpPr/>
              <p:nvPr/>
            </p:nvSpPr>
            <p:spPr>
              <a:xfrm>
                <a:off x="-1604995" y="2415211"/>
                <a:ext cx="77170" cy="76061"/>
              </a:xfrm>
              <a:custGeom>
                <a:avLst/>
                <a:gdLst>
                  <a:gd name="connsiteX0" fmla="*/ 11199 w 77170"/>
                  <a:gd name="connsiteY0" fmla="*/ 10935 h 76061"/>
                  <a:gd name="connsiteX1" fmla="*/ 10447 w 77170"/>
                  <a:gd name="connsiteY1" fmla="*/ 63999 h 76061"/>
                  <a:gd name="connsiteX2" fmla="*/ 11199 w 77170"/>
                  <a:gd name="connsiteY2" fmla="*/ 64751 h 76061"/>
                  <a:gd name="connsiteX3" fmla="*/ 65873 w 77170"/>
                  <a:gd name="connsiteY3" fmla="*/ 64751 h 76061"/>
                  <a:gd name="connsiteX4" fmla="*/ 65873 w 77170"/>
                  <a:gd name="connsiteY4" fmla="*/ 10935 h 76061"/>
                  <a:gd name="connsiteX5" fmla="*/ 11199 w 77170"/>
                  <a:gd name="connsiteY5" fmla="*/ 10935 h 76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7170" h="76061">
                    <a:moveTo>
                      <a:pt x="11199" y="10935"/>
                    </a:moveTo>
                    <a:cubicBezTo>
                      <a:pt x="-3660" y="25385"/>
                      <a:pt x="-3993" y="49140"/>
                      <a:pt x="10447" y="63999"/>
                    </a:cubicBezTo>
                    <a:cubicBezTo>
                      <a:pt x="10694" y="64256"/>
                      <a:pt x="10942" y="64504"/>
                      <a:pt x="11199" y="64751"/>
                    </a:cubicBezTo>
                    <a:cubicBezTo>
                      <a:pt x="26401" y="79582"/>
                      <a:pt x="50671" y="79582"/>
                      <a:pt x="65873" y="64751"/>
                    </a:cubicBezTo>
                    <a:cubicBezTo>
                      <a:pt x="80713" y="49883"/>
                      <a:pt x="80713" y="25804"/>
                      <a:pt x="65873" y="10935"/>
                    </a:cubicBezTo>
                    <a:cubicBezTo>
                      <a:pt x="50671" y="-3895"/>
                      <a:pt x="26401" y="-3895"/>
                      <a:pt x="11199" y="10935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31" name="Полилиния: фигура 130">
                <a:extLst>
                  <a:ext uri="{FF2B5EF4-FFF2-40B4-BE49-F238E27FC236}">
                    <a16:creationId xmlns:a16="http://schemas.microsoft.com/office/drawing/2014/main" xmlns="" id="{C61AE433-50B7-4466-86A4-D8CFEA770915}"/>
                  </a:ext>
                </a:extLst>
              </p:cNvPr>
              <p:cNvSpPr/>
              <p:nvPr/>
            </p:nvSpPr>
            <p:spPr>
              <a:xfrm>
                <a:off x="-1625496" y="2394863"/>
                <a:ext cx="118397" cy="116662"/>
              </a:xfrm>
              <a:custGeom>
                <a:avLst/>
                <a:gdLst>
                  <a:gd name="connsiteX0" fmla="*/ 17127 w 118397"/>
                  <a:gd name="connsiteY0" fmla="*/ 16900 h 116662"/>
                  <a:gd name="connsiteX1" fmla="*/ 16403 w 118397"/>
                  <a:gd name="connsiteY1" fmla="*/ 98663 h 116662"/>
                  <a:gd name="connsiteX2" fmla="*/ 17127 w 118397"/>
                  <a:gd name="connsiteY2" fmla="*/ 99387 h 116662"/>
                  <a:gd name="connsiteX3" fmla="*/ 100852 w 118397"/>
                  <a:gd name="connsiteY3" fmla="*/ 99387 h 116662"/>
                  <a:gd name="connsiteX4" fmla="*/ 101852 w 118397"/>
                  <a:gd name="connsiteY4" fmla="*/ 17900 h 116662"/>
                  <a:gd name="connsiteX5" fmla="*/ 100852 w 118397"/>
                  <a:gd name="connsiteY5" fmla="*/ 16900 h 116662"/>
                  <a:gd name="connsiteX6" fmla="*/ 17127 w 118397"/>
                  <a:gd name="connsiteY6" fmla="*/ 16900 h 1166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8397" h="116662">
                    <a:moveTo>
                      <a:pt x="17127" y="16900"/>
                    </a:moveTo>
                    <a:cubicBezTo>
                      <a:pt x="-5647" y="39274"/>
                      <a:pt x="-5971" y="75889"/>
                      <a:pt x="16403" y="98663"/>
                    </a:cubicBezTo>
                    <a:cubicBezTo>
                      <a:pt x="16641" y="98911"/>
                      <a:pt x="16879" y="99149"/>
                      <a:pt x="17127" y="99387"/>
                    </a:cubicBezTo>
                    <a:cubicBezTo>
                      <a:pt x="40387" y="122171"/>
                      <a:pt x="77592" y="122171"/>
                      <a:pt x="100852" y="99387"/>
                    </a:cubicBezTo>
                    <a:cubicBezTo>
                      <a:pt x="123626" y="77156"/>
                      <a:pt x="124074" y="40675"/>
                      <a:pt x="101852" y="17900"/>
                    </a:cubicBezTo>
                    <a:cubicBezTo>
                      <a:pt x="101518" y="17557"/>
                      <a:pt x="101185" y="17224"/>
                      <a:pt x="100852" y="16900"/>
                    </a:cubicBezTo>
                    <a:cubicBezTo>
                      <a:pt x="77592" y="-5884"/>
                      <a:pt x="40387" y="-5884"/>
                      <a:pt x="17127" y="16900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grpSp>
            <p:nvGrpSpPr>
              <p:cNvPr id="132" name="Рисунок 19">
                <a:extLst>
                  <a:ext uri="{FF2B5EF4-FFF2-40B4-BE49-F238E27FC236}">
                    <a16:creationId xmlns:a16="http://schemas.microsoft.com/office/drawing/2014/main" xmlns="" id="{E4ECFAD5-FB4B-402B-A9CF-DDC3707A2B1E}"/>
                  </a:ext>
                </a:extLst>
              </p:cNvPr>
              <p:cNvGrpSpPr/>
              <p:nvPr/>
            </p:nvGrpSpPr>
            <p:grpSpPr>
              <a:xfrm>
                <a:off x="-1625496" y="2394863"/>
                <a:ext cx="118397" cy="116662"/>
                <a:chOff x="-1625496" y="2394863"/>
                <a:chExt cx="118397" cy="116662"/>
              </a:xfrm>
              <a:solidFill>
                <a:srgbClr val="BFC8D5"/>
              </a:solidFill>
            </p:grpSpPr>
            <p:sp>
              <p:nvSpPr>
                <p:cNvPr id="133" name="Полилиния: фигура 132">
                  <a:extLst>
                    <a:ext uri="{FF2B5EF4-FFF2-40B4-BE49-F238E27FC236}">
                      <a16:creationId xmlns:a16="http://schemas.microsoft.com/office/drawing/2014/main" xmlns="" id="{4552B7DE-4C3C-4C22-BA6A-E2B9B275418A}"/>
                    </a:ext>
                  </a:extLst>
                </p:cNvPr>
                <p:cNvSpPr/>
                <p:nvPr/>
              </p:nvSpPr>
              <p:spPr>
                <a:xfrm>
                  <a:off x="-1604995" y="2415211"/>
                  <a:ext cx="77170" cy="76061"/>
                </a:xfrm>
                <a:custGeom>
                  <a:avLst/>
                  <a:gdLst>
                    <a:gd name="connsiteX0" fmla="*/ 11199 w 77170"/>
                    <a:gd name="connsiteY0" fmla="*/ 10935 h 76061"/>
                    <a:gd name="connsiteX1" fmla="*/ 10447 w 77170"/>
                    <a:gd name="connsiteY1" fmla="*/ 63999 h 76061"/>
                    <a:gd name="connsiteX2" fmla="*/ 11199 w 77170"/>
                    <a:gd name="connsiteY2" fmla="*/ 64751 h 76061"/>
                    <a:gd name="connsiteX3" fmla="*/ 65873 w 77170"/>
                    <a:gd name="connsiteY3" fmla="*/ 64751 h 76061"/>
                    <a:gd name="connsiteX4" fmla="*/ 65873 w 77170"/>
                    <a:gd name="connsiteY4" fmla="*/ 10935 h 76061"/>
                    <a:gd name="connsiteX5" fmla="*/ 11199 w 77170"/>
                    <a:gd name="connsiteY5" fmla="*/ 10935 h 76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7170" h="76061">
                      <a:moveTo>
                        <a:pt x="11199" y="10935"/>
                      </a:moveTo>
                      <a:cubicBezTo>
                        <a:pt x="-3660" y="25385"/>
                        <a:pt x="-3993" y="49140"/>
                        <a:pt x="10447" y="63999"/>
                      </a:cubicBezTo>
                      <a:cubicBezTo>
                        <a:pt x="10694" y="64256"/>
                        <a:pt x="10942" y="64504"/>
                        <a:pt x="11199" y="64751"/>
                      </a:cubicBezTo>
                      <a:cubicBezTo>
                        <a:pt x="26401" y="79582"/>
                        <a:pt x="50671" y="79582"/>
                        <a:pt x="65873" y="64751"/>
                      </a:cubicBezTo>
                      <a:cubicBezTo>
                        <a:pt x="80713" y="49883"/>
                        <a:pt x="80713" y="25804"/>
                        <a:pt x="65873" y="10935"/>
                      </a:cubicBezTo>
                      <a:cubicBezTo>
                        <a:pt x="50671" y="-3895"/>
                        <a:pt x="26401" y="-3895"/>
                        <a:pt x="11199" y="109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34" name="Полилиния: фигура 133">
                  <a:extLst>
                    <a:ext uri="{FF2B5EF4-FFF2-40B4-BE49-F238E27FC236}">
                      <a16:creationId xmlns:a16="http://schemas.microsoft.com/office/drawing/2014/main" xmlns="" id="{2A85212D-937F-4B2E-AD42-9389DB560631}"/>
                    </a:ext>
                  </a:extLst>
                </p:cNvPr>
                <p:cNvSpPr/>
                <p:nvPr/>
              </p:nvSpPr>
              <p:spPr>
                <a:xfrm>
                  <a:off x="-1625496" y="2394863"/>
                  <a:ext cx="118397" cy="116662"/>
                </a:xfrm>
                <a:custGeom>
                  <a:avLst/>
                  <a:gdLst>
                    <a:gd name="connsiteX0" fmla="*/ 17127 w 118397"/>
                    <a:gd name="connsiteY0" fmla="*/ 16900 h 116662"/>
                    <a:gd name="connsiteX1" fmla="*/ 16403 w 118397"/>
                    <a:gd name="connsiteY1" fmla="*/ 98663 h 116662"/>
                    <a:gd name="connsiteX2" fmla="*/ 17127 w 118397"/>
                    <a:gd name="connsiteY2" fmla="*/ 99387 h 116662"/>
                    <a:gd name="connsiteX3" fmla="*/ 100852 w 118397"/>
                    <a:gd name="connsiteY3" fmla="*/ 99387 h 116662"/>
                    <a:gd name="connsiteX4" fmla="*/ 101852 w 118397"/>
                    <a:gd name="connsiteY4" fmla="*/ 17900 h 116662"/>
                    <a:gd name="connsiteX5" fmla="*/ 100852 w 118397"/>
                    <a:gd name="connsiteY5" fmla="*/ 16900 h 116662"/>
                    <a:gd name="connsiteX6" fmla="*/ 17127 w 118397"/>
                    <a:gd name="connsiteY6" fmla="*/ 16900 h 1166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397" h="116662">
                      <a:moveTo>
                        <a:pt x="17127" y="16900"/>
                      </a:moveTo>
                      <a:cubicBezTo>
                        <a:pt x="-5647" y="39274"/>
                        <a:pt x="-5971" y="75889"/>
                        <a:pt x="16403" y="98663"/>
                      </a:cubicBezTo>
                      <a:cubicBezTo>
                        <a:pt x="16641" y="98911"/>
                        <a:pt x="16879" y="99149"/>
                        <a:pt x="17127" y="99387"/>
                      </a:cubicBezTo>
                      <a:cubicBezTo>
                        <a:pt x="40387" y="122171"/>
                        <a:pt x="77592" y="122171"/>
                        <a:pt x="100852" y="99387"/>
                      </a:cubicBezTo>
                      <a:cubicBezTo>
                        <a:pt x="123626" y="77156"/>
                        <a:pt x="124074" y="40675"/>
                        <a:pt x="101852" y="17900"/>
                      </a:cubicBezTo>
                      <a:cubicBezTo>
                        <a:pt x="101518" y="17557"/>
                        <a:pt x="101185" y="17224"/>
                        <a:pt x="100852" y="16900"/>
                      </a:cubicBezTo>
                      <a:cubicBezTo>
                        <a:pt x="77592" y="-5884"/>
                        <a:pt x="40387" y="-5884"/>
                        <a:pt x="17127" y="16900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</p:grpSp>
      </p:grpSp>
      <p:grpSp>
        <p:nvGrpSpPr>
          <p:cNvPr id="155" name="Рисунок 19">
            <a:extLst>
              <a:ext uri="{FF2B5EF4-FFF2-40B4-BE49-F238E27FC236}">
                <a16:creationId xmlns:a16="http://schemas.microsoft.com/office/drawing/2014/main" xmlns="" id="{53E69019-04B5-4E35-B497-B376198479D2}"/>
              </a:ext>
            </a:extLst>
          </p:cNvPr>
          <p:cNvGrpSpPr/>
          <p:nvPr userDrawn="1"/>
        </p:nvGrpSpPr>
        <p:grpSpPr>
          <a:xfrm rot="1267787">
            <a:off x="3157685" y="4988203"/>
            <a:ext cx="2973531" cy="2860279"/>
            <a:chOff x="-3530918" y="-157607"/>
            <a:chExt cx="6007811" cy="5856636"/>
          </a:xfrm>
          <a:effectLst>
            <a:glow rad="63500">
              <a:schemeClr val="accent1">
                <a:satMod val="175000"/>
                <a:alpha val="40000"/>
              </a:schemeClr>
            </a:glow>
          </a:effectLst>
        </p:grpSpPr>
        <p:grpSp>
          <p:nvGrpSpPr>
            <p:cNvPr id="156" name="Рисунок 19">
              <a:extLst>
                <a:ext uri="{FF2B5EF4-FFF2-40B4-BE49-F238E27FC236}">
                  <a16:creationId xmlns:a16="http://schemas.microsoft.com/office/drawing/2014/main" xmlns="" id="{5AA1F560-A27B-4EC3-8CC6-D7AFB7F261CD}"/>
                </a:ext>
              </a:extLst>
            </p:cNvPr>
            <p:cNvGrpSpPr/>
            <p:nvPr/>
          </p:nvGrpSpPr>
          <p:grpSpPr>
            <a:xfrm>
              <a:off x="-3530918" y="-157607"/>
              <a:ext cx="5991415" cy="5856636"/>
              <a:chOff x="-3530918" y="-157607"/>
              <a:chExt cx="5991415" cy="5856636"/>
            </a:xfrm>
          </p:grpSpPr>
          <p:grpSp>
            <p:nvGrpSpPr>
              <p:cNvPr id="191" name="Рисунок 19">
                <a:extLst>
                  <a:ext uri="{FF2B5EF4-FFF2-40B4-BE49-F238E27FC236}">
                    <a16:creationId xmlns:a16="http://schemas.microsoft.com/office/drawing/2014/main" xmlns="" id="{B7CD3DE1-F1AF-438E-BF5C-B2B7621C63B6}"/>
                  </a:ext>
                </a:extLst>
              </p:cNvPr>
              <p:cNvGrpSpPr/>
              <p:nvPr/>
            </p:nvGrpSpPr>
            <p:grpSpPr>
              <a:xfrm>
                <a:off x="-3530918" y="-157607"/>
                <a:ext cx="5981414" cy="5856636"/>
                <a:chOff x="-3530918" y="-157607"/>
                <a:chExt cx="5981414" cy="5856636"/>
              </a:xfrm>
              <a:noFill/>
            </p:grpSpPr>
            <p:sp>
              <p:nvSpPr>
                <p:cNvPr id="194" name="Полилиния: фигура 193">
                  <a:extLst>
                    <a:ext uri="{FF2B5EF4-FFF2-40B4-BE49-F238E27FC236}">
                      <a16:creationId xmlns:a16="http://schemas.microsoft.com/office/drawing/2014/main" xmlns="" id="{96202D68-F77B-4285-B830-D1177AAF8A55}"/>
                    </a:ext>
                  </a:extLst>
                </p:cNvPr>
                <p:cNvSpPr/>
                <p:nvPr/>
              </p:nvSpPr>
              <p:spPr>
                <a:xfrm>
                  <a:off x="-1928336" y="2453099"/>
                  <a:ext cx="356806" cy="3245929"/>
                </a:xfrm>
                <a:custGeom>
                  <a:avLst/>
                  <a:gdLst>
                    <a:gd name="connsiteX0" fmla="*/ 356807 w 356806"/>
                    <a:gd name="connsiteY0" fmla="*/ 0 h 3245929"/>
                    <a:gd name="connsiteX1" fmla="*/ 0 w 356806"/>
                    <a:gd name="connsiteY1" fmla="*/ 3245930 h 32459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356806" h="3245929">
                      <a:moveTo>
                        <a:pt x="356807" y="0"/>
                      </a:moveTo>
                      <a:lnTo>
                        <a:pt x="0" y="3245930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95" name="Полилиния: фигура 194">
                  <a:extLst>
                    <a:ext uri="{FF2B5EF4-FFF2-40B4-BE49-F238E27FC236}">
                      <a16:creationId xmlns:a16="http://schemas.microsoft.com/office/drawing/2014/main" xmlns="" id="{BDAB365D-9914-4F52-B281-49810830575A}"/>
                    </a:ext>
                  </a:extLst>
                </p:cNvPr>
                <p:cNvSpPr/>
                <p:nvPr/>
              </p:nvSpPr>
              <p:spPr>
                <a:xfrm>
                  <a:off x="-273177" y="2778854"/>
                  <a:ext cx="634174" cy="2166366"/>
                </a:xfrm>
                <a:custGeom>
                  <a:avLst/>
                  <a:gdLst>
                    <a:gd name="connsiteX0" fmla="*/ 634175 w 634174"/>
                    <a:gd name="connsiteY0" fmla="*/ 0 h 2166366"/>
                    <a:gd name="connsiteX1" fmla="*/ 0 w 634174"/>
                    <a:gd name="connsiteY1" fmla="*/ 2166366 h 216636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634174" h="2166366">
                      <a:moveTo>
                        <a:pt x="634175" y="0"/>
                      </a:moveTo>
                      <a:lnTo>
                        <a:pt x="0" y="2166366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96" name="Полилиния: фигура 195">
                  <a:extLst>
                    <a:ext uri="{FF2B5EF4-FFF2-40B4-BE49-F238E27FC236}">
                      <a16:creationId xmlns:a16="http://schemas.microsoft.com/office/drawing/2014/main" xmlns="" id="{3E52000F-03B7-40A9-B0F2-E841E3C3D827}"/>
                    </a:ext>
                  </a:extLst>
                </p:cNvPr>
                <p:cNvSpPr/>
                <p:nvPr/>
              </p:nvSpPr>
              <p:spPr>
                <a:xfrm>
                  <a:off x="-1567339" y="2456338"/>
                  <a:ext cx="1557909" cy="1549336"/>
                </a:xfrm>
                <a:custGeom>
                  <a:avLst/>
                  <a:gdLst>
                    <a:gd name="connsiteX0" fmla="*/ 0 w 1557909"/>
                    <a:gd name="connsiteY0" fmla="*/ 0 h 1549336"/>
                    <a:gd name="connsiteX1" fmla="*/ 1557909 w 1557909"/>
                    <a:gd name="connsiteY1" fmla="*/ 1549337 h 15493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1557909" h="1549336">
                      <a:moveTo>
                        <a:pt x="0" y="0"/>
                      </a:moveTo>
                      <a:lnTo>
                        <a:pt x="1557909" y="1549337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97" name="Полилиния: фигура 196">
                  <a:extLst>
                    <a:ext uri="{FF2B5EF4-FFF2-40B4-BE49-F238E27FC236}">
                      <a16:creationId xmlns:a16="http://schemas.microsoft.com/office/drawing/2014/main" xmlns="" id="{E0A3EF14-64F7-4DE2-A293-F1AB36A2CB81}"/>
                    </a:ext>
                  </a:extLst>
                </p:cNvPr>
                <p:cNvSpPr/>
                <p:nvPr/>
              </p:nvSpPr>
              <p:spPr>
                <a:xfrm>
                  <a:off x="972597" y="1676717"/>
                  <a:ext cx="1437417" cy="624268"/>
                </a:xfrm>
                <a:custGeom>
                  <a:avLst/>
                  <a:gdLst>
                    <a:gd name="connsiteX0" fmla="*/ -168 w 1437417"/>
                    <a:gd name="connsiteY0" fmla="*/ -188 h 624268"/>
                    <a:gd name="connsiteX1" fmla="*/ 1437250 w 1437417"/>
                    <a:gd name="connsiteY1" fmla="*/ 624081 h 62426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1437417" h="624268">
                      <a:moveTo>
                        <a:pt x="-168" y="-188"/>
                      </a:moveTo>
                      <a:cubicBezTo>
                        <a:pt x="30503" y="15814"/>
                        <a:pt x="1437250" y="624081"/>
                        <a:pt x="1437250" y="624081"/>
                      </a:cubicBezTo>
                    </a:path>
                  </a:pathLst>
                </a:custGeom>
                <a:noFill/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98" name="Полилиния: фигура 197">
                  <a:extLst>
                    <a:ext uri="{FF2B5EF4-FFF2-40B4-BE49-F238E27FC236}">
                      <a16:creationId xmlns:a16="http://schemas.microsoft.com/office/drawing/2014/main" xmlns="" id="{8ACC51DA-F2E6-45E9-88F5-1BEC8835F8DB}"/>
                    </a:ext>
                  </a:extLst>
                </p:cNvPr>
                <p:cNvSpPr/>
                <p:nvPr/>
              </p:nvSpPr>
              <p:spPr>
                <a:xfrm>
                  <a:off x="368807" y="2312225"/>
                  <a:ext cx="2081688" cy="470820"/>
                </a:xfrm>
                <a:custGeom>
                  <a:avLst/>
                  <a:gdLst>
                    <a:gd name="connsiteX0" fmla="*/ 0 w 2081688"/>
                    <a:gd name="connsiteY0" fmla="*/ 470821 h 470820"/>
                    <a:gd name="connsiteX1" fmla="*/ 2081689 w 2081688"/>
                    <a:gd name="connsiteY1" fmla="*/ 0 h 4708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2081688" h="470820">
                      <a:moveTo>
                        <a:pt x="0" y="470821"/>
                      </a:moveTo>
                      <a:lnTo>
                        <a:pt x="2081689" y="0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99" name="Полилиния: фигура 198">
                  <a:extLst>
                    <a:ext uri="{FF2B5EF4-FFF2-40B4-BE49-F238E27FC236}">
                      <a16:creationId xmlns:a16="http://schemas.microsoft.com/office/drawing/2014/main" xmlns="" id="{DA7143BA-4115-4FE5-AA40-A78A5E90C82E}"/>
                    </a:ext>
                  </a:extLst>
                </p:cNvPr>
                <p:cNvSpPr/>
                <p:nvPr/>
              </p:nvSpPr>
              <p:spPr>
                <a:xfrm>
                  <a:off x="-3530918" y="-157607"/>
                  <a:ext cx="9525" cy="9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25" h="9525"/>
                  </a:pathLst>
                </a:custGeom>
                <a:noFill/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200" name="Полилиния: фигура 199">
                  <a:extLst>
                    <a:ext uri="{FF2B5EF4-FFF2-40B4-BE49-F238E27FC236}">
                      <a16:creationId xmlns:a16="http://schemas.microsoft.com/office/drawing/2014/main" xmlns="" id="{961CADFF-D761-498B-A42E-661B6DE493B9}"/>
                    </a:ext>
                  </a:extLst>
                </p:cNvPr>
                <p:cNvSpPr/>
                <p:nvPr/>
              </p:nvSpPr>
              <p:spPr>
                <a:xfrm>
                  <a:off x="360139" y="2780664"/>
                  <a:ext cx="1295781" cy="359187"/>
                </a:xfrm>
                <a:custGeom>
                  <a:avLst/>
                  <a:gdLst>
                    <a:gd name="connsiteX0" fmla="*/ 0 w 1295781"/>
                    <a:gd name="connsiteY0" fmla="*/ 0 h 359187"/>
                    <a:gd name="connsiteX1" fmla="*/ 1295781 w 1295781"/>
                    <a:gd name="connsiteY1" fmla="*/ 359188 h 359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1295781" h="359187">
                      <a:moveTo>
                        <a:pt x="0" y="0"/>
                      </a:moveTo>
                      <a:lnTo>
                        <a:pt x="1295781" y="359188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201" name="Полилиния: фигура 200">
                  <a:extLst>
                    <a:ext uri="{FF2B5EF4-FFF2-40B4-BE49-F238E27FC236}">
                      <a16:creationId xmlns:a16="http://schemas.microsoft.com/office/drawing/2014/main" xmlns="" id="{BEA4171C-DCE3-43C5-80D0-E1E7C6E289AE}"/>
                    </a:ext>
                  </a:extLst>
                </p:cNvPr>
                <p:cNvSpPr/>
                <p:nvPr/>
              </p:nvSpPr>
              <p:spPr>
                <a:xfrm>
                  <a:off x="-1575054" y="1660714"/>
                  <a:ext cx="2530030" cy="2030730"/>
                </a:xfrm>
                <a:custGeom>
                  <a:avLst/>
                  <a:gdLst>
                    <a:gd name="connsiteX0" fmla="*/ 2530031 w 2530030"/>
                    <a:gd name="connsiteY0" fmla="*/ 0 h 2030730"/>
                    <a:gd name="connsiteX1" fmla="*/ 1941100 w 2530030"/>
                    <a:gd name="connsiteY1" fmla="*/ 1119283 h 2030730"/>
                    <a:gd name="connsiteX2" fmla="*/ 0 w 2530030"/>
                    <a:gd name="connsiteY2" fmla="*/ 797624 h 2030730"/>
                    <a:gd name="connsiteX3" fmla="*/ 425958 w 2530030"/>
                    <a:gd name="connsiteY3" fmla="*/ 2030730 h 20307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530030" h="2030730">
                      <a:moveTo>
                        <a:pt x="2530031" y="0"/>
                      </a:moveTo>
                      <a:lnTo>
                        <a:pt x="1941100" y="1119283"/>
                      </a:lnTo>
                      <a:lnTo>
                        <a:pt x="0" y="797624"/>
                      </a:lnTo>
                      <a:lnTo>
                        <a:pt x="425958" y="2030730"/>
                      </a:lnTo>
                    </a:path>
                  </a:pathLst>
                </a:custGeom>
                <a:noFill/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202" name="Полилиния: фигура 201">
                  <a:extLst>
                    <a:ext uri="{FF2B5EF4-FFF2-40B4-BE49-F238E27FC236}">
                      <a16:creationId xmlns:a16="http://schemas.microsoft.com/office/drawing/2014/main" xmlns="" id="{17881E56-24DD-4728-9458-5A19F1654555}"/>
                    </a:ext>
                  </a:extLst>
                </p:cNvPr>
                <p:cNvSpPr/>
                <p:nvPr/>
              </p:nvSpPr>
              <p:spPr>
                <a:xfrm>
                  <a:off x="-1765364" y="2759709"/>
                  <a:ext cx="2115788" cy="1418653"/>
                </a:xfrm>
                <a:custGeom>
                  <a:avLst/>
                  <a:gdLst>
                    <a:gd name="connsiteX0" fmla="*/ 2115788 w 2115788"/>
                    <a:gd name="connsiteY0" fmla="*/ 0 h 1418653"/>
                    <a:gd name="connsiteX1" fmla="*/ 0 w 2115788"/>
                    <a:gd name="connsiteY1" fmla="*/ 1418654 h 141865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2115788" h="1418653">
                      <a:moveTo>
                        <a:pt x="2115788" y="0"/>
                      </a:moveTo>
                      <a:lnTo>
                        <a:pt x="0" y="1418654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203" name="Полилиния: фигура 202">
                  <a:extLst>
                    <a:ext uri="{FF2B5EF4-FFF2-40B4-BE49-F238E27FC236}">
                      <a16:creationId xmlns:a16="http://schemas.microsoft.com/office/drawing/2014/main" xmlns="" id="{D64039C5-8553-4394-A895-82292239A920}"/>
                    </a:ext>
                  </a:extLst>
                </p:cNvPr>
                <p:cNvSpPr/>
                <p:nvPr/>
              </p:nvSpPr>
              <p:spPr>
                <a:xfrm>
                  <a:off x="972597" y="1675097"/>
                  <a:ext cx="983075" cy="2134743"/>
                </a:xfrm>
                <a:custGeom>
                  <a:avLst/>
                  <a:gdLst>
                    <a:gd name="connsiteX0" fmla="*/ 0 w 983075"/>
                    <a:gd name="connsiteY0" fmla="*/ 0 h 2134743"/>
                    <a:gd name="connsiteX1" fmla="*/ 983075 w 983075"/>
                    <a:gd name="connsiteY1" fmla="*/ 2134743 h 213474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983075" h="2134743">
                      <a:moveTo>
                        <a:pt x="0" y="0"/>
                      </a:moveTo>
                      <a:lnTo>
                        <a:pt x="983075" y="2134743"/>
                      </a:lnTo>
                    </a:path>
                  </a:pathLst>
                </a:custGeom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204" name="Полилиния: фигура 203">
                  <a:extLst>
                    <a:ext uri="{FF2B5EF4-FFF2-40B4-BE49-F238E27FC236}">
                      <a16:creationId xmlns:a16="http://schemas.microsoft.com/office/drawing/2014/main" xmlns="" id="{0B60D2CC-477D-4615-B0EE-A864BBEAD955}"/>
                    </a:ext>
                  </a:extLst>
                </p:cNvPr>
                <p:cNvSpPr/>
                <p:nvPr/>
              </p:nvSpPr>
              <p:spPr>
                <a:xfrm>
                  <a:off x="-3530918" y="-157607"/>
                  <a:ext cx="9525" cy="9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25" h="9525"/>
                  </a:pathLst>
                </a:custGeom>
                <a:noFill/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  <p:sp>
            <p:nvSpPr>
              <p:cNvPr id="192" name="Полилиния: фигура 191">
                <a:extLst>
                  <a:ext uri="{FF2B5EF4-FFF2-40B4-BE49-F238E27FC236}">
                    <a16:creationId xmlns:a16="http://schemas.microsoft.com/office/drawing/2014/main" xmlns="" id="{F9F5C8C4-B435-4044-86DB-753DB34D1D51}"/>
                  </a:ext>
                </a:extLst>
              </p:cNvPr>
              <p:cNvSpPr/>
              <p:nvPr/>
            </p:nvSpPr>
            <p:spPr>
              <a:xfrm>
                <a:off x="-624364" y="2320321"/>
                <a:ext cx="3084861" cy="1072229"/>
              </a:xfrm>
              <a:custGeom>
                <a:avLst/>
                <a:gdLst>
                  <a:gd name="connsiteX0" fmla="*/ 3084862 w 3084861"/>
                  <a:gd name="connsiteY0" fmla="*/ 0 h 1072229"/>
                  <a:gd name="connsiteX1" fmla="*/ 2279619 w 3084861"/>
                  <a:gd name="connsiteY1" fmla="*/ 821150 h 1072229"/>
                  <a:gd name="connsiteX2" fmla="*/ 0 w 3084861"/>
                  <a:gd name="connsiteY2" fmla="*/ 1072229 h 10722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084861" h="1072229">
                    <a:moveTo>
                      <a:pt x="3084862" y="0"/>
                    </a:moveTo>
                    <a:lnTo>
                      <a:pt x="2279619" y="821150"/>
                    </a:lnTo>
                    <a:lnTo>
                      <a:pt x="0" y="1072229"/>
                    </a:lnTo>
                  </a:path>
                </a:pathLst>
              </a:custGeom>
              <a:noFill/>
              <a:ln w="4763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93" name="Полилиния: фигура 192">
                <a:extLst>
                  <a:ext uri="{FF2B5EF4-FFF2-40B4-BE49-F238E27FC236}">
                    <a16:creationId xmlns:a16="http://schemas.microsoft.com/office/drawing/2014/main" xmlns="" id="{2EDE8252-EF63-4F00-BC68-A3050B7CD4C6}"/>
                  </a:ext>
                </a:extLst>
              </p:cNvPr>
              <p:cNvSpPr/>
              <p:nvPr/>
            </p:nvSpPr>
            <p:spPr>
              <a:xfrm>
                <a:off x="-3530918" y="-157607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</p:grpSp>
        <p:sp>
          <p:nvSpPr>
            <p:cNvPr id="157" name="Полилиния: фигура 156">
              <a:extLst>
                <a:ext uri="{FF2B5EF4-FFF2-40B4-BE49-F238E27FC236}">
                  <a16:creationId xmlns:a16="http://schemas.microsoft.com/office/drawing/2014/main" xmlns="" id="{2C3CDDF3-41A2-4971-BAF5-391AE82BCF15}"/>
                </a:ext>
              </a:extLst>
            </p:cNvPr>
            <p:cNvSpPr/>
            <p:nvPr/>
          </p:nvSpPr>
          <p:spPr>
            <a:xfrm>
              <a:off x="-3530918" y="-157607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4763" cap="flat">
              <a:solidFill>
                <a:srgbClr val="00B0F0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grpSp>
          <p:nvGrpSpPr>
            <p:cNvPr id="158" name="Рисунок 19">
              <a:extLst>
                <a:ext uri="{FF2B5EF4-FFF2-40B4-BE49-F238E27FC236}">
                  <a16:creationId xmlns:a16="http://schemas.microsoft.com/office/drawing/2014/main" xmlns="" id="{6045B4CA-4FE1-481A-A7EF-20A9EAD62C36}"/>
                </a:ext>
              </a:extLst>
            </p:cNvPr>
            <p:cNvGrpSpPr/>
            <p:nvPr/>
          </p:nvGrpSpPr>
          <p:grpSpPr>
            <a:xfrm>
              <a:off x="-1625496" y="1628872"/>
              <a:ext cx="4102390" cy="2474518"/>
              <a:chOff x="-1625496" y="1628872"/>
              <a:chExt cx="4102390" cy="2474518"/>
            </a:xfrm>
            <a:solidFill>
              <a:srgbClr val="BFC8D5"/>
            </a:solidFill>
          </p:grpSpPr>
          <p:sp>
            <p:nvSpPr>
              <p:cNvPr id="159" name="Полилиния: фигура 158">
                <a:extLst>
                  <a:ext uri="{FF2B5EF4-FFF2-40B4-BE49-F238E27FC236}">
                    <a16:creationId xmlns:a16="http://schemas.microsoft.com/office/drawing/2014/main" xmlns="" id="{04E8A191-3160-47EE-94EC-AAA77E6638C0}"/>
                  </a:ext>
                </a:extLst>
              </p:cNvPr>
              <p:cNvSpPr/>
              <p:nvPr/>
            </p:nvSpPr>
            <p:spPr>
              <a:xfrm>
                <a:off x="-1159389" y="3691478"/>
                <a:ext cx="66306" cy="65274"/>
              </a:xfrm>
              <a:custGeom>
                <a:avLst/>
                <a:gdLst>
                  <a:gd name="connsiteX0" fmla="*/ 9554 w 66306"/>
                  <a:gd name="connsiteY0" fmla="*/ 9399 h 65274"/>
                  <a:gd name="connsiteX1" fmla="*/ 8982 w 66306"/>
                  <a:gd name="connsiteY1" fmla="*/ 54929 h 65274"/>
                  <a:gd name="connsiteX2" fmla="*/ 9554 w 66306"/>
                  <a:gd name="connsiteY2" fmla="*/ 55500 h 65274"/>
                  <a:gd name="connsiteX3" fmla="*/ 56417 w 66306"/>
                  <a:gd name="connsiteY3" fmla="*/ 55500 h 65274"/>
                  <a:gd name="connsiteX4" fmla="*/ 56988 w 66306"/>
                  <a:gd name="connsiteY4" fmla="*/ 9971 h 65274"/>
                  <a:gd name="connsiteX5" fmla="*/ 56417 w 66306"/>
                  <a:gd name="connsiteY5" fmla="*/ 9399 h 65274"/>
                  <a:gd name="connsiteX6" fmla="*/ 9554 w 66306"/>
                  <a:gd name="connsiteY6" fmla="*/ 9399 h 652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6306" h="65274">
                    <a:moveTo>
                      <a:pt x="9554" y="9399"/>
                    </a:moveTo>
                    <a:cubicBezTo>
                      <a:pt x="-3181" y="21810"/>
                      <a:pt x="-3438" y="42194"/>
                      <a:pt x="8982" y="54929"/>
                    </a:cubicBezTo>
                    <a:cubicBezTo>
                      <a:pt x="9173" y="55119"/>
                      <a:pt x="9363" y="55310"/>
                      <a:pt x="9554" y="55500"/>
                    </a:cubicBezTo>
                    <a:cubicBezTo>
                      <a:pt x="22565" y="68283"/>
                      <a:pt x="43406" y="68283"/>
                      <a:pt x="56417" y="55500"/>
                    </a:cubicBezTo>
                    <a:cubicBezTo>
                      <a:pt x="69151" y="43089"/>
                      <a:pt x="69409" y="22706"/>
                      <a:pt x="56988" y="9971"/>
                    </a:cubicBezTo>
                    <a:cubicBezTo>
                      <a:pt x="56798" y="9780"/>
                      <a:pt x="56607" y="9590"/>
                      <a:pt x="56417" y="9399"/>
                    </a:cubicBezTo>
                    <a:cubicBezTo>
                      <a:pt x="43406" y="-3383"/>
                      <a:pt x="22565" y="-3383"/>
                      <a:pt x="9554" y="9399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60" name="Полилиния: фигура 159">
                <a:extLst>
                  <a:ext uri="{FF2B5EF4-FFF2-40B4-BE49-F238E27FC236}">
                    <a16:creationId xmlns:a16="http://schemas.microsoft.com/office/drawing/2014/main" xmlns="" id="{21D6D393-8C37-4BAF-9B3C-2C174F172E6D}"/>
                  </a:ext>
                </a:extLst>
              </p:cNvPr>
              <p:cNvSpPr/>
              <p:nvPr/>
            </p:nvSpPr>
            <p:spPr>
              <a:xfrm>
                <a:off x="-1176725" y="3674054"/>
                <a:ext cx="101549" cy="100121"/>
              </a:xfrm>
              <a:custGeom>
                <a:avLst/>
                <a:gdLst>
                  <a:gd name="connsiteX0" fmla="*/ 14698 w 101549"/>
                  <a:gd name="connsiteY0" fmla="*/ 14536 h 100121"/>
                  <a:gd name="connsiteX1" fmla="*/ 13926 w 101549"/>
                  <a:gd name="connsiteY1" fmla="*/ 84440 h 100121"/>
                  <a:gd name="connsiteX2" fmla="*/ 14698 w 101549"/>
                  <a:gd name="connsiteY2" fmla="*/ 85211 h 100121"/>
                  <a:gd name="connsiteX3" fmla="*/ 86516 w 101549"/>
                  <a:gd name="connsiteY3" fmla="*/ 85211 h 100121"/>
                  <a:gd name="connsiteX4" fmla="*/ 87288 w 101549"/>
                  <a:gd name="connsiteY4" fmla="*/ 15307 h 100121"/>
                  <a:gd name="connsiteX5" fmla="*/ 86516 w 101549"/>
                  <a:gd name="connsiteY5" fmla="*/ 14536 h 100121"/>
                  <a:gd name="connsiteX6" fmla="*/ 14698 w 101549"/>
                  <a:gd name="connsiteY6" fmla="*/ 14536 h 1001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1549" h="100121">
                    <a:moveTo>
                      <a:pt x="14698" y="14536"/>
                    </a:moveTo>
                    <a:cubicBezTo>
                      <a:pt x="-4819" y="33624"/>
                      <a:pt x="-5162" y="64923"/>
                      <a:pt x="13926" y="84440"/>
                    </a:cubicBezTo>
                    <a:cubicBezTo>
                      <a:pt x="14183" y="84706"/>
                      <a:pt x="14440" y="84954"/>
                      <a:pt x="14698" y="85211"/>
                    </a:cubicBezTo>
                    <a:cubicBezTo>
                      <a:pt x="34614" y="104842"/>
                      <a:pt x="66599" y="104842"/>
                      <a:pt x="86516" y="85211"/>
                    </a:cubicBezTo>
                    <a:cubicBezTo>
                      <a:pt x="106033" y="66123"/>
                      <a:pt x="106376" y="34824"/>
                      <a:pt x="87288" y="15307"/>
                    </a:cubicBezTo>
                    <a:cubicBezTo>
                      <a:pt x="87030" y="15050"/>
                      <a:pt x="86773" y="14793"/>
                      <a:pt x="86516" y="14536"/>
                    </a:cubicBezTo>
                    <a:cubicBezTo>
                      <a:pt x="66599" y="-5095"/>
                      <a:pt x="34614" y="-5095"/>
                      <a:pt x="14698" y="14536"/>
                    </a:cubicBezTo>
                  </a:path>
                </a:pathLst>
              </a:custGeom>
              <a:solidFill>
                <a:srgbClr val="00B0F0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61" name="Полилиния: фигура 160">
                <a:extLst>
                  <a:ext uri="{FF2B5EF4-FFF2-40B4-BE49-F238E27FC236}">
                    <a16:creationId xmlns:a16="http://schemas.microsoft.com/office/drawing/2014/main" xmlns="" id="{F1640A1D-F52B-4F01-AA29-B782B7F716EB}"/>
                  </a:ext>
                </a:extLst>
              </p:cNvPr>
              <p:cNvSpPr/>
              <p:nvPr/>
            </p:nvSpPr>
            <p:spPr>
              <a:xfrm>
                <a:off x="1342252" y="2514521"/>
                <a:ext cx="69509" cy="68513"/>
              </a:xfrm>
              <a:custGeom>
                <a:avLst/>
                <a:gdLst>
                  <a:gd name="connsiteX0" fmla="*/ 10034 w 69509"/>
                  <a:gd name="connsiteY0" fmla="*/ 9828 h 68513"/>
                  <a:gd name="connsiteX1" fmla="*/ 9501 w 69509"/>
                  <a:gd name="connsiteY1" fmla="*/ 57777 h 68513"/>
                  <a:gd name="connsiteX2" fmla="*/ 10034 w 69509"/>
                  <a:gd name="connsiteY2" fmla="*/ 58310 h 68513"/>
                  <a:gd name="connsiteX3" fmla="*/ 59183 w 69509"/>
                  <a:gd name="connsiteY3" fmla="*/ 58310 h 68513"/>
                  <a:gd name="connsiteX4" fmla="*/ 59574 w 69509"/>
                  <a:gd name="connsiteY4" fmla="*/ 10219 h 68513"/>
                  <a:gd name="connsiteX5" fmla="*/ 59183 w 69509"/>
                  <a:gd name="connsiteY5" fmla="*/ 9828 h 68513"/>
                  <a:gd name="connsiteX6" fmla="*/ 10034 w 69509"/>
                  <a:gd name="connsiteY6" fmla="*/ 9828 h 68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509" h="68513">
                    <a:moveTo>
                      <a:pt x="10034" y="9828"/>
                    </a:moveTo>
                    <a:cubicBezTo>
                      <a:pt x="-3358" y="22925"/>
                      <a:pt x="-3596" y="44394"/>
                      <a:pt x="9501" y="57777"/>
                    </a:cubicBezTo>
                    <a:cubicBezTo>
                      <a:pt x="9682" y="57958"/>
                      <a:pt x="9853" y="58139"/>
                      <a:pt x="10034" y="58310"/>
                    </a:cubicBezTo>
                    <a:cubicBezTo>
                      <a:pt x="23693" y="71664"/>
                      <a:pt x="45525" y="71664"/>
                      <a:pt x="59183" y="58310"/>
                    </a:cubicBezTo>
                    <a:cubicBezTo>
                      <a:pt x="72575" y="45137"/>
                      <a:pt x="72747" y="23611"/>
                      <a:pt x="59574" y="10219"/>
                    </a:cubicBezTo>
                    <a:cubicBezTo>
                      <a:pt x="59450" y="10085"/>
                      <a:pt x="59317" y="9961"/>
                      <a:pt x="59183" y="9828"/>
                    </a:cubicBezTo>
                    <a:cubicBezTo>
                      <a:pt x="45525" y="-3526"/>
                      <a:pt x="23693" y="-3526"/>
                      <a:pt x="10034" y="9828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62" name="Полилиния: фигура 161">
                <a:extLst>
                  <a:ext uri="{FF2B5EF4-FFF2-40B4-BE49-F238E27FC236}">
                    <a16:creationId xmlns:a16="http://schemas.microsoft.com/office/drawing/2014/main" xmlns="" id="{D680180D-6622-46B7-BFFB-F58F35B9B7A8}"/>
                  </a:ext>
                </a:extLst>
              </p:cNvPr>
              <p:cNvSpPr/>
              <p:nvPr/>
            </p:nvSpPr>
            <p:spPr>
              <a:xfrm>
                <a:off x="1323761" y="2496305"/>
                <a:ext cx="106533" cy="104946"/>
              </a:xfrm>
              <a:custGeom>
                <a:avLst/>
                <a:gdLst>
                  <a:gd name="connsiteX0" fmla="*/ 15475 w 106533"/>
                  <a:gd name="connsiteY0" fmla="*/ 15186 h 104946"/>
                  <a:gd name="connsiteX1" fmla="*/ 14551 w 106533"/>
                  <a:gd name="connsiteY1" fmla="*/ 88462 h 104946"/>
                  <a:gd name="connsiteX2" fmla="*/ 15475 w 106533"/>
                  <a:gd name="connsiteY2" fmla="*/ 89385 h 104946"/>
                  <a:gd name="connsiteX3" fmla="*/ 90722 w 106533"/>
                  <a:gd name="connsiteY3" fmla="*/ 89385 h 104946"/>
                  <a:gd name="connsiteX4" fmla="*/ 91647 w 106533"/>
                  <a:gd name="connsiteY4" fmla="*/ 16110 h 104946"/>
                  <a:gd name="connsiteX5" fmla="*/ 90722 w 106533"/>
                  <a:gd name="connsiteY5" fmla="*/ 15186 h 104946"/>
                  <a:gd name="connsiteX6" fmla="*/ 15475 w 106533"/>
                  <a:gd name="connsiteY6" fmla="*/ 15186 h 1049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6533" h="104946">
                    <a:moveTo>
                      <a:pt x="15475" y="15186"/>
                    </a:moveTo>
                    <a:cubicBezTo>
                      <a:pt x="-5013" y="35160"/>
                      <a:pt x="-5432" y="67973"/>
                      <a:pt x="14551" y="88462"/>
                    </a:cubicBezTo>
                    <a:cubicBezTo>
                      <a:pt x="14856" y="88776"/>
                      <a:pt x="15161" y="89081"/>
                      <a:pt x="15475" y="89385"/>
                    </a:cubicBezTo>
                    <a:cubicBezTo>
                      <a:pt x="36373" y="109883"/>
                      <a:pt x="69825" y="109883"/>
                      <a:pt x="90722" y="89385"/>
                    </a:cubicBezTo>
                    <a:cubicBezTo>
                      <a:pt x="111211" y="69412"/>
                      <a:pt x="111630" y="36598"/>
                      <a:pt x="91647" y="16110"/>
                    </a:cubicBezTo>
                    <a:cubicBezTo>
                      <a:pt x="91341" y="15795"/>
                      <a:pt x="91037" y="15491"/>
                      <a:pt x="90722" y="15186"/>
                    </a:cubicBezTo>
                    <a:cubicBezTo>
                      <a:pt x="69825" y="-5312"/>
                      <a:pt x="36373" y="-5312"/>
                      <a:pt x="15475" y="15186"/>
                    </a:cubicBezTo>
                  </a:path>
                </a:pathLst>
              </a:custGeom>
              <a:solidFill>
                <a:srgbClr val="00B0F0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63" name="Полилиния: фигура 162">
                <a:extLst>
                  <a:ext uri="{FF2B5EF4-FFF2-40B4-BE49-F238E27FC236}">
                    <a16:creationId xmlns:a16="http://schemas.microsoft.com/office/drawing/2014/main" xmlns="" id="{FEA56360-B393-4536-8531-C414239EA740}"/>
                  </a:ext>
                </a:extLst>
              </p:cNvPr>
              <p:cNvSpPr/>
              <p:nvPr/>
            </p:nvSpPr>
            <p:spPr>
              <a:xfrm>
                <a:off x="-64809" y="3977385"/>
                <a:ext cx="101042" cy="99536"/>
              </a:xfrm>
              <a:custGeom>
                <a:avLst/>
                <a:gdLst>
                  <a:gd name="connsiteX0" fmla="*/ 14634 w 101042"/>
                  <a:gd name="connsiteY0" fmla="*/ 14386 h 99536"/>
                  <a:gd name="connsiteX1" fmla="*/ 13882 w 101042"/>
                  <a:gd name="connsiteY1" fmla="*/ 84023 h 99536"/>
                  <a:gd name="connsiteX2" fmla="*/ 14634 w 101042"/>
                  <a:gd name="connsiteY2" fmla="*/ 84776 h 99536"/>
                  <a:gd name="connsiteX3" fmla="*/ 86072 w 101042"/>
                  <a:gd name="connsiteY3" fmla="*/ 84776 h 99536"/>
                  <a:gd name="connsiteX4" fmla="*/ 86824 w 101042"/>
                  <a:gd name="connsiteY4" fmla="*/ 15138 h 99536"/>
                  <a:gd name="connsiteX5" fmla="*/ 86072 w 101042"/>
                  <a:gd name="connsiteY5" fmla="*/ 14386 h 99536"/>
                  <a:gd name="connsiteX6" fmla="*/ 14634 w 101042"/>
                  <a:gd name="connsiteY6" fmla="*/ 14386 h 995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1042" h="99536">
                    <a:moveTo>
                      <a:pt x="14634" y="14386"/>
                    </a:moveTo>
                    <a:cubicBezTo>
                      <a:pt x="-4806" y="33407"/>
                      <a:pt x="-5140" y="64583"/>
                      <a:pt x="13882" y="84023"/>
                    </a:cubicBezTo>
                    <a:cubicBezTo>
                      <a:pt x="14130" y="84280"/>
                      <a:pt x="14377" y="84528"/>
                      <a:pt x="14634" y="84776"/>
                    </a:cubicBezTo>
                    <a:cubicBezTo>
                      <a:pt x="34484" y="104206"/>
                      <a:pt x="66222" y="104206"/>
                      <a:pt x="86072" y="84776"/>
                    </a:cubicBezTo>
                    <a:cubicBezTo>
                      <a:pt x="105512" y="65754"/>
                      <a:pt x="105846" y="34579"/>
                      <a:pt x="86824" y="15138"/>
                    </a:cubicBezTo>
                    <a:cubicBezTo>
                      <a:pt x="86577" y="14881"/>
                      <a:pt x="86329" y="14633"/>
                      <a:pt x="86072" y="14386"/>
                    </a:cubicBezTo>
                    <a:cubicBezTo>
                      <a:pt x="66222" y="-5045"/>
                      <a:pt x="34484" y="-5045"/>
                      <a:pt x="14634" y="14386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64" name="Полилиния: фигура 163">
                <a:extLst>
                  <a:ext uri="{FF2B5EF4-FFF2-40B4-BE49-F238E27FC236}">
                    <a16:creationId xmlns:a16="http://schemas.microsoft.com/office/drawing/2014/main" xmlns="" id="{F66937AB-1CF7-4F0A-876C-793F1A3C89C2}"/>
                  </a:ext>
                </a:extLst>
              </p:cNvPr>
              <p:cNvSpPr/>
              <p:nvPr/>
            </p:nvSpPr>
            <p:spPr>
              <a:xfrm>
                <a:off x="-91685" y="3950898"/>
                <a:ext cx="154781" cy="152492"/>
              </a:xfrm>
              <a:custGeom>
                <a:avLst/>
                <a:gdLst>
                  <a:gd name="connsiteX0" fmla="*/ 22461 w 154781"/>
                  <a:gd name="connsiteY0" fmla="*/ 22108 h 152492"/>
                  <a:gd name="connsiteX1" fmla="*/ 21451 w 154781"/>
                  <a:gd name="connsiteY1" fmla="*/ 128922 h 152492"/>
                  <a:gd name="connsiteX2" fmla="*/ 22461 w 154781"/>
                  <a:gd name="connsiteY2" fmla="*/ 129931 h 152492"/>
                  <a:gd name="connsiteX3" fmla="*/ 131903 w 154781"/>
                  <a:gd name="connsiteY3" fmla="*/ 129931 h 152492"/>
                  <a:gd name="connsiteX4" fmla="*/ 133179 w 154781"/>
                  <a:gd name="connsiteY4" fmla="*/ 23384 h 152492"/>
                  <a:gd name="connsiteX5" fmla="*/ 131903 w 154781"/>
                  <a:gd name="connsiteY5" fmla="*/ 22108 h 152492"/>
                  <a:gd name="connsiteX6" fmla="*/ 22461 w 154781"/>
                  <a:gd name="connsiteY6" fmla="*/ 22108 h 1524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54781" h="152492">
                    <a:moveTo>
                      <a:pt x="22461" y="22108"/>
                    </a:moveTo>
                    <a:cubicBezTo>
                      <a:pt x="-7314" y="51321"/>
                      <a:pt x="-7762" y="99146"/>
                      <a:pt x="21451" y="128922"/>
                    </a:cubicBezTo>
                    <a:cubicBezTo>
                      <a:pt x="21784" y="129264"/>
                      <a:pt x="22118" y="129598"/>
                      <a:pt x="22461" y="129931"/>
                    </a:cubicBezTo>
                    <a:cubicBezTo>
                      <a:pt x="52846" y="159763"/>
                      <a:pt x="101518" y="159763"/>
                      <a:pt x="131903" y="129931"/>
                    </a:cubicBezTo>
                    <a:cubicBezTo>
                      <a:pt x="161678" y="100861"/>
                      <a:pt x="162250" y="53160"/>
                      <a:pt x="133179" y="23384"/>
                    </a:cubicBezTo>
                    <a:cubicBezTo>
                      <a:pt x="132760" y="22956"/>
                      <a:pt x="132332" y="22527"/>
                      <a:pt x="131903" y="22108"/>
                    </a:cubicBezTo>
                    <a:cubicBezTo>
                      <a:pt x="101480" y="-7619"/>
                      <a:pt x="52884" y="-7619"/>
                      <a:pt x="22461" y="22108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65" name="Полилиния: фигура 164">
                <a:extLst>
                  <a:ext uri="{FF2B5EF4-FFF2-40B4-BE49-F238E27FC236}">
                    <a16:creationId xmlns:a16="http://schemas.microsoft.com/office/drawing/2014/main" xmlns="" id="{4E8279D7-C2C5-45AD-B0AA-D3E784B68AB1}"/>
                  </a:ext>
                </a:extLst>
              </p:cNvPr>
              <p:cNvSpPr/>
              <p:nvPr/>
            </p:nvSpPr>
            <p:spPr>
              <a:xfrm>
                <a:off x="291616" y="2716085"/>
                <a:ext cx="101042" cy="99536"/>
              </a:xfrm>
              <a:custGeom>
                <a:avLst/>
                <a:gdLst>
                  <a:gd name="connsiteX0" fmla="*/ 14634 w 101042"/>
                  <a:gd name="connsiteY0" fmla="*/ 14386 h 99536"/>
                  <a:gd name="connsiteX1" fmla="*/ 13882 w 101042"/>
                  <a:gd name="connsiteY1" fmla="*/ 84023 h 99536"/>
                  <a:gd name="connsiteX2" fmla="*/ 14634 w 101042"/>
                  <a:gd name="connsiteY2" fmla="*/ 84775 h 99536"/>
                  <a:gd name="connsiteX3" fmla="*/ 86072 w 101042"/>
                  <a:gd name="connsiteY3" fmla="*/ 84775 h 99536"/>
                  <a:gd name="connsiteX4" fmla="*/ 86824 w 101042"/>
                  <a:gd name="connsiteY4" fmla="*/ 15138 h 99536"/>
                  <a:gd name="connsiteX5" fmla="*/ 86072 w 101042"/>
                  <a:gd name="connsiteY5" fmla="*/ 14386 h 99536"/>
                  <a:gd name="connsiteX6" fmla="*/ 14634 w 101042"/>
                  <a:gd name="connsiteY6" fmla="*/ 14386 h 995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1042" h="99536">
                    <a:moveTo>
                      <a:pt x="14634" y="14386"/>
                    </a:moveTo>
                    <a:cubicBezTo>
                      <a:pt x="-4806" y="33407"/>
                      <a:pt x="-5140" y="64582"/>
                      <a:pt x="13882" y="84023"/>
                    </a:cubicBezTo>
                    <a:cubicBezTo>
                      <a:pt x="14129" y="84280"/>
                      <a:pt x="14377" y="84528"/>
                      <a:pt x="14634" y="84775"/>
                    </a:cubicBezTo>
                    <a:cubicBezTo>
                      <a:pt x="34485" y="104206"/>
                      <a:pt x="66222" y="104206"/>
                      <a:pt x="86072" y="84775"/>
                    </a:cubicBezTo>
                    <a:cubicBezTo>
                      <a:pt x="105512" y="65754"/>
                      <a:pt x="105846" y="34579"/>
                      <a:pt x="86824" y="15138"/>
                    </a:cubicBezTo>
                    <a:cubicBezTo>
                      <a:pt x="86577" y="14881"/>
                      <a:pt x="86329" y="14633"/>
                      <a:pt x="86072" y="14386"/>
                    </a:cubicBezTo>
                    <a:cubicBezTo>
                      <a:pt x="66222" y="-5045"/>
                      <a:pt x="34485" y="-5045"/>
                      <a:pt x="14634" y="14386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66" name="Полилиния: фигура 165">
                <a:extLst>
                  <a:ext uri="{FF2B5EF4-FFF2-40B4-BE49-F238E27FC236}">
                    <a16:creationId xmlns:a16="http://schemas.microsoft.com/office/drawing/2014/main" xmlns="" id="{B8035E5C-B55F-47A6-A982-04CED892FDE4}"/>
                  </a:ext>
                </a:extLst>
              </p:cNvPr>
              <p:cNvSpPr/>
              <p:nvPr/>
            </p:nvSpPr>
            <p:spPr>
              <a:xfrm>
                <a:off x="264753" y="2689615"/>
                <a:ext cx="154781" cy="152492"/>
              </a:xfrm>
              <a:custGeom>
                <a:avLst/>
                <a:gdLst>
                  <a:gd name="connsiteX0" fmla="*/ 22543 w 154781"/>
                  <a:gd name="connsiteY0" fmla="*/ 22187 h 152492"/>
                  <a:gd name="connsiteX1" fmla="*/ 21266 w 154781"/>
                  <a:gd name="connsiteY1" fmla="*/ 128733 h 152492"/>
                  <a:gd name="connsiteX2" fmla="*/ 22543 w 154781"/>
                  <a:gd name="connsiteY2" fmla="*/ 130010 h 152492"/>
                  <a:gd name="connsiteX3" fmla="*/ 131985 w 154781"/>
                  <a:gd name="connsiteY3" fmla="*/ 130010 h 152492"/>
                  <a:gd name="connsiteX4" fmla="*/ 132995 w 154781"/>
                  <a:gd name="connsiteY4" fmla="*/ 23196 h 152492"/>
                  <a:gd name="connsiteX5" fmla="*/ 131985 w 154781"/>
                  <a:gd name="connsiteY5" fmla="*/ 22187 h 152492"/>
                  <a:gd name="connsiteX6" fmla="*/ 22543 w 154781"/>
                  <a:gd name="connsiteY6" fmla="*/ 22187 h 1524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54781" h="152492">
                    <a:moveTo>
                      <a:pt x="22543" y="22187"/>
                    </a:moveTo>
                    <a:cubicBezTo>
                      <a:pt x="-7233" y="51257"/>
                      <a:pt x="-7804" y="98958"/>
                      <a:pt x="21266" y="128733"/>
                    </a:cubicBezTo>
                    <a:cubicBezTo>
                      <a:pt x="21685" y="129162"/>
                      <a:pt x="22114" y="129590"/>
                      <a:pt x="22543" y="130010"/>
                    </a:cubicBezTo>
                    <a:cubicBezTo>
                      <a:pt x="52966" y="159737"/>
                      <a:pt x="101562" y="159737"/>
                      <a:pt x="131985" y="130010"/>
                    </a:cubicBezTo>
                    <a:cubicBezTo>
                      <a:pt x="161760" y="100787"/>
                      <a:pt x="162208" y="52972"/>
                      <a:pt x="132995" y="23196"/>
                    </a:cubicBezTo>
                    <a:cubicBezTo>
                      <a:pt x="132661" y="22853"/>
                      <a:pt x="132328" y="22520"/>
                      <a:pt x="131985" y="22187"/>
                    </a:cubicBezTo>
                    <a:cubicBezTo>
                      <a:pt x="101600" y="-7646"/>
                      <a:pt x="52927" y="-7646"/>
                      <a:pt x="22543" y="22187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67" name="Полилиния: фигура 166">
                <a:extLst>
                  <a:ext uri="{FF2B5EF4-FFF2-40B4-BE49-F238E27FC236}">
                    <a16:creationId xmlns:a16="http://schemas.microsoft.com/office/drawing/2014/main" xmlns="" id="{AD25166F-0FFD-41DB-AE44-EF41F2A5799C}"/>
                  </a:ext>
                </a:extLst>
              </p:cNvPr>
              <p:cNvSpPr/>
              <p:nvPr/>
            </p:nvSpPr>
            <p:spPr>
              <a:xfrm>
                <a:off x="937271" y="1642076"/>
                <a:ext cx="49734" cy="48991"/>
              </a:xfrm>
              <a:custGeom>
                <a:avLst/>
                <a:gdLst>
                  <a:gd name="connsiteX0" fmla="*/ 7058 w 49734"/>
                  <a:gd name="connsiteY0" fmla="*/ 7020 h 48991"/>
                  <a:gd name="connsiteX1" fmla="*/ 6830 w 49734"/>
                  <a:gd name="connsiteY1" fmla="*/ 41368 h 48991"/>
                  <a:gd name="connsiteX2" fmla="*/ 7058 w 49734"/>
                  <a:gd name="connsiteY2" fmla="*/ 41596 h 48991"/>
                  <a:gd name="connsiteX3" fmla="*/ 42301 w 49734"/>
                  <a:gd name="connsiteY3" fmla="*/ 41596 h 48991"/>
                  <a:gd name="connsiteX4" fmla="*/ 42663 w 49734"/>
                  <a:gd name="connsiteY4" fmla="*/ 7383 h 48991"/>
                  <a:gd name="connsiteX5" fmla="*/ 42301 w 49734"/>
                  <a:gd name="connsiteY5" fmla="*/ 7020 h 48991"/>
                  <a:gd name="connsiteX6" fmla="*/ 7058 w 49734"/>
                  <a:gd name="connsiteY6" fmla="*/ 7020 h 4899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9734" h="48991">
                    <a:moveTo>
                      <a:pt x="7058" y="7020"/>
                    </a:moveTo>
                    <a:cubicBezTo>
                      <a:pt x="-2486" y="16441"/>
                      <a:pt x="-2590" y="31824"/>
                      <a:pt x="6830" y="41368"/>
                    </a:cubicBezTo>
                    <a:cubicBezTo>
                      <a:pt x="6906" y="41444"/>
                      <a:pt x="6982" y="41520"/>
                      <a:pt x="7058" y="41596"/>
                    </a:cubicBezTo>
                    <a:cubicBezTo>
                      <a:pt x="16841" y="51207"/>
                      <a:pt x="32519" y="51207"/>
                      <a:pt x="42301" y="41596"/>
                    </a:cubicBezTo>
                    <a:cubicBezTo>
                      <a:pt x="51845" y="32252"/>
                      <a:pt x="52007" y="16927"/>
                      <a:pt x="42663" y="7383"/>
                    </a:cubicBezTo>
                    <a:cubicBezTo>
                      <a:pt x="42549" y="7259"/>
                      <a:pt x="42425" y="7144"/>
                      <a:pt x="42301" y="7020"/>
                    </a:cubicBezTo>
                    <a:cubicBezTo>
                      <a:pt x="32519" y="-2590"/>
                      <a:pt x="16841" y="-2590"/>
                      <a:pt x="7058" y="7020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68" name="Полилиния: фигура 167">
                <a:extLst>
                  <a:ext uri="{FF2B5EF4-FFF2-40B4-BE49-F238E27FC236}">
                    <a16:creationId xmlns:a16="http://schemas.microsoft.com/office/drawing/2014/main" xmlns="" id="{D60E3F1E-CC7E-4B00-9E87-4AF4926952EB}"/>
                  </a:ext>
                </a:extLst>
              </p:cNvPr>
              <p:cNvSpPr/>
              <p:nvPr/>
            </p:nvSpPr>
            <p:spPr>
              <a:xfrm>
                <a:off x="924020" y="1628872"/>
                <a:ext cx="76198" cy="75399"/>
              </a:xfrm>
              <a:custGeom>
                <a:avLst/>
                <a:gdLst>
                  <a:gd name="connsiteX0" fmla="*/ 10976 w 76198"/>
                  <a:gd name="connsiteY0" fmla="*/ 10985 h 75399"/>
                  <a:gd name="connsiteX1" fmla="*/ 10452 w 76198"/>
                  <a:gd name="connsiteY1" fmla="*/ 63516 h 75399"/>
                  <a:gd name="connsiteX2" fmla="*/ 10976 w 76198"/>
                  <a:gd name="connsiteY2" fmla="*/ 64040 h 75399"/>
                  <a:gd name="connsiteX3" fmla="*/ 64859 w 76198"/>
                  <a:gd name="connsiteY3" fmla="*/ 64068 h 75399"/>
                  <a:gd name="connsiteX4" fmla="*/ 64887 w 76198"/>
                  <a:gd name="connsiteY4" fmla="*/ 64040 h 75399"/>
                  <a:gd name="connsiteX5" fmla="*/ 65411 w 76198"/>
                  <a:gd name="connsiteY5" fmla="*/ 11509 h 75399"/>
                  <a:gd name="connsiteX6" fmla="*/ 64887 w 76198"/>
                  <a:gd name="connsiteY6" fmla="*/ 10985 h 75399"/>
                  <a:gd name="connsiteX7" fmla="*/ 11004 w 76198"/>
                  <a:gd name="connsiteY7" fmla="*/ 10957 h 75399"/>
                  <a:gd name="connsiteX8" fmla="*/ 10976 w 76198"/>
                  <a:gd name="connsiteY8" fmla="*/ 10985 h 753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76198" h="75399">
                    <a:moveTo>
                      <a:pt x="10976" y="10985"/>
                    </a:moveTo>
                    <a:cubicBezTo>
                      <a:pt x="-3674" y="25349"/>
                      <a:pt x="-3912" y="48866"/>
                      <a:pt x="10452" y="63516"/>
                    </a:cubicBezTo>
                    <a:cubicBezTo>
                      <a:pt x="10623" y="63697"/>
                      <a:pt x="10804" y="63868"/>
                      <a:pt x="10976" y="64040"/>
                    </a:cubicBezTo>
                    <a:cubicBezTo>
                      <a:pt x="25844" y="78927"/>
                      <a:pt x="49971" y="78937"/>
                      <a:pt x="64859" y="64068"/>
                    </a:cubicBezTo>
                    <a:cubicBezTo>
                      <a:pt x="64868" y="64059"/>
                      <a:pt x="64878" y="64049"/>
                      <a:pt x="64887" y="64040"/>
                    </a:cubicBezTo>
                    <a:cubicBezTo>
                      <a:pt x="79537" y="49676"/>
                      <a:pt x="79775" y="26159"/>
                      <a:pt x="65411" y="11509"/>
                    </a:cubicBezTo>
                    <a:cubicBezTo>
                      <a:pt x="65240" y="11328"/>
                      <a:pt x="65059" y="11157"/>
                      <a:pt x="64887" y="10985"/>
                    </a:cubicBezTo>
                    <a:cubicBezTo>
                      <a:pt x="50019" y="-3902"/>
                      <a:pt x="25892" y="-3912"/>
                      <a:pt x="11004" y="10957"/>
                    </a:cubicBezTo>
                    <a:cubicBezTo>
                      <a:pt x="10995" y="10966"/>
                      <a:pt x="10985" y="10976"/>
                      <a:pt x="10976" y="10985"/>
                    </a:cubicBezTo>
                  </a:path>
                </a:pathLst>
              </a:custGeom>
              <a:solidFill>
                <a:srgbClr val="00B0F0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grpSp>
            <p:nvGrpSpPr>
              <p:cNvPr id="169" name="Рисунок 19">
                <a:extLst>
                  <a:ext uri="{FF2B5EF4-FFF2-40B4-BE49-F238E27FC236}">
                    <a16:creationId xmlns:a16="http://schemas.microsoft.com/office/drawing/2014/main" xmlns="" id="{22566364-22BC-4FD5-B24F-1BDB00B73A04}"/>
                  </a:ext>
                </a:extLst>
              </p:cNvPr>
              <p:cNvGrpSpPr/>
              <p:nvPr/>
            </p:nvGrpSpPr>
            <p:grpSpPr>
              <a:xfrm>
                <a:off x="-91685" y="3950898"/>
                <a:ext cx="154781" cy="152492"/>
                <a:chOff x="-91685" y="3950898"/>
                <a:chExt cx="154781" cy="152492"/>
              </a:xfrm>
              <a:solidFill>
                <a:srgbClr val="BFC8D5"/>
              </a:solidFill>
            </p:grpSpPr>
            <p:sp>
              <p:nvSpPr>
                <p:cNvPr id="189" name="Полилиния: фигура 188">
                  <a:extLst>
                    <a:ext uri="{FF2B5EF4-FFF2-40B4-BE49-F238E27FC236}">
                      <a16:creationId xmlns:a16="http://schemas.microsoft.com/office/drawing/2014/main" xmlns="" id="{47ACE741-5411-4696-A2AE-E154AA7012FB}"/>
                    </a:ext>
                  </a:extLst>
                </p:cNvPr>
                <p:cNvSpPr/>
                <p:nvPr/>
              </p:nvSpPr>
              <p:spPr>
                <a:xfrm>
                  <a:off x="-64809" y="3977385"/>
                  <a:ext cx="101042" cy="99536"/>
                </a:xfrm>
                <a:custGeom>
                  <a:avLst/>
                  <a:gdLst>
                    <a:gd name="connsiteX0" fmla="*/ 14634 w 101042"/>
                    <a:gd name="connsiteY0" fmla="*/ 14386 h 99536"/>
                    <a:gd name="connsiteX1" fmla="*/ 13882 w 101042"/>
                    <a:gd name="connsiteY1" fmla="*/ 84023 h 99536"/>
                    <a:gd name="connsiteX2" fmla="*/ 14634 w 101042"/>
                    <a:gd name="connsiteY2" fmla="*/ 84776 h 99536"/>
                    <a:gd name="connsiteX3" fmla="*/ 86072 w 101042"/>
                    <a:gd name="connsiteY3" fmla="*/ 84776 h 99536"/>
                    <a:gd name="connsiteX4" fmla="*/ 86824 w 101042"/>
                    <a:gd name="connsiteY4" fmla="*/ 15138 h 99536"/>
                    <a:gd name="connsiteX5" fmla="*/ 86072 w 101042"/>
                    <a:gd name="connsiteY5" fmla="*/ 14386 h 99536"/>
                    <a:gd name="connsiteX6" fmla="*/ 14634 w 101042"/>
                    <a:gd name="connsiteY6" fmla="*/ 14386 h 995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042" h="99536">
                      <a:moveTo>
                        <a:pt x="14634" y="14386"/>
                      </a:moveTo>
                      <a:cubicBezTo>
                        <a:pt x="-4806" y="33407"/>
                        <a:pt x="-5140" y="64583"/>
                        <a:pt x="13882" y="84023"/>
                      </a:cubicBezTo>
                      <a:cubicBezTo>
                        <a:pt x="14130" y="84280"/>
                        <a:pt x="14377" y="84528"/>
                        <a:pt x="14634" y="84776"/>
                      </a:cubicBezTo>
                      <a:cubicBezTo>
                        <a:pt x="34484" y="104206"/>
                        <a:pt x="66222" y="104206"/>
                        <a:pt x="86072" y="84776"/>
                      </a:cubicBezTo>
                      <a:cubicBezTo>
                        <a:pt x="105512" y="65754"/>
                        <a:pt x="105846" y="34579"/>
                        <a:pt x="86824" y="15138"/>
                      </a:cubicBezTo>
                      <a:cubicBezTo>
                        <a:pt x="86577" y="14881"/>
                        <a:pt x="86329" y="14633"/>
                        <a:pt x="86072" y="14386"/>
                      </a:cubicBezTo>
                      <a:cubicBezTo>
                        <a:pt x="66222" y="-5045"/>
                        <a:pt x="34484" y="-5045"/>
                        <a:pt x="14634" y="14386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90" name="Полилиния: фигура 189">
                  <a:extLst>
                    <a:ext uri="{FF2B5EF4-FFF2-40B4-BE49-F238E27FC236}">
                      <a16:creationId xmlns:a16="http://schemas.microsoft.com/office/drawing/2014/main" xmlns="" id="{9CCBACE5-0161-4A95-8719-40355D10343E}"/>
                    </a:ext>
                  </a:extLst>
                </p:cNvPr>
                <p:cNvSpPr/>
                <p:nvPr/>
              </p:nvSpPr>
              <p:spPr>
                <a:xfrm>
                  <a:off x="-91685" y="3950898"/>
                  <a:ext cx="154781" cy="152492"/>
                </a:xfrm>
                <a:custGeom>
                  <a:avLst/>
                  <a:gdLst>
                    <a:gd name="connsiteX0" fmla="*/ 22461 w 154781"/>
                    <a:gd name="connsiteY0" fmla="*/ 22108 h 152492"/>
                    <a:gd name="connsiteX1" fmla="*/ 21451 w 154781"/>
                    <a:gd name="connsiteY1" fmla="*/ 128922 h 152492"/>
                    <a:gd name="connsiteX2" fmla="*/ 22461 w 154781"/>
                    <a:gd name="connsiteY2" fmla="*/ 129931 h 152492"/>
                    <a:gd name="connsiteX3" fmla="*/ 131903 w 154781"/>
                    <a:gd name="connsiteY3" fmla="*/ 129931 h 152492"/>
                    <a:gd name="connsiteX4" fmla="*/ 133179 w 154781"/>
                    <a:gd name="connsiteY4" fmla="*/ 23384 h 152492"/>
                    <a:gd name="connsiteX5" fmla="*/ 131903 w 154781"/>
                    <a:gd name="connsiteY5" fmla="*/ 22108 h 152492"/>
                    <a:gd name="connsiteX6" fmla="*/ 22461 w 154781"/>
                    <a:gd name="connsiteY6" fmla="*/ 22108 h 1524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54781" h="152492">
                      <a:moveTo>
                        <a:pt x="22461" y="22108"/>
                      </a:moveTo>
                      <a:cubicBezTo>
                        <a:pt x="-7314" y="51321"/>
                        <a:pt x="-7762" y="99146"/>
                        <a:pt x="21451" y="128922"/>
                      </a:cubicBezTo>
                      <a:cubicBezTo>
                        <a:pt x="21784" y="129264"/>
                        <a:pt x="22118" y="129598"/>
                        <a:pt x="22461" y="129931"/>
                      </a:cubicBezTo>
                      <a:cubicBezTo>
                        <a:pt x="52846" y="159763"/>
                        <a:pt x="101518" y="159763"/>
                        <a:pt x="131903" y="129931"/>
                      </a:cubicBezTo>
                      <a:cubicBezTo>
                        <a:pt x="161678" y="100861"/>
                        <a:pt x="162250" y="53160"/>
                        <a:pt x="133179" y="23384"/>
                      </a:cubicBezTo>
                      <a:cubicBezTo>
                        <a:pt x="132760" y="22956"/>
                        <a:pt x="132332" y="22527"/>
                        <a:pt x="131903" y="22108"/>
                      </a:cubicBezTo>
                      <a:cubicBezTo>
                        <a:pt x="101480" y="-7619"/>
                        <a:pt x="52884" y="-7619"/>
                        <a:pt x="22461" y="22108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  <p:grpSp>
            <p:nvGrpSpPr>
              <p:cNvPr id="170" name="Рисунок 19">
                <a:extLst>
                  <a:ext uri="{FF2B5EF4-FFF2-40B4-BE49-F238E27FC236}">
                    <a16:creationId xmlns:a16="http://schemas.microsoft.com/office/drawing/2014/main" xmlns="" id="{B1D69737-44E2-4DDB-BFDC-44A488B316BA}"/>
                  </a:ext>
                </a:extLst>
              </p:cNvPr>
              <p:cNvGrpSpPr/>
              <p:nvPr/>
            </p:nvGrpSpPr>
            <p:grpSpPr>
              <a:xfrm>
                <a:off x="264753" y="2689615"/>
                <a:ext cx="154781" cy="152492"/>
                <a:chOff x="264753" y="2689615"/>
                <a:chExt cx="154781" cy="152492"/>
              </a:xfrm>
              <a:solidFill>
                <a:srgbClr val="BFC8D5"/>
              </a:solidFill>
            </p:grpSpPr>
            <p:sp>
              <p:nvSpPr>
                <p:cNvPr id="187" name="Полилиния: фигура 186">
                  <a:extLst>
                    <a:ext uri="{FF2B5EF4-FFF2-40B4-BE49-F238E27FC236}">
                      <a16:creationId xmlns:a16="http://schemas.microsoft.com/office/drawing/2014/main" xmlns="" id="{0E2656A8-078E-4345-90F0-17DDBBD78A7E}"/>
                    </a:ext>
                  </a:extLst>
                </p:cNvPr>
                <p:cNvSpPr/>
                <p:nvPr/>
              </p:nvSpPr>
              <p:spPr>
                <a:xfrm>
                  <a:off x="291616" y="2716085"/>
                  <a:ext cx="101042" cy="99536"/>
                </a:xfrm>
                <a:custGeom>
                  <a:avLst/>
                  <a:gdLst>
                    <a:gd name="connsiteX0" fmla="*/ 14634 w 101042"/>
                    <a:gd name="connsiteY0" fmla="*/ 14386 h 99536"/>
                    <a:gd name="connsiteX1" fmla="*/ 13882 w 101042"/>
                    <a:gd name="connsiteY1" fmla="*/ 84023 h 99536"/>
                    <a:gd name="connsiteX2" fmla="*/ 14634 w 101042"/>
                    <a:gd name="connsiteY2" fmla="*/ 84775 h 99536"/>
                    <a:gd name="connsiteX3" fmla="*/ 86072 w 101042"/>
                    <a:gd name="connsiteY3" fmla="*/ 84775 h 99536"/>
                    <a:gd name="connsiteX4" fmla="*/ 86824 w 101042"/>
                    <a:gd name="connsiteY4" fmla="*/ 15138 h 99536"/>
                    <a:gd name="connsiteX5" fmla="*/ 86072 w 101042"/>
                    <a:gd name="connsiteY5" fmla="*/ 14386 h 99536"/>
                    <a:gd name="connsiteX6" fmla="*/ 14634 w 101042"/>
                    <a:gd name="connsiteY6" fmla="*/ 14386 h 995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042" h="99536">
                      <a:moveTo>
                        <a:pt x="14634" y="14386"/>
                      </a:moveTo>
                      <a:cubicBezTo>
                        <a:pt x="-4806" y="33407"/>
                        <a:pt x="-5140" y="64582"/>
                        <a:pt x="13882" y="84023"/>
                      </a:cubicBezTo>
                      <a:cubicBezTo>
                        <a:pt x="14129" y="84280"/>
                        <a:pt x="14377" y="84528"/>
                        <a:pt x="14634" y="84775"/>
                      </a:cubicBezTo>
                      <a:cubicBezTo>
                        <a:pt x="34485" y="104206"/>
                        <a:pt x="66222" y="104206"/>
                        <a:pt x="86072" y="84775"/>
                      </a:cubicBezTo>
                      <a:cubicBezTo>
                        <a:pt x="105512" y="65754"/>
                        <a:pt x="105846" y="34579"/>
                        <a:pt x="86824" y="15138"/>
                      </a:cubicBezTo>
                      <a:cubicBezTo>
                        <a:pt x="86577" y="14881"/>
                        <a:pt x="86329" y="14633"/>
                        <a:pt x="86072" y="14386"/>
                      </a:cubicBezTo>
                      <a:cubicBezTo>
                        <a:pt x="66222" y="-5045"/>
                        <a:pt x="34485" y="-5045"/>
                        <a:pt x="14634" y="14386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88" name="Полилиния: фигура 187">
                  <a:extLst>
                    <a:ext uri="{FF2B5EF4-FFF2-40B4-BE49-F238E27FC236}">
                      <a16:creationId xmlns:a16="http://schemas.microsoft.com/office/drawing/2014/main" xmlns="" id="{89B08E69-728D-4F3D-B012-DF69D0F8218E}"/>
                    </a:ext>
                  </a:extLst>
                </p:cNvPr>
                <p:cNvSpPr/>
                <p:nvPr/>
              </p:nvSpPr>
              <p:spPr>
                <a:xfrm>
                  <a:off x="264753" y="2689615"/>
                  <a:ext cx="154781" cy="152492"/>
                </a:xfrm>
                <a:custGeom>
                  <a:avLst/>
                  <a:gdLst>
                    <a:gd name="connsiteX0" fmla="*/ 22543 w 154781"/>
                    <a:gd name="connsiteY0" fmla="*/ 22187 h 152492"/>
                    <a:gd name="connsiteX1" fmla="*/ 21266 w 154781"/>
                    <a:gd name="connsiteY1" fmla="*/ 128733 h 152492"/>
                    <a:gd name="connsiteX2" fmla="*/ 22543 w 154781"/>
                    <a:gd name="connsiteY2" fmla="*/ 130010 h 152492"/>
                    <a:gd name="connsiteX3" fmla="*/ 131985 w 154781"/>
                    <a:gd name="connsiteY3" fmla="*/ 130010 h 152492"/>
                    <a:gd name="connsiteX4" fmla="*/ 132995 w 154781"/>
                    <a:gd name="connsiteY4" fmla="*/ 23196 h 152492"/>
                    <a:gd name="connsiteX5" fmla="*/ 131985 w 154781"/>
                    <a:gd name="connsiteY5" fmla="*/ 22187 h 152492"/>
                    <a:gd name="connsiteX6" fmla="*/ 22543 w 154781"/>
                    <a:gd name="connsiteY6" fmla="*/ 22187 h 1524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54781" h="152492">
                      <a:moveTo>
                        <a:pt x="22543" y="22187"/>
                      </a:moveTo>
                      <a:cubicBezTo>
                        <a:pt x="-7233" y="51257"/>
                        <a:pt x="-7804" y="98958"/>
                        <a:pt x="21266" y="128733"/>
                      </a:cubicBezTo>
                      <a:cubicBezTo>
                        <a:pt x="21685" y="129162"/>
                        <a:pt x="22114" y="129590"/>
                        <a:pt x="22543" y="130010"/>
                      </a:cubicBezTo>
                      <a:cubicBezTo>
                        <a:pt x="52966" y="159737"/>
                        <a:pt x="101562" y="159737"/>
                        <a:pt x="131985" y="130010"/>
                      </a:cubicBezTo>
                      <a:cubicBezTo>
                        <a:pt x="161760" y="100787"/>
                        <a:pt x="162208" y="52972"/>
                        <a:pt x="132995" y="23196"/>
                      </a:cubicBezTo>
                      <a:cubicBezTo>
                        <a:pt x="132661" y="22853"/>
                        <a:pt x="132328" y="22520"/>
                        <a:pt x="131985" y="22187"/>
                      </a:cubicBezTo>
                      <a:cubicBezTo>
                        <a:pt x="101600" y="-7646"/>
                        <a:pt x="52927" y="-7646"/>
                        <a:pt x="22543" y="22187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  <p:sp>
            <p:nvSpPr>
              <p:cNvPr id="171" name="Полилиния: фигура 170">
                <a:extLst>
                  <a:ext uri="{FF2B5EF4-FFF2-40B4-BE49-F238E27FC236}">
                    <a16:creationId xmlns:a16="http://schemas.microsoft.com/office/drawing/2014/main" xmlns="" id="{9F0EBED7-DAB2-497A-B5E2-788868A7298A}"/>
                  </a:ext>
                </a:extLst>
              </p:cNvPr>
              <p:cNvSpPr/>
              <p:nvPr/>
            </p:nvSpPr>
            <p:spPr>
              <a:xfrm>
                <a:off x="1625562" y="3111713"/>
                <a:ext cx="58048" cy="57421"/>
              </a:xfrm>
              <a:custGeom>
                <a:avLst/>
                <a:gdLst>
                  <a:gd name="connsiteX0" fmla="*/ 8282 w 58048"/>
                  <a:gd name="connsiteY0" fmla="*/ 8235 h 57421"/>
                  <a:gd name="connsiteX1" fmla="*/ 8120 w 58048"/>
                  <a:gd name="connsiteY1" fmla="*/ 48649 h 57421"/>
                  <a:gd name="connsiteX2" fmla="*/ 8282 w 58048"/>
                  <a:gd name="connsiteY2" fmla="*/ 48811 h 57421"/>
                  <a:gd name="connsiteX3" fmla="*/ 49430 w 58048"/>
                  <a:gd name="connsiteY3" fmla="*/ 48811 h 57421"/>
                  <a:gd name="connsiteX4" fmla="*/ 49592 w 58048"/>
                  <a:gd name="connsiteY4" fmla="*/ 8397 h 57421"/>
                  <a:gd name="connsiteX5" fmla="*/ 49430 w 58048"/>
                  <a:gd name="connsiteY5" fmla="*/ 8235 h 57421"/>
                  <a:gd name="connsiteX6" fmla="*/ 8282 w 58048"/>
                  <a:gd name="connsiteY6" fmla="*/ 8235 h 574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8048" h="57421">
                    <a:moveTo>
                      <a:pt x="8282" y="8235"/>
                    </a:moveTo>
                    <a:cubicBezTo>
                      <a:pt x="-2919" y="19350"/>
                      <a:pt x="-2995" y="37439"/>
                      <a:pt x="8120" y="48649"/>
                    </a:cubicBezTo>
                    <a:cubicBezTo>
                      <a:pt x="8168" y="48697"/>
                      <a:pt x="8225" y="48754"/>
                      <a:pt x="8282" y="48811"/>
                    </a:cubicBezTo>
                    <a:cubicBezTo>
                      <a:pt x="19703" y="60041"/>
                      <a:pt x="38010" y="60041"/>
                      <a:pt x="49430" y="48811"/>
                    </a:cubicBezTo>
                    <a:cubicBezTo>
                      <a:pt x="60631" y="37696"/>
                      <a:pt x="60708" y="19608"/>
                      <a:pt x="49592" y="8397"/>
                    </a:cubicBezTo>
                    <a:cubicBezTo>
                      <a:pt x="49544" y="8349"/>
                      <a:pt x="49487" y="8292"/>
                      <a:pt x="49430" y="8235"/>
                    </a:cubicBezTo>
                    <a:cubicBezTo>
                      <a:pt x="38010" y="-2995"/>
                      <a:pt x="19703" y="-2995"/>
                      <a:pt x="8282" y="8235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72" name="Полилиния: фигура 171">
                <a:extLst>
                  <a:ext uri="{FF2B5EF4-FFF2-40B4-BE49-F238E27FC236}">
                    <a16:creationId xmlns:a16="http://schemas.microsoft.com/office/drawing/2014/main" xmlns="" id="{C1CE111B-9A7E-419A-B362-BC416EE1364A}"/>
                  </a:ext>
                </a:extLst>
              </p:cNvPr>
              <p:cNvSpPr/>
              <p:nvPr/>
            </p:nvSpPr>
            <p:spPr>
              <a:xfrm>
                <a:off x="1609990" y="3096630"/>
                <a:ext cx="89289" cy="87872"/>
              </a:xfrm>
              <a:custGeom>
                <a:avLst/>
                <a:gdLst>
                  <a:gd name="connsiteX0" fmla="*/ 12901 w 89289"/>
                  <a:gd name="connsiteY0" fmla="*/ 12650 h 87872"/>
                  <a:gd name="connsiteX1" fmla="*/ 12263 w 89289"/>
                  <a:gd name="connsiteY1" fmla="*/ 74210 h 87872"/>
                  <a:gd name="connsiteX2" fmla="*/ 12901 w 89289"/>
                  <a:gd name="connsiteY2" fmla="*/ 74848 h 87872"/>
                  <a:gd name="connsiteX3" fmla="*/ 76052 w 89289"/>
                  <a:gd name="connsiteY3" fmla="*/ 74848 h 87872"/>
                  <a:gd name="connsiteX4" fmla="*/ 76690 w 89289"/>
                  <a:gd name="connsiteY4" fmla="*/ 13288 h 87872"/>
                  <a:gd name="connsiteX5" fmla="*/ 76052 w 89289"/>
                  <a:gd name="connsiteY5" fmla="*/ 12650 h 87872"/>
                  <a:gd name="connsiteX6" fmla="*/ 12901 w 89289"/>
                  <a:gd name="connsiteY6" fmla="*/ 12650 h 878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9289" h="87872">
                    <a:moveTo>
                      <a:pt x="12901" y="12650"/>
                    </a:moveTo>
                    <a:cubicBezTo>
                      <a:pt x="-4272" y="29471"/>
                      <a:pt x="-4558" y="57027"/>
                      <a:pt x="12263" y="74210"/>
                    </a:cubicBezTo>
                    <a:cubicBezTo>
                      <a:pt x="12473" y="74419"/>
                      <a:pt x="12683" y="74638"/>
                      <a:pt x="12901" y="74848"/>
                    </a:cubicBezTo>
                    <a:cubicBezTo>
                      <a:pt x="30475" y="91964"/>
                      <a:pt x="58479" y="91964"/>
                      <a:pt x="76052" y="74848"/>
                    </a:cubicBezTo>
                    <a:cubicBezTo>
                      <a:pt x="93226" y="58027"/>
                      <a:pt x="93511" y="30471"/>
                      <a:pt x="76690" y="13288"/>
                    </a:cubicBezTo>
                    <a:cubicBezTo>
                      <a:pt x="76481" y="13078"/>
                      <a:pt x="76271" y="12859"/>
                      <a:pt x="76052" y="12650"/>
                    </a:cubicBezTo>
                    <a:cubicBezTo>
                      <a:pt x="58479" y="-4467"/>
                      <a:pt x="30475" y="-4467"/>
                      <a:pt x="12901" y="12650"/>
                    </a:cubicBezTo>
                  </a:path>
                </a:pathLst>
              </a:custGeom>
              <a:solidFill>
                <a:srgbClr val="00B0F0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73" name="Полилиния: фигура 172">
                <a:extLst>
                  <a:ext uri="{FF2B5EF4-FFF2-40B4-BE49-F238E27FC236}">
                    <a16:creationId xmlns:a16="http://schemas.microsoft.com/office/drawing/2014/main" xmlns="" id="{839896C2-3B50-47F1-BCC2-7688B226797F}"/>
                  </a:ext>
                </a:extLst>
              </p:cNvPr>
              <p:cNvSpPr/>
              <p:nvPr/>
            </p:nvSpPr>
            <p:spPr>
              <a:xfrm>
                <a:off x="2378835" y="2272241"/>
                <a:ext cx="77170" cy="76061"/>
              </a:xfrm>
              <a:custGeom>
                <a:avLst/>
                <a:gdLst>
                  <a:gd name="connsiteX0" fmla="*/ 11199 w 77170"/>
                  <a:gd name="connsiteY0" fmla="*/ 10935 h 76061"/>
                  <a:gd name="connsiteX1" fmla="*/ 10446 w 77170"/>
                  <a:gd name="connsiteY1" fmla="*/ 63999 h 76061"/>
                  <a:gd name="connsiteX2" fmla="*/ 11199 w 77170"/>
                  <a:gd name="connsiteY2" fmla="*/ 64752 h 76061"/>
                  <a:gd name="connsiteX3" fmla="*/ 65873 w 77170"/>
                  <a:gd name="connsiteY3" fmla="*/ 64752 h 76061"/>
                  <a:gd name="connsiteX4" fmla="*/ 65873 w 77170"/>
                  <a:gd name="connsiteY4" fmla="*/ 10935 h 76061"/>
                  <a:gd name="connsiteX5" fmla="*/ 11199 w 77170"/>
                  <a:gd name="connsiteY5" fmla="*/ 10935 h 76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7170" h="76061">
                    <a:moveTo>
                      <a:pt x="11199" y="10935"/>
                    </a:moveTo>
                    <a:cubicBezTo>
                      <a:pt x="-3660" y="25385"/>
                      <a:pt x="-3993" y="49140"/>
                      <a:pt x="10446" y="63999"/>
                    </a:cubicBezTo>
                    <a:cubicBezTo>
                      <a:pt x="10694" y="64256"/>
                      <a:pt x="10942" y="64504"/>
                      <a:pt x="11199" y="64752"/>
                    </a:cubicBezTo>
                    <a:cubicBezTo>
                      <a:pt x="26401" y="79582"/>
                      <a:pt x="50671" y="79582"/>
                      <a:pt x="65873" y="64752"/>
                    </a:cubicBezTo>
                    <a:cubicBezTo>
                      <a:pt x="80712" y="49883"/>
                      <a:pt x="80712" y="25804"/>
                      <a:pt x="65873" y="10935"/>
                    </a:cubicBezTo>
                    <a:cubicBezTo>
                      <a:pt x="50671" y="-3895"/>
                      <a:pt x="26401" y="-3895"/>
                      <a:pt x="11199" y="10935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74" name="Полилиния: фигура 173">
                <a:extLst>
                  <a:ext uri="{FF2B5EF4-FFF2-40B4-BE49-F238E27FC236}">
                    <a16:creationId xmlns:a16="http://schemas.microsoft.com/office/drawing/2014/main" xmlns="" id="{12ECD158-73B0-4FE5-A666-9A472B37D524}"/>
                  </a:ext>
                </a:extLst>
              </p:cNvPr>
              <p:cNvSpPr/>
              <p:nvPr/>
            </p:nvSpPr>
            <p:spPr>
              <a:xfrm>
                <a:off x="2358336" y="2251946"/>
                <a:ext cx="118556" cy="116652"/>
              </a:xfrm>
              <a:custGeom>
                <a:avLst/>
                <a:gdLst>
                  <a:gd name="connsiteX0" fmla="*/ 17125 w 118556"/>
                  <a:gd name="connsiteY0" fmla="*/ 16943 h 116652"/>
                  <a:gd name="connsiteX1" fmla="*/ 16363 w 118556"/>
                  <a:gd name="connsiteY1" fmla="*/ 98572 h 116652"/>
                  <a:gd name="connsiteX2" fmla="*/ 17125 w 118556"/>
                  <a:gd name="connsiteY2" fmla="*/ 99335 h 116652"/>
                  <a:gd name="connsiteX3" fmla="*/ 100850 w 118556"/>
                  <a:gd name="connsiteY3" fmla="*/ 99335 h 116652"/>
                  <a:gd name="connsiteX4" fmla="*/ 102430 w 118556"/>
                  <a:gd name="connsiteY4" fmla="*/ 18524 h 116652"/>
                  <a:gd name="connsiteX5" fmla="*/ 100850 w 118556"/>
                  <a:gd name="connsiteY5" fmla="*/ 16943 h 116652"/>
                  <a:gd name="connsiteX6" fmla="*/ 17125 w 118556"/>
                  <a:gd name="connsiteY6" fmla="*/ 16943 h 1166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8556" h="116652">
                    <a:moveTo>
                      <a:pt x="17125" y="16943"/>
                    </a:moveTo>
                    <a:cubicBezTo>
                      <a:pt x="-5630" y="39270"/>
                      <a:pt x="-5973" y="75817"/>
                      <a:pt x="16363" y="98572"/>
                    </a:cubicBezTo>
                    <a:cubicBezTo>
                      <a:pt x="16611" y="98830"/>
                      <a:pt x="16868" y="99077"/>
                      <a:pt x="17125" y="99335"/>
                    </a:cubicBezTo>
                    <a:cubicBezTo>
                      <a:pt x="40356" y="122175"/>
                      <a:pt x="77609" y="122175"/>
                      <a:pt x="100850" y="99335"/>
                    </a:cubicBezTo>
                    <a:cubicBezTo>
                      <a:pt x="123605" y="77455"/>
                      <a:pt x="124309" y="41280"/>
                      <a:pt x="102430" y="18524"/>
                    </a:cubicBezTo>
                    <a:cubicBezTo>
                      <a:pt x="101917" y="17991"/>
                      <a:pt x="101383" y="17458"/>
                      <a:pt x="100850" y="16943"/>
                    </a:cubicBezTo>
                    <a:cubicBezTo>
                      <a:pt x="77609" y="-5898"/>
                      <a:pt x="40356" y="-5898"/>
                      <a:pt x="17125" y="16943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grpSp>
            <p:nvGrpSpPr>
              <p:cNvPr id="175" name="Рисунок 19">
                <a:extLst>
                  <a:ext uri="{FF2B5EF4-FFF2-40B4-BE49-F238E27FC236}">
                    <a16:creationId xmlns:a16="http://schemas.microsoft.com/office/drawing/2014/main" xmlns="" id="{DF020795-5AEE-470C-BAB7-6DCA43D8737B}"/>
                  </a:ext>
                </a:extLst>
              </p:cNvPr>
              <p:cNvGrpSpPr/>
              <p:nvPr/>
            </p:nvGrpSpPr>
            <p:grpSpPr>
              <a:xfrm>
                <a:off x="2358336" y="2251946"/>
                <a:ext cx="118556" cy="116652"/>
                <a:chOff x="2358336" y="2251946"/>
                <a:chExt cx="118556" cy="116652"/>
              </a:xfrm>
              <a:solidFill>
                <a:srgbClr val="BFC8D5"/>
              </a:solidFill>
            </p:grpSpPr>
            <p:sp>
              <p:nvSpPr>
                <p:cNvPr id="185" name="Полилиния: фигура 184">
                  <a:extLst>
                    <a:ext uri="{FF2B5EF4-FFF2-40B4-BE49-F238E27FC236}">
                      <a16:creationId xmlns:a16="http://schemas.microsoft.com/office/drawing/2014/main" xmlns="" id="{E1C8212B-DF32-4842-A011-9ADDDE573475}"/>
                    </a:ext>
                  </a:extLst>
                </p:cNvPr>
                <p:cNvSpPr/>
                <p:nvPr/>
              </p:nvSpPr>
              <p:spPr>
                <a:xfrm>
                  <a:off x="2378835" y="2272241"/>
                  <a:ext cx="77170" cy="76061"/>
                </a:xfrm>
                <a:custGeom>
                  <a:avLst/>
                  <a:gdLst>
                    <a:gd name="connsiteX0" fmla="*/ 11199 w 77170"/>
                    <a:gd name="connsiteY0" fmla="*/ 10935 h 76061"/>
                    <a:gd name="connsiteX1" fmla="*/ 10446 w 77170"/>
                    <a:gd name="connsiteY1" fmla="*/ 63999 h 76061"/>
                    <a:gd name="connsiteX2" fmla="*/ 11199 w 77170"/>
                    <a:gd name="connsiteY2" fmla="*/ 64752 h 76061"/>
                    <a:gd name="connsiteX3" fmla="*/ 65873 w 77170"/>
                    <a:gd name="connsiteY3" fmla="*/ 64752 h 76061"/>
                    <a:gd name="connsiteX4" fmla="*/ 65873 w 77170"/>
                    <a:gd name="connsiteY4" fmla="*/ 10935 h 76061"/>
                    <a:gd name="connsiteX5" fmla="*/ 11199 w 77170"/>
                    <a:gd name="connsiteY5" fmla="*/ 10935 h 76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7170" h="76061">
                      <a:moveTo>
                        <a:pt x="11199" y="10935"/>
                      </a:moveTo>
                      <a:cubicBezTo>
                        <a:pt x="-3660" y="25385"/>
                        <a:pt x="-3993" y="49140"/>
                        <a:pt x="10446" y="63999"/>
                      </a:cubicBezTo>
                      <a:cubicBezTo>
                        <a:pt x="10694" y="64256"/>
                        <a:pt x="10942" y="64504"/>
                        <a:pt x="11199" y="64752"/>
                      </a:cubicBezTo>
                      <a:cubicBezTo>
                        <a:pt x="26401" y="79582"/>
                        <a:pt x="50671" y="79582"/>
                        <a:pt x="65873" y="64752"/>
                      </a:cubicBezTo>
                      <a:cubicBezTo>
                        <a:pt x="80712" y="49883"/>
                        <a:pt x="80712" y="25804"/>
                        <a:pt x="65873" y="10935"/>
                      </a:cubicBezTo>
                      <a:cubicBezTo>
                        <a:pt x="50671" y="-3895"/>
                        <a:pt x="26401" y="-3895"/>
                        <a:pt x="11199" y="109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86" name="Полилиния: фигура 185">
                  <a:extLst>
                    <a:ext uri="{FF2B5EF4-FFF2-40B4-BE49-F238E27FC236}">
                      <a16:creationId xmlns:a16="http://schemas.microsoft.com/office/drawing/2014/main" xmlns="" id="{5C8AD463-A5F7-43F0-AD64-927B8D8C77B5}"/>
                    </a:ext>
                  </a:extLst>
                </p:cNvPr>
                <p:cNvSpPr/>
                <p:nvPr/>
              </p:nvSpPr>
              <p:spPr>
                <a:xfrm>
                  <a:off x="2358336" y="2251946"/>
                  <a:ext cx="118556" cy="116652"/>
                </a:xfrm>
                <a:custGeom>
                  <a:avLst/>
                  <a:gdLst>
                    <a:gd name="connsiteX0" fmla="*/ 17125 w 118556"/>
                    <a:gd name="connsiteY0" fmla="*/ 16943 h 116652"/>
                    <a:gd name="connsiteX1" fmla="*/ 16363 w 118556"/>
                    <a:gd name="connsiteY1" fmla="*/ 98572 h 116652"/>
                    <a:gd name="connsiteX2" fmla="*/ 17125 w 118556"/>
                    <a:gd name="connsiteY2" fmla="*/ 99335 h 116652"/>
                    <a:gd name="connsiteX3" fmla="*/ 100850 w 118556"/>
                    <a:gd name="connsiteY3" fmla="*/ 99335 h 116652"/>
                    <a:gd name="connsiteX4" fmla="*/ 102430 w 118556"/>
                    <a:gd name="connsiteY4" fmla="*/ 18524 h 116652"/>
                    <a:gd name="connsiteX5" fmla="*/ 100850 w 118556"/>
                    <a:gd name="connsiteY5" fmla="*/ 16943 h 116652"/>
                    <a:gd name="connsiteX6" fmla="*/ 17125 w 118556"/>
                    <a:gd name="connsiteY6" fmla="*/ 16943 h 116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556" h="116652">
                      <a:moveTo>
                        <a:pt x="17125" y="16943"/>
                      </a:moveTo>
                      <a:cubicBezTo>
                        <a:pt x="-5630" y="39270"/>
                        <a:pt x="-5973" y="75817"/>
                        <a:pt x="16363" y="98572"/>
                      </a:cubicBezTo>
                      <a:cubicBezTo>
                        <a:pt x="16611" y="98830"/>
                        <a:pt x="16868" y="99077"/>
                        <a:pt x="17125" y="99335"/>
                      </a:cubicBezTo>
                      <a:cubicBezTo>
                        <a:pt x="40356" y="122175"/>
                        <a:pt x="77609" y="122175"/>
                        <a:pt x="100850" y="99335"/>
                      </a:cubicBezTo>
                      <a:cubicBezTo>
                        <a:pt x="123605" y="77455"/>
                        <a:pt x="124309" y="41280"/>
                        <a:pt x="102430" y="18524"/>
                      </a:cubicBezTo>
                      <a:cubicBezTo>
                        <a:pt x="101917" y="17991"/>
                        <a:pt x="101383" y="17458"/>
                        <a:pt x="100850" y="16943"/>
                      </a:cubicBezTo>
                      <a:cubicBezTo>
                        <a:pt x="77609" y="-5898"/>
                        <a:pt x="40356" y="-5898"/>
                        <a:pt x="17125" y="16943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  <p:sp>
            <p:nvSpPr>
              <p:cNvPr id="176" name="Полилиния: фигура 175">
                <a:extLst>
                  <a:ext uri="{FF2B5EF4-FFF2-40B4-BE49-F238E27FC236}">
                    <a16:creationId xmlns:a16="http://schemas.microsoft.com/office/drawing/2014/main" xmlns="" id="{AF2BB757-5699-47D3-8229-0C7D84B7DCA5}"/>
                  </a:ext>
                </a:extLst>
              </p:cNvPr>
              <p:cNvSpPr/>
              <p:nvPr/>
            </p:nvSpPr>
            <p:spPr>
              <a:xfrm>
                <a:off x="1918302" y="3775448"/>
                <a:ext cx="77312" cy="76197"/>
              </a:xfrm>
              <a:custGeom>
                <a:avLst/>
                <a:gdLst>
                  <a:gd name="connsiteX0" fmla="*/ 11199 w 77312"/>
                  <a:gd name="connsiteY0" fmla="*/ 10964 h 76197"/>
                  <a:gd name="connsiteX1" fmla="*/ 10447 w 77312"/>
                  <a:gd name="connsiteY1" fmla="*/ 64028 h 76197"/>
                  <a:gd name="connsiteX2" fmla="*/ 11199 w 77312"/>
                  <a:gd name="connsiteY2" fmla="*/ 64780 h 76197"/>
                  <a:gd name="connsiteX3" fmla="*/ 65778 w 77312"/>
                  <a:gd name="connsiteY3" fmla="*/ 64780 h 76197"/>
                  <a:gd name="connsiteX4" fmla="*/ 66530 w 77312"/>
                  <a:gd name="connsiteY4" fmla="*/ 11716 h 76197"/>
                  <a:gd name="connsiteX5" fmla="*/ 65778 w 77312"/>
                  <a:gd name="connsiteY5" fmla="*/ 10964 h 76197"/>
                  <a:gd name="connsiteX6" fmla="*/ 11199 w 77312"/>
                  <a:gd name="connsiteY6" fmla="*/ 10964 h 761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7312" h="76197">
                    <a:moveTo>
                      <a:pt x="11199" y="10964"/>
                    </a:moveTo>
                    <a:cubicBezTo>
                      <a:pt x="-3660" y="25413"/>
                      <a:pt x="-3993" y="49169"/>
                      <a:pt x="10447" y="64028"/>
                    </a:cubicBezTo>
                    <a:cubicBezTo>
                      <a:pt x="10694" y="64285"/>
                      <a:pt x="10942" y="64532"/>
                      <a:pt x="11199" y="64780"/>
                    </a:cubicBezTo>
                    <a:cubicBezTo>
                      <a:pt x="26306" y="79754"/>
                      <a:pt x="50671" y="79754"/>
                      <a:pt x="65778" y="64780"/>
                    </a:cubicBezTo>
                    <a:cubicBezTo>
                      <a:pt x="80637" y="50331"/>
                      <a:pt x="80970" y="26575"/>
                      <a:pt x="66530" y="11716"/>
                    </a:cubicBezTo>
                    <a:cubicBezTo>
                      <a:pt x="66282" y="11459"/>
                      <a:pt x="66035" y="11212"/>
                      <a:pt x="65778" y="10964"/>
                    </a:cubicBezTo>
                    <a:cubicBezTo>
                      <a:pt x="50623" y="-3905"/>
                      <a:pt x="26353" y="-3905"/>
                      <a:pt x="11199" y="10964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77" name="Полилиния: фигура 176">
                <a:extLst>
                  <a:ext uri="{FF2B5EF4-FFF2-40B4-BE49-F238E27FC236}">
                    <a16:creationId xmlns:a16="http://schemas.microsoft.com/office/drawing/2014/main" xmlns="" id="{F9EF4644-E0C7-4E0D-8271-158E3C4A0051}"/>
                  </a:ext>
                </a:extLst>
              </p:cNvPr>
              <p:cNvSpPr/>
              <p:nvPr/>
            </p:nvSpPr>
            <p:spPr>
              <a:xfrm>
                <a:off x="1897718" y="3755224"/>
                <a:ext cx="118480" cy="116662"/>
              </a:xfrm>
              <a:custGeom>
                <a:avLst/>
                <a:gdLst>
                  <a:gd name="connsiteX0" fmla="*/ 17210 w 118480"/>
                  <a:gd name="connsiteY0" fmla="*/ 16900 h 116662"/>
                  <a:gd name="connsiteX1" fmla="*/ 16210 w 118480"/>
                  <a:gd name="connsiteY1" fmla="*/ 98387 h 116662"/>
                  <a:gd name="connsiteX2" fmla="*/ 17210 w 118480"/>
                  <a:gd name="connsiteY2" fmla="*/ 99387 h 116662"/>
                  <a:gd name="connsiteX3" fmla="*/ 100934 w 118480"/>
                  <a:gd name="connsiteY3" fmla="*/ 99387 h 116662"/>
                  <a:gd name="connsiteX4" fmla="*/ 101935 w 118480"/>
                  <a:gd name="connsiteY4" fmla="*/ 17900 h 116662"/>
                  <a:gd name="connsiteX5" fmla="*/ 100934 w 118480"/>
                  <a:gd name="connsiteY5" fmla="*/ 16900 h 116662"/>
                  <a:gd name="connsiteX6" fmla="*/ 17210 w 118480"/>
                  <a:gd name="connsiteY6" fmla="*/ 16900 h 1166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8480" h="116662">
                    <a:moveTo>
                      <a:pt x="17210" y="16900"/>
                    </a:moveTo>
                    <a:cubicBezTo>
                      <a:pt x="-5564" y="39132"/>
                      <a:pt x="-6012" y="75612"/>
                      <a:pt x="16210" y="98387"/>
                    </a:cubicBezTo>
                    <a:cubicBezTo>
                      <a:pt x="16543" y="98730"/>
                      <a:pt x="16876" y="99063"/>
                      <a:pt x="17210" y="99387"/>
                    </a:cubicBezTo>
                    <a:cubicBezTo>
                      <a:pt x="40470" y="122171"/>
                      <a:pt x="77674" y="122171"/>
                      <a:pt x="100934" y="99387"/>
                    </a:cubicBezTo>
                    <a:cubicBezTo>
                      <a:pt x="123709" y="77155"/>
                      <a:pt x="124156" y="40675"/>
                      <a:pt x="101935" y="17900"/>
                    </a:cubicBezTo>
                    <a:cubicBezTo>
                      <a:pt x="101601" y="17557"/>
                      <a:pt x="101268" y="17224"/>
                      <a:pt x="100934" y="16900"/>
                    </a:cubicBezTo>
                    <a:cubicBezTo>
                      <a:pt x="77674" y="-5884"/>
                      <a:pt x="40470" y="-5884"/>
                      <a:pt x="17210" y="16900"/>
                    </a:cubicBezTo>
                  </a:path>
                </a:pathLst>
              </a:custGeom>
              <a:solidFill>
                <a:srgbClr val="00B0F0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78" name="Полилиния: фигура 177">
                <a:extLst>
                  <a:ext uri="{FF2B5EF4-FFF2-40B4-BE49-F238E27FC236}">
                    <a16:creationId xmlns:a16="http://schemas.microsoft.com/office/drawing/2014/main" xmlns="" id="{94C47E66-4891-42AB-BC27-7C3C07746EC4}"/>
                  </a:ext>
                </a:extLst>
              </p:cNvPr>
              <p:cNvSpPr/>
              <p:nvPr/>
            </p:nvSpPr>
            <p:spPr>
              <a:xfrm>
                <a:off x="-652358" y="3366097"/>
                <a:ext cx="56559" cy="55764"/>
              </a:xfrm>
              <a:custGeom>
                <a:avLst/>
                <a:gdLst>
                  <a:gd name="connsiteX0" fmla="*/ 8109 w 56559"/>
                  <a:gd name="connsiteY0" fmla="*/ 7978 h 55764"/>
                  <a:gd name="connsiteX1" fmla="*/ 7738 w 56559"/>
                  <a:gd name="connsiteY1" fmla="*/ 47040 h 55764"/>
                  <a:gd name="connsiteX2" fmla="*/ 8109 w 56559"/>
                  <a:gd name="connsiteY2" fmla="*/ 47411 h 55764"/>
                  <a:gd name="connsiteX3" fmla="*/ 48114 w 56559"/>
                  <a:gd name="connsiteY3" fmla="*/ 47411 h 55764"/>
                  <a:gd name="connsiteX4" fmla="*/ 48486 w 56559"/>
                  <a:gd name="connsiteY4" fmla="*/ 8349 h 55764"/>
                  <a:gd name="connsiteX5" fmla="*/ 48114 w 56559"/>
                  <a:gd name="connsiteY5" fmla="*/ 7978 h 55764"/>
                  <a:gd name="connsiteX6" fmla="*/ 8109 w 56559"/>
                  <a:gd name="connsiteY6" fmla="*/ 7978 h 55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6559" h="55764">
                    <a:moveTo>
                      <a:pt x="8109" y="7978"/>
                    </a:moveTo>
                    <a:cubicBezTo>
                      <a:pt x="-2778" y="18665"/>
                      <a:pt x="-2949" y="36153"/>
                      <a:pt x="7738" y="47040"/>
                    </a:cubicBezTo>
                    <a:cubicBezTo>
                      <a:pt x="7861" y="47164"/>
                      <a:pt x="7985" y="47287"/>
                      <a:pt x="8109" y="47411"/>
                    </a:cubicBezTo>
                    <a:cubicBezTo>
                      <a:pt x="19225" y="58298"/>
                      <a:pt x="36999" y="58298"/>
                      <a:pt x="48114" y="47411"/>
                    </a:cubicBezTo>
                    <a:cubicBezTo>
                      <a:pt x="59001" y="36724"/>
                      <a:pt x="59173" y="19236"/>
                      <a:pt x="48486" y="8349"/>
                    </a:cubicBezTo>
                    <a:cubicBezTo>
                      <a:pt x="48362" y="8225"/>
                      <a:pt x="48238" y="8101"/>
                      <a:pt x="48114" y="7978"/>
                    </a:cubicBezTo>
                    <a:cubicBezTo>
                      <a:pt x="36999" y="-2909"/>
                      <a:pt x="19225" y="-2909"/>
                      <a:pt x="8109" y="7978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79" name="Полилиния: фигура 178">
                <a:extLst>
                  <a:ext uri="{FF2B5EF4-FFF2-40B4-BE49-F238E27FC236}">
                    <a16:creationId xmlns:a16="http://schemas.microsoft.com/office/drawing/2014/main" xmlns="" id="{FE677431-9DD0-4E67-99C9-D25173C1D2C2}"/>
                  </a:ext>
                </a:extLst>
              </p:cNvPr>
              <p:cNvSpPr/>
              <p:nvPr/>
            </p:nvSpPr>
            <p:spPr>
              <a:xfrm>
                <a:off x="-667091" y="3351269"/>
                <a:ext cx="86610" cy="85420"/>
              </a:xfrm>
              <a:custGeom>
                <a:avLst/>
                <a:gdLst>
                  <a:gd name="connsiteX0" fmla="*/ 12556 w 86610"/>
                  <a:gd name="connsiteY0" fmla="*/ 12328 h 85420"/>
                  <a:gd name="connsiteX1" fmla="*/ 11832 w 86610"/>
                  <a:gd name="connsiteY1" fmla="*/ 72002 h 85420"/>
                  <a:gd name="connsiteX2" fmla="*/ 12556 w 86610"/>
                  <a:gd name="connsiteY2" fmla="*/ 72717 h 85420"/>
                  <a:gd name="connsiteX3" fmla="*/ 73801 w 86610"/>
                  <a:gd name="connsiteY3" fmla="*/ 72717 h 85420"/>
                  <a:gd name="connsiteX4" fmla="*/ 74249 w 86610"/>
                  <a:gd name="connsiteY4" fmla="*/ 12776 h 85420"/>
                  <a:gd name="connsiteX5" fmla="*/ 73801 w 86610"/>
                  <a:gd name="connsiteY5" fmla="*/ 12328 h 85420"/>
                  <a:gd name="connsiteX6" fmla="*/ 12556 w 86610"/>
                  <a:gd name="connsiteY6" fmla="*/ 12328 h 854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6610" h="85420">
                    <a:moveTo>
                      <a:pt x="12556" y="12328"/>
                    </a:moveTo>
                    <a:cubicBezTo>
                      <a:pt x="-4123" y="28606"/>
                      <a:pt x="-4446" y="55324"/>
                      <a:pt x="11832" y="72002"/>
                    </a:cubicBezTo>
                    <a:cubicBezTo>
                      <a:pt x="12070" y="72240"/>
                      <a:pt x="12318" y="72479"/>
                      <a:pt x="12556" y="72717"/>
                    </a:cubicBezTo>
                    <a:cubicBezTo>
                      <a:pt x="29558" y="89404"/>
                      <a:pt x="56799" y="89404"/>
                      <a:pt x="73801" y="72717"/>
                    </a:cubicBezTo>
                    <a:cubicBezTo>
                      <a:pt x="90480" y="56286"/>
                      <a:pt x="90680" y="29454"/>
                      <a:pt x="74249" y="12776"/>
                    </a:cubicBezTo>
                    <a:cubicBezTo>
                      <a:pt x="74097" y="12623"/>
                      <a:pt x="73954" y="12481"/>
                      <a:pt x="73801" y="12328"/>
                    </a:cubicBezTo>
                    <a:cubicBezTo>
                      <a:pt x="56799" y="-4360"/>
                      <a:pt x="29558" y="-4360"/>
                      <a:pt x="12556" y="12328"/>
                    </a:cubicBezTo>
                  </a:path>
                </a:pathLst>
              </a:custGeom>
              <a:solidFill>
                <a:srgbClr val="00B0F0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80" name="Полилиния: фигура 179">
                <a:extLst>
                  <a:ext uri="{FF2B5EF4-FFF2-40B4-BE49-F238E27FC236}">
                    <a16:creationId xmlns:a16="http://schemas.microsoft.com/office/drawing/2014/main" xmlns="" id="{9A04B66B-A1F0-4152-B21D-02251A9DD1BF}"/>
                  </a:ext>
                </a:extLst>
              </p:cNvPr>
              <p:cNvSpPr/>
              <p:nvPr/>
            </p:nvSpPr>
            <p:spPr>
              <a:xfrm>
                <a:off x="-1604995" y="2415211"/>
                <a:ext cx="77170" cy="76061"/>
              </a:xfrm>
              <a:custGeom>
                <a:avLst/>
                <a:gdLst>
                  <a:gd name="connsiteX0" fmla="*/ 11199 w 77170"/>
                  <a:gd name="connsiteY0" fmla="*/ 10935 h 76061"/>
                  <a:gd name="connsiteX1" fmla="*/ 10447 w 77170"/>
                  <a:gd name="connsiteY1" fmla="*/ 63999 h 76061"/>
                  <a:gd name="connsiteX2" fmla="*/ 11199 w 77170"/>
                  <a:gd name="connsiteY2" fmla="*/ 64751 h 76061"/>
                  <a:gd name="connsiteX3" fmla="*/ 65873 w 77170"/>
                  <a:gd name="connsiteY3" fmla="*/ 64751 h 76061"/>
                  <a:gd name="connsiteX4" fmla="*/ 65873 w 77170"/>
                  <a:gd name="connsiteY4" fmla="*/ 10935 h 76061"/>
                  <a:gd name="connsiteX5" fmla="*/ 11199 w 77170"/>
                  <a:gd name="connsiteY5" fmla="*/ 10935 h 76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7170" h="76061">
                    <a:moveTo>
                      <a:pt x="11199" y="10935"/>
                    </a:moveTo>
                    <a:cubicBezTo>
                      <a:pt x="-3660" y="25385"/>
                      <a:pt x="-3993" y="49140"/>
                      <a:pt x="10447" y="63999"/>
                    </a:cubicBezTo>
                    <a:cubicBezTo>
                      <a:pt x="10694" y="64256"/>
                      <a:pt x="10942" y="64504"/>
                      <a:pt x="11199" y="64751"/>
                    </a:cubicBezTo>
                    <a:cubicBezTo>
                      <a:pt x="26401" y="79582"/>
                      <a:pt x="50671" y="79582"/>
                      <a:pt x="65873" y="64751"/>
                    </a:cubicBezTo>
                    <a:cubicBezTo>
                      <a:pt x="80713" y="49883"/>
                      <a:pt x="80713" y="25804"/>
                      <a:pt x="65873" y="10935"/>
                    </a:cubicBezTo>
                    <a:cubicBezTo>
                      <a:pt x="50671" y="-3895"/>
                      <a:pt x="26401" y="-3895"/>
                      <a:pt x="11199" y="10935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sp>
            <p:nvSpPr>
              <p:cNvPr id="181" name="Полилиния: фигура 180">
                <a:extLst>
                  <a:ext uri="{FF2B5EF4-FFF2-40B4-BE49-F238E27FC236}">
                    <a16:creationId xmlns:a16="http://schemas.microsoft.com/office/drawing/2014/main" xmlns="" id="{2D637953-FA6E-4DF1-9AB3-D3008071FCC1}"/>
                  </a:ext>
                </a:extLst>
              </p:cNvPr>
              <p:cNvSpPr/>
              <p:nvPr/>
            </p:nvSpPr>
            <p:spPr>
              <a:xfrm>
                <a:off x="-1625496" y="2394863"/>
                <a:ext cx="118397" cy="116662"/>
              </a:xfrm>
              <a:custGeom>
                <a:avLst/>
                <a:gdLst>
                  <a:gd name="connsiteX0" fmla="*/ 17127 w 118397"/>
                  <a:gd name="connsiteY0" fmla="*/ 16900 h 116662"/>
                  <a:gd name="connsiteX1" fmla="*/ 16403 w 118397"/>
                  <a:gd name="connsiteY1" fmla="*/ 98663 h 116662"/>
                  <a:gd name="connsiteX2" fmla="*/ 17127 w 118397"/>
                  <a:gd name="connsiteY2" fmla="*/ 99387 h 116662"/>
                  <a:gd name="connsiteX3" fmla="*/ 100852 w 118397"/>
                  <a:gd name="connsiteY3" fmla="*/ 99387 h 116662"/>
                  <a:gd name="connsiteX4" fmla="*/ 101852 w 118397"/>
                  <a:gd name="connsiteY4" fmla="*/ 17900 h 116662"/>
                  <a:gd name="connsiteX5" fmla="*/ 100852 w 118397"/>
                  <a:gd name="connsiteY5" fmla="*/ 16900 h 116662"/>
                  <a:gd name="connsiteX6" fmla="*/ 17127 w 118397"/>
                  <a:gd name="connsiteY6" fmla="*/ 16900 h 1166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8397" h="116662">
                    <a:moveTo>
                      <a:pt x="17127" y="16900"/>
                    </a:moveTo>
                    <a:cubicBezTo>
                      <a:pt x="-5647" y="39274"/>
                      <a:pt x="-5971" y="75889"/>
                      <a:pt x="16403" y="98663"/>
                    </a:cubicBezTo>
                    <a:cubicBezTo>
                      <a:pt x="16641" y="98911"/>
                      <a:pt x="16879" y="99149"/>
                      <a:pt x="17127" y="99387"/>
                    </a:cubicBezTo>
                    <a:cubicBezTo>
                      <a:pt x="40387" y="122171"/>
                      <a:pt x="77592" y="122171"/>
                      <a:pt x="100852" y="99387"/>
                    </a:cubicBezTo>
                    <a:cubicBezTo>
                      <a:pt x="123626" y="77156"/>
                      <a:pt x="124074" y="40675"/>
                      <a:pt x="101852" y="17900"/>
                    </a:cubicBezTo>
                    <a:cubicBezTo>
                      <a:pt x="101518" y="17557"/>
                      <a:pt x="101185" y="17224"/>
                      <a:pt x="100852" y="16900"/>
                    </a:cubicBezTo>
                    <a:cubicBezTo>
                      <a:pt x="77592" y="-5884"/>
                      <a:pt x="40387" y="-5884"/>
                      <a:pt x="17127" y="16900"/>
                    </a:cubicBezTo>
                  </a:path>
                </a:pathLst>
              </a:custGeom>
              <a:solidFill>
                <a:srgbClr val="BFC8D5"/>
              </a:solidFill>
              <a:ln w="9525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grpSp>
            <p:nvGrpSpPr>
              <p:cNvPr id="182" name="Рисунок 19">
                <a:extLst>
                  <a:ext uri="{FF2B5EF4-FFF2-40B4-BE49-F238E27FC236}">
                    <a16:creationId xmlns:a16="http://schemas.microsoft.com/office/drawing/2014/main" xmlns="" id="{6D91E4BB-20F7-465A-8518-1EE467D1803F}"/>
                  </a:ext>
                </a:extLst>
              </p:cNvPr>
              <p:cNvGrpSpPr/>
              <p:nvPr/>
            </p:nvGrpSpPr>
            <p:grpSpPr>
              <a:xfrm>
                <a:off x="-1625496" y="2394863"/>
                <a:ext cx="118397" cy="116662"/>
                <a:chOff x="-1625496" y="2394863"/>
                <a:chExt cx="118397" cy="116662"/>
              </a:xfrm>
              <a:solidFill>
                <a:srgbClr val="BFC8D5"/>
              </a:solidFill>
            </p:grpSpPr>
            <p:sp>
              <p:nvSpPr>
                <p:cNvPr id="183" name="Полилиния: фигура 182">
                  <a:extLst>
                    <a:ext uri="{FF2B5EF4-FFF2-40B4-BE49-F238E27FC236}">
                      <a16:creationId xmlns:a16="http://schemas.microsoft.com/office/drawing/2014/main" xmlns="" id="{A331A391-64F6-4F6D-9746-8D4224199476}"/>
                    </a:ext>
                  </a:extLst>
                </p:cNvPr>
                <p:cNvSpPr/>
                <p:nvPr/>
              </p:nvSpPr>
              <p:spPr>
                <a:xfrm>
                  <a:off x="-1604995" y="2415211"/>
                  <a:ext cx="77170" cy="76061"/>
                </a:xfrm>
                <a:custGeom>
                  <a:avLst/>
                  <a:gdLst>
                    <a:gd name="connsiteX0" fmla="*/ 11199 w 77170"/>
                    <a:gd name="connsiteY0" fmla="*/ 10935 h 76061"/>
                    <a:gd name="connsiteX1" fmla="*/ 10447 w 77170"/>
                    <a:gd name="connsiteY1" fmla="*/ 63999 h 76061"/>
                    <a:gd name="connsiteX2" fmla="*/ 11199 w 77170"/>
                    <a:gd name="connsiteY2" fmla="*/ 64751 h 76061"/>
                    <a:gd name="connsiteX3" fmla="*/ 65873 w 77170"/>
                    <a:gd name="connsiteY3" fmla="*/ 64751 h 76061"/>
                    <a:gd name="connsiteX4" fmla="*/ 65873 w 77170"/>
                    <a:gd name="connsiteY4" fmla="*/ 10935 h 76061"/>
                    <a:gd name="connsiteX5" fmla="*/ 11199 w 77170"/>
                    <a:gd name="connsiteY5" fmla="*/ 10935 h 76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7170" h="76061">
                      <a:moveTo>
                        <a:pt x="11199" y="10935"/>
                      </a:moveTo>
                      <a:cubicBezTo>
                        <a:pt x="-3660" y="25385"/>
                        <a:pt x="-3993" y="49140"/>
                        <a:pt x="10447" y="63999"/>
                      </a:cubicBezTo>
                      <a:cubicBezTo>
                        <a:pt x="10694" y="64256"/>
                        <a:pt x="10942" y="64504"/>
                        <a:pt x="11199" y="64751"/>
                      </a:cubicBezTo>
                      <a:cubicBezTo>
                        <a:pt x="26401" y="79582"/>
                        <a:pt x="50671" y="79582"/>
                        <a:pt x="65873" y="64751"/>
                      </a:cubicBezTo>
                      <a:cubicBezTo>
                        <a:pt x="80713" y="49883"/>
                        <a:pt x="80713" y="25804"/>
                        <a:pt x="65873" y="10935"/>
                      </a:cubicBezTo>
                      <a:cubicBezTo>
                        <a:pt x="50671" y="-3895"/>
                        <a:pt x="26401" y="-3895"/>
                        <a:pt x="11199" y="109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84" name="Полилиния: фигура 183">
                  <a:extLst>
                    <a:ext uri="{FF2B5EF4-FFF2-40B4-BE49-F238E27FC236}">
                      <a16:creationId xmlns:a16="http://schemas.microsoft.com/office/drawing/2014/main" xmlns="" id="{24E0B49C-4319-43EF-B2BE-1F8A9A32D48E}"/>
                    </a:ext>
                  </a:extLst>
                </p:cNvPr>
                <p:cNvSpPr/>
                <p:nvPr/>
              </p:nvSpPr>
              <p:spPr>
                <a:xfrm>
                  <a:off x="-1625496" y="2394863"/>
                  <a:ext cx="118397" cy="116662"/>
                </a:xfrm>
                <a:custGeom>
                  <a:avLst/>
                  <a:gdLst>
                    <a:gd name="connsiteX0" fmla="*/ 17127 w 118397"/>
                    <a:gd name="connsiteY0" fmla="*/ 16900 h 116662"/>
                    <a:gd name="connsiteX1" fmla="*/ 16403 w 118397"/>
                    <a:gd name="connsiteY1" fmla="*/ 98663 h 116662"/>
                    <a:gd name="connsiteX2" fmla="*/ 17127 w 118397"/>
                    <a:gd name="connsiteY2" fmla="*/ 99387 h 116662"/>
                    <a:gd name="connsiteX3" fmla="*/ 100852 w 118397"/>
                    <a:gd name="connsiteY3" fmla="*/ 99387 h 116662"/>
                    <a:gd name="connsiteX4" fmla="*/ 101852 w 118397"/>
                    <a:gd name="connsiteY4" fmla="*/ 17900 h 116662"/>
                    <a:gd name="connsiteX5" fmla="*/ 100852 w 118397"/>
                    <a:gd name="connsiteY5" fmla="*/ 16900 h 116662"/>
                    <a:gd name="connsiteX6" fmla="*/ 17127 w 118397"/>
                    <a:gd name="connsiteY6" fmla="*/ 16900 h 1166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397" h="116662">
                      <a:moveTo>
                        <a:pt x="17127" y="16900"/>
                      </a:moveTo>
                      <a:cubicBezTo>
                        <a:pt x="-5647" y="39274"/>
                        <a:pt x="-5971" y="75889"/>
                        <a:pt x="16403" y="98663"/>
                      </a:cubicBezTo>
                      <a:cubicBezTo>
                        <a:pt x="16641" y="98911"/>
                        <a:pt x="16879" y="99149"/>
                        <a:pt x="17127" y="99387"/>
                      </a:cubicBezTo>
                      <a:cubicBezTo>
                        <a:pt x="40387" y="122171"/>
                        <a:pt x="77592" y="122171"/>
                        <a:pt x="100852" y="99387"/>
                      </a:cubicBezTo>
                      <a:cubicBezTo>
                        <a:pt x="123626" y="77156"/>
                        <a:pt x="124074" y="40675"/>
                        <a:pt x="101852" y="17900"/>
                      </a:cubicBezTo>
                      <a:cubicBezTo>
                        <a:pt x="101518" y="17557"/>
                        <a:pt x="101185" y="17224"/>
                        <a:pt x="100852" y="16900"/>
                      </a:cubicBezTo>
                      <a:cubicBezTo>
                        <a:pt x="77592" y="-5884"/>
                        <a:pt x="40387" y="-5884"/>
                        <a:pt x="17127" y="16900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32822158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570552E4-F009-4F8A-80CA-28FA25F9178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20" r="2" b="38525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xmlns="" id="{C62DDF15-57EE-4A03-BC65-EF72393B0935}"/>
              </a:ext>
            </a:extLst>
          </p:cNvPr>
          <p:cNvSpPr/>
          <p:nvPr userDrawn="1"/>
        </p:nvSpPr>
        <p:spPr>
          <a:xfrm>
            <a:off x="0" y="-10573"/>
            <a:ext cx="12192000" cy="6879145"/>
          </a:xfrm>
          <a:prstGeom prst="rect">
            <a:avLst/>
          </a:prstGeom>
          <a:solidFill>
            <a:srgbClr val="000C3C">
              <a:alpha val="47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grpSp>
        <p:nvGrpSpPr>
          <p:cNvPr id="2" name="Группа 1">
            <a:extLst>
              <a:ext uri="{FF2B5EF4-FFF2-40B4-BE49-F238E27FC236}">
                <a16:creationId xmlns:a16="http://schemas.microsoft.com/office/drawing/2014/main" xmlns="" id="{9D12F60B-5FE8-484F-9B47-53AA6854C300}"/>
              </a:ext>
            </a:extLst>
          </p:cNvPr>
          <p:cNvGrpSpPr/>
          <p:nvPr userDrawn="1"/>
        </p:nvGrpSpPr>
        <p:grpSpPr>
          <a:xfrm>
            <a:off x="-128358" y="5167884"/>
            <a:ext cx="12113094" cy="2938272"/>
            <a:chOff x="-128358" y="5167884"/>
            <a:chExt cx="12113094" cy="2938272"/>
          </a:xfrm>
        </p:grpSpPr>
        <p:pic>
          <p:nvPicPr>
            <p:cNvPr id="205" name="Рисунок 204">
              <a:extLst>
                <a:ext uri="{FF2B5EF4-FFF2-40B4-BE49-F238E27FC236}">
                  <a16:creationId xmlns:a16="http://schemas.microsoft.com/office/drawing/2014/main" xmlns="" id="{1FC89B4F-34D3-4B3B-9697-47FAD7669ED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6459801">
              <a:off x="8691241" y="5576609"/>
              <a:ext cx="1406784" cy="1836973"/>
            </a:xfrm>
            <a:prstGeom prst="rect">
              <a:avLst/>
            </a:prstGeom>
          </p:spPr>
        </p:pic>
        <p:pic>
          <p:nvPicPr>
            <p:cNvPr id="206" name="Рисунок 205">
              <a:extLst>
                <a:ext uri="{FF2B5EF4-FFF2-40B4-BE49-F238E27FC236}">
                  <a16:creationId xmlns:a16="http://schemas.microsoft.com/office/drawing/2014/main" xmlns="" id="{7D9B47D2-4EFB-4EBE-9C2B-A447E492685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488424" y="5167884"/>
              <a:ext cx="2496312" cy="2496312"/>
            </a:xfrm>
            <a:prstGeom prst="rect">
              <a:avLst/>
            </a:prstGeom>
          </p:spPr>
        </p:pic>
        <p:pic>
          <p:nvPicPr>
            <p:cNvPr id="207" name="Рисунок 206">
              <a:extLst>
                <a:ext uri="{FF2B5EF4-FFF2-40B4-BE49-F238E27FC236}">
                  <a16:creationId xmlns:a16="http://schemas.microsoft.com/office/drawing/2014/main" xmlns="" id="{3B249742-7D6A-4C9E-B182-4BC052911BA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4789045">
              <a:off x="86737" y="5210851"/>
              <a:ext cx="1406784" cy="1836973"/>
            </a:xfrm>
            <a:prstGeom prst="rect">
              <a:avLst/>
            </a:prstGeom>
          </p:spPr>
        </p:pic>
        <p:pic>
          <p:nvPicPr>
            <p:cNvPr id="208" name="Рисунок 207">
              <a:extLst>
                <a:ext uri="{FF2B5EF4-FFF2-40B4-BE49-F238E27FC236}">
                  <a16:creationId xmlns:a16="http://schemas.microsoft.com/office/drawing/2014/main" xmlns="" id="{4B466196-906A-4B61-9197-8924496F98F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05840" y="5609844"/>
              <a:ext cx="2496312" cy="2496312"/>
            </a:xfrm>
            <a:prstGeom prst="rect">
              <a:avLst/>
            </a:prstGeom>
          </p:spPr>
        </p:pic>
        <p:pic>
          <p:nvPicPr>
            <p:cNvPr id="209" name="Рисунок 208">
              <a:extLst>
                <a:ext uri="{FF2B5EF4-FFF2-40B4-BE49-F238E27FC236}">
                  <a16:creationId xmlns:a16="http://schemas.microsoft.com/office/drawing/2014/main" xmlns="" id="{F798E8F5-2E83-40A8-B0CD-A594704B0F1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7047484" y="5468111"/>
              <a:ext cx="2420619" cy="2420619"/>
            </a:xfrm>
            <a:prstGeom prst="rect">
              <a:avLst/>
            </a:prstGeom>
          </p:spPr>
        </p:pic>
        <p:pic>
          <p:nvPicPr>
            <p:cNvPr id="210" name="Рисунок 209">
              <a:extLst>
                <a:ext uri="{FF2B5EF4-FFF2-40B4-BE49-F238E27FC236}">
                  <a16:creationId xmlns:a16="http://schemas.microsoft.com/office/drawing/2014/main" xmlns="" id="{A63F611B-9730-437C-ADA7-2875F5AF30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 flipH="1">
              <a:off x="2608834" y="5528818"/>
              <a:ext cx="2420619" cy="2420619"/>
            </a:xfrm>
            <a:prstGeom prst="rect">
              <a:avLst/>
            </a:prstGeom>
          </p:spPr>
        </p:pic>
        <p:pic>
          <p:nvPicPr>
            <p:cNvPr id="211" name="Рисунок 210">
              <a:extLst>
                <a:ext uri="{FF2B5EF4-FFF2-40B4-BE49-F238E27FC236}">
                  <a16:creationId xmlns:a16="http://schemas.microsoft.com/office/drawing/2014/main" xmlns="" id="{16E313CF-FFEE-420E-ADA7-AE2A19FD038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6587456">
              <a:off x="4866000" y="5866172"/>
              <a:ext cx="1406784" cy="1836973"/>
            </a:xfrm>
            <a:prstGeom prst="rect">
              <a:avLst/>
            </a:prstGeom>
          </p:spPr>
        </p:pic>
        <p:pic>
          <p:nvPicPr>
            <p:cNvPr id="212" name="Рисунок 211">
              <a:extLst>
                <a:ext uri="{FF2B5EF4-FFF2-40B4-BE49-F238E27FC236}">
                  <a16:creationId xmlns:a16="http://schemas.microsoft.com/office/drawing/2014/main" xmlns="" id="{8C823709-585F-498D-8658-12A063463DC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685621">
              <a:off x="6102605" y="5925312"/>
              <a:ext cx="1356866" cy="135686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1283706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570552E4-F009-4F8A-80CA-28FA25F9178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91" r="2" b="40254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xmlns="" id="{C62DDF15-57EE-4A03-BC65-EF72393B0935}"/>
              </a:ext>
            </a:extLst>
          </p:cNvPr>
          <p:cNvSpPr/>
          <p:nvPr userDrawn="1"/>
        </p:nvSpPr>
        <p:spPr>
          <a:xfrm>
            <a:off x="0" y="-21146"/>
            <a:ext cx="12192000" cy="6879145"/>
          </a:xfrm>
          <a:prstGeom prst="rect">
            <a:avLst/>
          </a:prstGeom>
          <a:solidFill>
            <a:srgbClr val="000C3C">
              <a:alpha val="47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grpSp>
        <p:nvGrpSpPr>
          <p:cNvPr id="206" name="Группа 205">
            <a:extLst>
              <a:ext uri="{FF2B5EF4-FFF2-40B4-BE49-F238E27FC236}">
                <a16:creationId xmlns:a16="http://schemas.microsoft.com/office/drawing/2014/main" xmlns="" id="{96F2A5F8-F890-4345-AD98-7611F903F283}"/>
              </a:ext>
            </a:extLst>
          </p:cNvPr>
          <p:cNvGrpSpPr/>
          <p:nvPr userDrawn="1"/>
        </p:nvGrpSpPr>
        <p:grpSpPr>
          <a:xfrm>
            <a:off x="-150204" y="3670789"/>
            <a:ext cx="12110633" cy="4125350"/>
            <a:chOff x="117300" y="3723132"/>
            <a:chExt cx="12110633" cy="4125350"/>
          </a:xfrm>
        </p:grpSpPr>
        <p:grpSp>
          <p:nvGrpSpPr>
            <p:cNvPr id="5" name="Рисунок 19">
              <a:extLst>
                <a:ext uri="{FF2B5EF4-FFF2-40B4-BE49-F238E27FC236}">
                  <a16:creationId xmlns:a16="http://schemas.microsoft.com/office/drawing/2014/main" xmlns="" id="{0478C882-4CCB-4B8E-BB2C-1E1443AF6EBE}"/>
                </a:ext>
              </a:extLst>
            </p:cNvPr>
            <p:cNvGrpSpPr/>
            <p:nvPr userDrawn="1"/>
          </p:nvGrpSpPr>
          <p:grpSpPr>
            <a:xfrm rot="1671315">
              <a:off x="117300" y="3843894"/>
              <a:ext cx="4024945" cy="3923665"/>
              <a:chOff x="-3530918" y="-157607"/>
              <a:chExt cx="6007811" cy="5856636"/>
            </a:xfr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grpSpPr>
          <p:grpSp>
            <p:nvGrpSpPr>
              <p:cNvPr id="6" name="Рисунок 19">
                <a:extLst>
                  <a:ext uri="{FF2B5EF4-FFF2-40B4-BE49-F238E27FC236}">
                    <a16:creationId xmlns:a16="http://schemas.microsoft.com/office/drawing/2014/main" xmlns="" id="{5B6158DB-45F9-4541-9605-F10854E1C92D}"/>
                  </a:ext>
                </a:extLst>
              </p:cNvPr>
              <p:cNvGrpSpPr/>
              <p:nvPr/>
            </p:nvGrpSpPr>
            <p:grpSpPr>
              <a:xfrm>
                <a:off x="-3530918" y="-157607"/>
                <a:ext cx="5991415" cy="5856636"/>
                <a:chOff x="-3530918" y="-157607"/>
                <a:chExt cx="5991415" cy="5856636"/>
              </a:xfrm>
            </p:grpSpPr>
            <p:grpSp>
              <p:nvGrpSpPr>
                <p:cNvPr id="41" name="Рисунок 19">
                  <a:extLst>
                    <a:ext uri="{FF2B5EF4-FFF2-40B4-BE49-F238E27FC236}">
                      <a16:creationId xmlns:a16="http://schemas.microsoft.com/office/drawing/2014/main" xmlns="" id="{29BA7844-7450-43BA-A576-1AF4F40CB563}"/>
                    </a:ext>
                  </a:extLst>
                </p:cNvPr>
                <p:cNvGrpSpPr/>
                <p:nvPr/>
              </p:nvGrpSpPr>
              <p:grpSpPr>
                <a:xfrm>
                  <a:off x="-3530918" y="-157607"/>
                  <a:ext cx="5981414" cy="5856636"/>
                  <a:chOff x="-3530918" y="-157607"/>
                  <a:chExt cx="5981414" cy="5856636"/>
                </a:xfrm>
                <a:noFill/>
              </p:grpSpPr>
              <p:sp>
                <p:nvSpPr>
                  <p:cNvPr id="44" name="Полилиния: фигура 43">
                    <a:extLst>
                      <a:ext uri="{FF2B5EF4-FFF2-40B4-BE49-F238E27FC236}">
                        <a16:creationId xmlns:a16="http://schemas.microsoft.com/office/drawing/2014/main" xmlns="" id="{84B202F0-947D-4DD6-87C2-AD3229FD9B9F}"/>
                      </a:ext>
                    </a:extLst>
                  </p:cNvPr>
                  <p:cNvSpPr/>
                  <p:nvPr/>
                </p:nvSpPr>
                <p:spPr>
                  <a:xfrm>
                    <a:off x="-1928336" y="2453099"/>
                    <a:ext cx="356806" cy="3245929"/>
                  </a:xfrm>
                  <a:custGeom>
                    <a:avLst/>
                    <a:gdLst>
                      <a:gd name="connsiteX0" fmla="*/ 356807 w 356806"/>
                      <a:gd name="connsiteY0" fmla="*/ 0 h 3245929"/>
                      <a:gd name="connsiteX1" fmla="*/ 0 w 356806"/>
                      <a:gd name="connsiteY1" fmla="*/ 3245930 h 32459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356806" h="3245929">
                        <a:moveTo>
                          <a:pt x="356807" y="0"/>
                        </a:moveTo>
                        <a:lnTo>
                          <a:pt x="0" y="3245930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45" name="Полилиния: фигура 44">
                    <a:extLst>
                      <a:ext uri="{FF2B5EF4-FFF2-40B4-BE49-F238E27FC236}">
                        <a16:creationId xmlns:a16="http://schemas.microsoft.com/office/drawing/2014/main" xmlns="" id="{791FBA1B-F1D6-4E77-A6BB-1487B0F43E96}"/>
                      </a:ext>
                    </a:extLst>
                  </p:cNvPr>
                  <p:cNvSpPr/>
                  <p:nvPr/>
                </p:nvSpPr>
                <p:spPr>
                  <a:xfrm>
                    <a:off x="-273177" y="2778854"/>
                    <a:ext cx="634174" cy="2166366"/>
                  </a:xfrm>
                  <a:custGeom>
                    <a:avLst/>
                    <a:gdLst>
                      <a:gd name="connsiteX0" fmla="*/ 634175 w 634174"/>
                      <a:gd name="connsiteY0" fmla="*/ 0 h 2166366"/>
                      <a:gd name="connsiteX1" fmla="*/ 0 w 634174"/>
                      <a:gd name="connsiteY1" fmla="*/ 2166366 h 216636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634174" h="2166366">
                        <a:moveTo>
                          <a:pt x="634175" y="0"/>
                        </a:moveTo>
                        <a:lnTo>
                          <a:pt x="0" y="2166366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46" name="Полилиния: фигура 45">
                    <a:extLst>
                      <a:ext uri="{FF2B5EF4-FFF2-40B4-BE49-F238E27FC236}">
                        <a16:creationId xmlns:a16="http://schemas.microsoft.com/office/drawing/2014/main" xmlns="" id="{8CB3085B-2ACC-49C5-8EC4-7FC3624D2369}"/>
                      </a:ext>
                    </a:extLst>
                  </p:cNvPr>
                  <p:cNvSpPr/>
                  <p:nvPr/>
                </p:nvSpPr>
                <p:spPr>
                  <a:xfrm>
                    <a:off x="-1567339" y="2456338"/>
                    <a:ext cx="1557909" cy="1549336"/>
                  </a:xfrm>
                  <a:custGeom>
                    <a:avLst/>
                    <a:gdLst>
                      <a:gd name="connsiteX0" fmla="*/ 0 w 1557909"/>
                      <a:gd name="connsiteY0" fmla="*/ 0 h 1549336"/>
                      <a:gd name="connsiteX1" fmla="*/ 1557909 w 1557909"/>
                      <a:gd name="connsiteY1" fmla="*/ 1549337 h 15493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557909" h="1549336">
                        <a:moveTo>
                          <a:pt x="0" y="0"/>
                        </a:moveTo>
                        <a:lnTo>
                          <a:pt x="1557909" y="1549337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47" name="Полилиния: фигура 46">
                    <a:extLst>
                      <a:ext uri="{FF2B5EF4-FFF2-40B4-BE49-F238E27FC236}">
                        <a16:creationId xmlns:a16="http://schemas.microsoft.com/office/drawing/2014/main" xmlns="" id="{F1E00F53-BFB7-4CC8-B278-197D6CFF8621}"/>
                      </a:ext>
                    </a:extLst>
                  </p:cNvPr>
                  <p:cNvSpPr/>
                  <p:nvPr/>
                </p:nvSpPr>
                <p:spPr>
                  <a:xfrm>
                    <a:off x="972597" y="1676717"/>
                    <a:ext cx="1437417" cy="624268"/>
                  </a:xfrm>
                  <a:custGeom>
                    <a:avLst/>
                    <a:gdLst>
                      <a:gd name="connsiteX0" fmla="*/ -168 w 1437417"/>
                      <a:gd name="connsiteY0" fmla="*/ -188 h 624268"/>
                      <a:gd name="connsiteX1" fmla="*/ 1437250 w 1437417"/>
                      <a:gd name="connsiteY1" fmla="*/ 624081 h 6242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437417" h="624268">
                        <a:moveTo>
                          <a:pt x="-168" y="-188"/>
                        </a:moveTo>
                        <a:cubicBezTo>
                          <a:pt x="30503" y="15814"/>
                          <a:pt x="1437250" y="624081"/>
                          <a:pt x="1437250" y="624081"/>
                        </a:cubicBezTo>
                      </a:path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48" name="Полилиния: фигура 47">
                    <a:extLst>
                      <a:ext uri="{FF2B5EF4-FFF2-40B4-BE49-F238E27FC236}">
                        <a16:creationId xmlns:a16="http://schemas.microsoft.com/office/drawing/2014/main" xmlns="" id="{9CEABDBF-6697-4762-A4C8-C29B0F1A4362}"/>
                      </a:ext>
                    </a:extLst>
                  </p:cNvPr>
                  <p:cNvSpPr/>
                  <p:nvPr/>
                </p:nvSpPr>
                <p:spPr>
                  <a:xfrm>
                    <a:off x="368807" y="2312225"/>
                    <a:ext cx="2081688" cy="470820"/>
                  </a:xfrm>
                  <a:custGeom>
                    <a:avLst/>
                    <a:gdLst>
                      <a:gd name="connsiteX0" fmla="*/ 0 w 2081688"/>
                      <a:gd name="connsiteY0" fmla="*/ 470821 h 470820"/>
                      <a:gd name="connsiteX1" fmla="*/ 2081689 w 2081688"/>
                      <a:gd name="connsiteY1" fmla="*/ 0 h 4708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2081688" h="470820">
                        <a:moveTo>
                          <a:pt x="0" y="470821"/>
                        </a:moveTo>
                        <a:lnTo>
                          <a:pt x="2081689" y="0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49" name="Полилиния: фигура 48">
                    <a:extLst>
                      <a:ext uri="{FF2B5EF4-FFF2-40B4-BE49-F238E27FC236}">
                        <a16:creationId xmlns:a16="http://schemas.microsoft.com/office/drawing/2014/main" xmlns="" id="{170E20FD-5356-424C-9CCF-7EBBEB193FE7}"/>
                      </a:ext>
                    </a:extLst>
                  </p:cNvPr>
                  <p:cNvSpPr/>
                  <p:nvPr/>
                </p:nvSpPr>
                <p:spPr>
                  <a:xfrm>
                    <a:off x="-3530918" y="-157607"/>
                    <a:ext cx="9525" cy="95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525" h="9525"/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50" name="Полилиния: фигура 49">
                    <a:extLst>
                      <a:ext uri="{FF2B5EF4-FFF2-40B4-BE49-F238E27FC236}">
                        <a16:creationId xmlns:a16="http://schemas.microsoft.com/office/drawing/2014/main" xmlns="" id="{404A645E-A4DE-4999-A081-3418DF2F5C08}"/>
                      </a:ext>
                    </a:extLst>
                  </p:cNvPr>
                  <p:cNvSpPr/>
                  <p:nvPr/>
                </p:nvSpPr>
                <p:spPr>
                  <a:xfrm>
                    <a:off x="360139" y="2780664"/>
                    <a:ext cx="1295781" cy="359187"/>
                  </a:xfrm>
                  <a:custGeom>
                    <a:avLst/>
                    <a:gdLst>
                      <a:gd name="connsiteX0" fmla="*/ 0 w 1295781"/>
                      <a:gd name="connsiteY0" fmla="*/ 0 h 359187"/>
                      <a:gd name="connsiteX1" fmla="*/ 1295781 w 1295781"/>
                      <a:gd name="connsiteY1" fmla="*/ 359188 h 35918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295781" h="359187">
                        <a:moveTo>
                          <a:pt x="0" y="0"/>
                        </a:moveTo>
                        <a:lnTo>
                          <a:pt x="1295781" y="359188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51" name="Полилиния: фигура 50">
                    <a:extLst>
                      <a:ext uri="{FF2B5EF4-FFF2-40B4-BE49-F238E27FC236}">
                        <a16:creationId xmlns:a16="http://schemas.microsoft.com/office/drawing/2014/main" xmlns="" id="{068C2B9D-18B7-4E72-AA62-62A10D987907}"/>
                      </a:ext>
                    </a:extLst>
                  </p:cNvPr>
                  <p:cNvSpPr/>
                  <p:nvPr/>
                </p:nvSpPr>
                <p:spPr>
                  <a:xfrm>
                    <a:off x="-1575054" y="1660714"/>
                    <a:ext cx="2530030" cy="2030730"/>
                  </a:xfrm>
                  <a:custGeom>
                    <a:avLst/>
                    <a:gdLst>
                      <a:gd name="connsiteX0" fmla="*/ 2530031 w 2530030"/>
                      <a:gd name="connsiteY0" fmla="*/ 0 h 2030730"/>
                      <a:gd name="connsiteX1" fmla="*/ 1941100 w 2530030"/>
                      <a:gd name="connsiteY1" fmla="*/ 1119283 h 2030730"/>
                      <a:gd name="connsiteX2" fmla="*/ 0 w 2530030"/>
                      <a:gd name="connsiteY2" fmla="*/ 797624 h 2030730"/>
                      <a:gd name="connsiteX3" fmla="*/ 425958 w 2530030"/>
                      <a:gd name="connsiteY3" fmla="*/ 2030730 h 203073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530030" h="2030730">
                        <a:moveTo>
                          <a:pt x="2530031" y="0"/>
                        </a:moveTo>
                        <a:lnTo>
                          <a:pt x="1941100" y="1119283"/>
                        </a:lnTo>
                        <a:lnTo>
                          <a:pt x="0" y="797624"/>
                        </a:lnTo>
                        <a:lnTo>
                          <a:pt x="425958" y="2030730"/>
                        </a:lnTo>
                      </a:path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52" name="Полилиния: фигура 51">
                    <a:extLst>
                      <a:ext uri="{FF2B5EF4-FFF2-40B4-BE49-F238E27FC236}">
                        <a16:creationId xmlns:a16="http://schemas.microsoft.com/office/drawing/2014/main" xmlns="" id="{F455EB81-71A3-4EB4-939D-9926739C802A}"/>
                      </a:ext>
                    </a:extLst>
                  </p:cNvPr>
                  <p:cNvSpPr/>
                  <p:nvPr/>
                </p:nvSpPr>
                <p:spPr>
                  <a:xfrm>
                    <a:off x="-1765364" y="2759709"/>
                    <a:ext cx="2115788" cy="1418653"/>
                  </a:xfrm>
                  <a:custGeom>
                    <a:avLst/>
                    <a:gdLst>
                      <a:gd name="connsiteX0" fmla="*/ 2115788 w 2115788"/>
                      <a:gd name="connsiteY0" fmla="*/ 0 h 1418653"/>
                      <a:gd name="connsiteX1" fmla="*/ 0 w 2115788"/>
                      <a:gd name="connsiteY1" fmla="*/ 1418654 h 141865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2115788" h="1418653">
                        <a:moveTo>
                          <a:pt x="2115788" y="0"/>
                        </a:moveTo>
                        <a:lnTo>
                          <a:pt x="0" y="1418654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53" name="Полилиния: фигура 52">
                    <a:extLst>
                      <a:ext uri="{FF2B5EF4-FFF2-40B4-BE49-F238E27FC236}">
                        <a16:creationId xmlns:a16="http://schemas.microsoft.com/office/drawing/2014/main" xmlns="" id="{E2270722-A7A3-414F-98EB-226766824D3C}"/>
                      </a:ext>
                    </a:extLst>
                  </p:cNvPr>
                  <p:cNvSpPr/>
                  <p:nvPr/>
                </p:nvSpPr>
                <p:spPr>
                  <a:xfrm>
                    <a:off x="972597" y="1675097"/>
                    <a:ext cx="983075" cy="2134743"/>
                  </a:xfrm>
                  <a:custGeom>
                    <a:avLst/>
                    <a:gdLst>
                      <a:gd name="connsiteX0" fmla="*/ 0 w 983075"/>
                      <a:gd name="connsiteY0" fmla="*/ 0 h 2134743"/>
                      <a:gd name="connsiteX1" fmla="*/ 983075 w 983075"/>
                      <a:gd name="connsiteY1" fmla="*/ 2134743 h 21347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983075" h="2134743">
                        <a:moveTo>
                          <a:pt x="0" y="0"/>
                        </a:moveTo>
                        <a:lnTo>
                          <a:pt x="983075" y="2134743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54" name="Полилиния: фигура 53">
                    <a:extLst>
                      <a:ext uri="{FF2B5EF4-FFF2-40B4-BE49-F238E27FC236}">
                        <a16:creationId xmlns:a16="http://schemas.microsoft.com/office/drawing/2014/main" xmlns="" id="{77FDAEE3-1032-4D8C-90B8-0F570BBEE010}"/>
                      </a:ext>
                    </a:extLst>
                  </p:cNvPr>
                  <p:cNvSpPr/>
                  <p:nvPr/>
                </p:nvSpPr>
                <p:spPr>
                  <a:xfrm>
                    <a:off x="-3530918" y="-157607"/>
                    <a:ext cx="9525" cy="95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525" h="9525"/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sp>
              <p:nvSpPr>
                <p:cNvPr id="42" name="Полилиния: фигура 41">
                  <a:extLst>
                    <a:ext uri="{FF2B5EF4-FFF2-40B4-BE49-F238E27FC236}">
                      <a16:creationId xmlns:a16="http://schemas.microsoft.com/office/drawing/2014/main" xmlns="" id="{198EE2AA-BD5F-491B-BBE3-6C6136BC2B6E}"/>
                    </a:ext>
                  </a:extLst>
                </p:cNvPr>
                <p:cNvSpPr/>
                <p:nvPr/>
              </p:nvSpPr>
              <p:spPr>
                <a:xfrm>
                  <a:off x="-624364" y="2320321"/>
                  <a:ext cx="3084861" cy="1072229"/>
                </a:xfrm>
                <a:custGeom>
                  <a:avLst/>
                  <a:gdLst>
                    <a:gd name="connsiteX0" fmla="*/ 3084862 w 3084861"/>
                    <a:gd name="connsiteY0" fmla="*/ 0 h 1072229"/>
                    <a:gd name="connsiteX1" fmla="*/ 2279619 w 3084861"/>
                    <a:gd name="connsiteY1" fmla="*/ 821150 h 1072229"/>
                    <a:gd name="connsiteX2" fmla="*/ 0 w 3084861"/>
                    <a:gd name="connsiteY2" fmla="*/ 1072229 h 10722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3084861" h="1072229">
                      <a:moveTo>
                        <a:pt x="3084862" y="0"/>
                      </a:moveTo>
                      <a:lnTo>
                        <a:pt x="2279619" y="821150"/>
                      </a:lnTo>
                      <a:lnTo>
                        <a:pt x="0" y="1072229"/>
                      </a:lnTo>
                    </a:path>
                  </a:pathLst>
                </a:custGeom>
                <a:noFill/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43" name="Полилиния: фигура 42">
                  <a:extLst>
                    <a:ext uri="{FF2B5EF4-FFF2-40B4-BE49-F238E27FC236}">
                      <a16:creationId xmlns:a16="http://schemas.microsoft.com/office/drawing/2014/main" xmlns="" id="{BB7D82BC-AD5F-4837-9169-4F83694D0401}"/>
                    </a:ext>
                  </a:extLst>
                </p:cNvPr>
                <p:cNvSpPr/>
                <p:nvPr/>
              </p:nvSpPr>
              <p:spPr>
                <a:xfrm>
                  <a:off x="-3530918" y="-157607"/>
                  <a:ext cx="9525" cy="9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25" h="9525"/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  <p:sp>
            <p:nvSpPr>
              <p:cNvPr id="7" name="Полилиния: фигура 6">
                <a:extLst>
                  <a:ext uri="{FF2B5EF4-FFF2-40B4-BE49-F238E27FC236}">
                    <a16:creationId xmlns:a16="http://schemas.microsoft.com/office/drawing/2014/main" xmlns="" id="{5CF72787-0A27-4B77-A257-09ACEF75B7AE}"/>
                  </a:ext>
                </a:extLst>
              </p:cNvPr>
              <p:cNvSpPr/>
              <p:nvPr/>
            </p:nvSpPr>
            <p:spPr>
              <a:xfrm>
                <a:off x="-3530918" y="-157607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4763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grpSp>
            <p:nvGrpSpPr>
              <p:cNvPr id="8" name="Рисунок 19">
                <a:extLst>
                  <a:ext uri="{FF2B5EF4-FFF2-40B4-BE49-F238E27FC236}">
                    <a16:creationId xmlns:a16="http://schemas.microsoft.com/office/drawing/2014/main" xmlns="" id="{54B6AEDA-E1C2-491C-A7A4-E68609B691F5}"/>
                  </a:ext>
                </a:extLst>
              </p:cNvPr>
              <p:cNvGrpSpPr/>
              <p:nvPr/>
            </p:nvGrpSpPr>
            <p:grpSpPr>
              <a:xfrm>
                <a:off x="-1625496" y="1628872"/>
                <a:ext cx="4102390" cy="2474518"/>
                <a:chOff x="-1625496" y="1628872"/>
                <a:chExt cx="4102390" cy="2474518"/>
              </a:xfrm>
              <a:solidFill>
                <a:srgbClr val="BFC8D5"/>
              </a:solidFill>
            </p:grpSpPr>
            <p:sp>
              <p:nvSpPr>
                <p:cNvPr id="9" name="Полилиния: фигура 8">
                  <a:extLst>
                    <a:ext uri="{FF2B5EF4-FFF2-40B4-BE49-F238E27FC236}">
                      <a16:creationId xmlns:a16="http://schemas.microsoft.com/office/drawing/2014/main" xmlns="" id="{42FE5998-32FA-4B1C-98C7-32B3AC5000AE}"/>
                    </a:ext>
                  </a:extLst>
                </p:cNvPr>
                <p:cNvSpPr/>
                <p:nvPr/>
              </p:nvSpPr>
              <p:spPr>
                <a:xfrm>
                  <a:off x="-1159389" y="3691478"/>
                  <a:ext cx="66306" cy="65274"/>
                </a:xfrm>
                <a:custGeom>
                  <a:avLst/>
                  <a:gdLst>
                    <a:gd name="connsiteX0" fmla="*/ 9554 w 66306"/>
                    <a:gd name="connsiteY0" fmla="*/ 9399 h 65274"/>
                    <a:gd name="connsiteX1" fmla="*/ 8982 w 66306"/>
                    <a:gd name="connsiteY1" fmla="*/ 54929 h 65274"/>
                    <a:gd name="connsiteX2" fmla="*/ 9554 w 66306"/>
                    <a:gd name="connsiteY2" fmla="*/ 55500 h 65274"/>
                    <a:gd name="connsiteX3" fmla="*/ 56417 w 66306"/>
                    <a:gd name="connsiteY3" fmla="*/ 55500 h 65274"/>
                    <a:gd name="connsiteX4" fmla="*/ 56988 w 66306"/>
                    <a:gd name="connsiteY4" fmla="*/ 9971 h 65274"/>
                    <a:gd name="connsiteX5" fmla="*/ 56417 w 66306"/>
                    <a:gd name="connsiteY5" fmla="*/ 9399 h 65274"/>
                    <a:gd name="connsiteX6" fmla="*/ 9554 w 66306"/>
                    <a:gd name="connsiteY6" fmla="*/ 9399 h 6527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66306" h="65274">
                      <a:moveTo>
                        <a:pt x="9554" y="9399"/>
                      </a:moveTo>
                      <a:cubicBezTo>
                        <a:pt x="-3181" y="21810"/>
                        <a:pt x="-3438" y="42194"/>
                        <a:pt x="8982" y="54929"/>
                      </a:cubicBezTo>
                      <a:cubicBezTo>
                        <a:pt x="9173" y="55119"/>
                        <a:pt x="9363" y="55310"/>
                        <a:pt x="9554" y="55500"/>
                      </a:cubicBezTo>
                      <a:cubicBezTo>
                        <a:pt x="22565" y="68283"/>
                        <a:pt x="43406" y="68283"/>
                        <a:pt x="56417" y="55500"/>
                      </a:cubicBezTo>
                      <a:cubicBezTo>
                        <a:pt x="69151" y="43089"/>
                        <a:pt x="69409" y="22706"/>
                        <a:pt x="56988" y="9971"/>
                      </a:cubicBezTo>
                      <a:cubicBezTo>
                        <a:pt x="56798" y="9780"/>
                        <a:pt x="56607" y="9590"/>
                        <a:pt x="56417" y="9399"/>
                      </a:cubicBezTo>
                      <a:cubicBezTo>
                        <a:pt x="43406" y="-3383"/>
                        <a:pt x="22565" y="-3383"/>
                        <a:pt x="9554" y="9399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0" name="Полилиния: фигура 9">
                  <a:extLst>
                    <a:ext uri="{FF2B5EF4-FFF2-40B4-BE49-F238E27FC236}">
                      <a16:creationId xmlns:a16="http://schemas.microsoft.com/office/drawing/2014/main" xmlns="" id="{5447417F-18F2-49A8-9DFA-57836F17A503}"/>
                    </a:ext>
                  </a:extLst>
                </p:cNvPr>
                <p:cNvSpPr/>
                <p:nvPr/>
              </p:nvSpPr>
              <p:spPr>
                <a:xfrm>
                  <a:off x="-1176725" y="3674054"/>
                  <a:ext cx="101549" cy="100121"/>
                </a:xfrm>
                <a:custGeom>
                  <a:avLst/>
                  <a:gdLst>
                    <a:gd name="connsiteX0" fmla="*/ 14698 w 101549"/>
                    <a:gd name="connsiteY0" fmla="*/ 14536 h 100121"/>
                    <a:gd name="connsiteX1" fmla="*/ 13926 w 101549"/>
                    <a:gd name="connsiteY1" fmla="*/ 84440 h 100121"/>
                    <a:gd name="connsiteX2" fmla="*/ 14698 w 101549"/>
                    <a:gd name="connsiteY2" fmla="*/ 85211 h 100121"/>
                    <a:gd name="connsiteX3" fmla="*/ 86516 w 101549"/>
                    <a:gd name="connsiteY3" fmla="*/ 85211 h 100121"/>
                    <a:gd name="connsiteX4" fmla="*/ 87288 w 101549"/>
                    <a:gd name="connsiteY4" fmla="*/ 15307 h 100121"/>
                    <a:gd name="connsiteX5" fmla="*/ 86516 w 101549"/>
                    <a:gd name="connsiteY5" fmla="*/ 14536 h 100121"/>
                    <a:gd name="connsiteX6" fmla="*/ 14698 w 101549"/>
                    <a:gd name="connsiteY6" fmla="*/ 14536 h 1001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549" h="100121">
                      <a:moveTo>
                        <a:pt x="14698" y="14536"/>
                      </a:moveTo>
                      <a:cubicBezTo>
                        <a:pt x="-4819" y="33624"/>
                        <a:pt x="-5162" y="64923"/>
                        <a:pt x="13926" y="84440"/>
                      </a:cubicBezTo>
                      <a:cubicBezTo>
                        <a:pt x="14183" y="84706"/>
                        <a:pt x="14440" y="84954"/>
                        <a:pt x="14698" y="85211"/>
                      </a:cubicBezTo>
                      <a:cubicBezTo>
                        <a:pt x="34614" y="104842"/>
                        <a:pt x="66599" y="104842"/>
                        <a:pt x="86516" y="85211"/>
                      </a:cubicBezTo>
                      <a:cubicBezTo>
                        <a:pt x="106033" y="66123"/>
                        <a:pt x="106376" y="34824"/>
                        <a:pt x="87288" y="15307"/>
                      </a:cubicBezTo>
                      <a:cubicBezTo>
                        <a:pt x="87030" y="15050"/>
                        <a:pt x="86773" y="14793"/>
                        <a:pt x="86516" y="14536"/>
                      </a:cubicBezTo>
                      <a:cubicBezTo>
                        <a:pt x="66599" y="-5095"/>
                        <a:pt x="34614" y="-5095"/>
                        <a:pt x="14698" y="14536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1" name="Полилиния: фигура 10">
                  <a:extLst>
                    <a:ext uri="{FF2B5EF4-FFF2-40B4-BE49-F238E27FC236}">
                      <a16:creationId xmlns:a16="http://schemas.microsoft.com/office/drawing/2014/main" xmlns="" id="{165E3C97-65C4-40AA-B49F-2B10E7BBA99D}"/>
                    </a:ext>
                  </a:extLst>
                </p:cNvPr>
                <p:cNvSpPr/>
                <p:nvPr/>
              </p:nvSpPr>
              <p:spPr>
                <a:xfrm>
                  <a:off x="1342252" y="2514521"/>
                  <a:ext cx="69509" cy="68513"/>
                </a:xfrm>
                <a:custGeom>
                  <a:avLst/>
                  <a:gdLst>
                    <a:gd name="connsiteX0" fmla="*/ 10034 w 69509"/>
                    <a:gd name="connsiteY0" fmla="*/ 9828 h 68513"/>
                    <a:gd name="connsiteX1" fmla="*/ 9501 w 69509"/>
                    <a:gd name="connsiteY1" fmla="*/ 57777 h 68513"/>
                    <a:gd name="connsiteX2" fmla="*/ 10034 w 69509"/>
                    <a:gd name="connsiteY2" fmla="*/ 58310 h 68513"/>
                    <a:gd name="connsiteX3" fmla="*/ 59183 w 69509"/>
                    <a:gd name="connsiteY3" fmla="*/ 58310 h 68513"/>
                    <a:gd name="connsiteX4" fmla="*/ 59574 w 69509"/>
                    <a:gd name="connsiteY4" fmla="*/ 10219 h 68513"/>
                    <a:gd name="connsiteX5" fmla="*/ 59183 w 69509"/>
                    <a:gd name="connsiteY5" fmla="*/ 9828 h 68513"/>
                    <a:gd name="connsiteX6" fmla="*/ 10034 w 69509"/>
                    <a:gd name="connsiteY6" fmla="*/ 9828 h 685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69509" h="68513">
                      <a:moveTo>
                        <a:pt x="10034" y="9828"/>
                      </a:moveTo>
                      <a:cubicBezTo>
                        <a:pt x="-3358" y="22925"/>
                        <a:pt x="-3596" y="44394"/>
                        <a:pt x="9501" y="57777"/>
                      </a:cubicBezTo>
                      <a:cubicBezTo>
                        <a:pt x="9682" y="57958"/>
                        <a:pt x="9853" y="58139"/>
                        <a:pt x="10034" y="58310"/>
                      </a:cubicBezTo>
                      <a:cubicBezTo>
                        <a:pt x="23693" y="71664"/>
                        <a:pt x="45525" y="71664"/>
                        <a:pt x="59183" y="58310"/>
                      </a:cubicBezTo>
                      <a:cubicBezTo>
                        <a:pt x="72575" y="45137"/>
                        <a:pt x="72747" y="23611"/>
                        <a:pt x="59574" y="10219"/>
                      </a:cubicBezTo>
                      <a:cubicBezTo>
                        <a:pt x="59450" y="10085"/>
                        <a:pt x="59317" y="9961"/>
                        <a:pt x="59183" y="9828"/>
                      </a:cubicBezTo>
                      <a:cubicBezTo>
                        <a:pt x="45525" y="-3526"/>
                        <a:pt x="23693" y="-3526"/>
                        <a:pt x="10034" y="9828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2" name="Полилиния: фигура 11">
                  <a:extLst>
                    <a:ext uri="{FF2B5EF4-FFF2-40B4-BE49-F238E27FC236}">
                      <a16:creationId xmlns:a16="http://schemas.microsoft.com/office/drawing/2014/main" xmlns="" id="{2A3C388E-8F3F-40E6-AB68-2317972A9E62}"/>
                    </a:ext>
                  </a:extLst>
                </p:cNvPr>
                <p:cNvSpPr/>
                <p:nvPr/>
              </p:nvSpPr>
              <p:spPr>
                <a:xfrm>
                  <a:off x="1323761" y="2496305"/>
                  <a:ext cx="106533" cy="104946"/>
                </a:xfrm>
                <a:custGeom>
                  <a:avLst/>
                  <a:gdLst>
                    <a:gd name="connsiteX0" fmla="*/ 15475 w 106533"/>
                    <a:gd name="connsiteY0" fmla="*/ 15186 h 104946"/>
                    <a:gd name="connsiteX1" fmla="*/ 14551 w 106533"/>
                    <a:gd name="connsiteY1" fmla="*/ 88462 h 104946"/>
                    <a:gd name="connsiteX2" fmla="*/ 15475 w 106533"/>
                    <a:gd name="connsiteY2" fmla="*/ 89385 h 104946"/>
                    <a:gd name="connsiteX3" fmla="*/ 90722 w 106533"/>
                    <a:gd name="connsiteY3" fmla="*/ 89385 h 104946"/>
                    <a:gd name="connsiteX4" fmla="*/ 91647 w 106533"/>
                    <a:gd name="connsiteY4" fmla="*/ 16110 h 104946"/>
                    <a:gd name="connsiteX5" fmla="*/ 90722 w 106533"/>
                    <a:gd name="connsiteY5" fmla="*/ 15186 h 104946"/>
                    <a:gd name="connsiteX6" fmla="*/ 15475 w 106533"/>
                    <a:gd name="connsiteY6" fmla="*/ 15186 h 10494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6533" h="104946">
                      <a:moveTo>
                        <a:pt x="15475" y="15186"/>
                      </a:moveTo>
                      <a:cubicBezTo>
                        <a:pt x="-5013" y="35160"/>
                        <a:pt x="-5432" y="67973"/>
                        <a:pt x="14551" y="88462"/>
                      </a:cubicBezTo>
                      <a:cubicBezTo>
                        <a:pt x="14856" y="88776"/>
                        <a:pt x="15161" y="89081"/>
                        <a:pt x="15475" y="89385"/>
                      </a:cubicBezTo>
                      <a:cubicBezTo>
                        <a:pt x="36373" y="109883"/>
                        <a:pt x="69825" y="109883"/>
                        <a:pt x="90722" y="89385"/>
                      </a:cubicBezTo>
                      <a:cubicBezTo>
                        <a:pt x="111211" y="69412"/>
                        <a:pt x="111630" y="36598"/>
                        <a:pt x="91647" y="16110"/>
                      </a:cubicBezTo>
                      <a:cubicBezTo>
                        <a:pt x="91341" y="15795"/>
                        <a:pt x="91037" y="15491"/>
                        <a:pt x="90722" y="15186"/>
                      </a:cubicBezTo>
                      <a:cubicBezTo>
                        <a:pt x="69825" y="-5312"/>
                        <a:pt x="36373" y="-5312"/>
                        <a:pt x="15475" y="15186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3" name="Полилиния: фигура 12">
                  <a:extLst>
                    <a:ext uri="{FF2B5EF4-FFF2-40B4-BE49-F238E27FC236}">
                      <a16:creationId xmlns:a16="http://schemas.microsoft.com/office/drawing/2014/main" xmlns="" id="{C2F7E822-F846-4563-A63A-143821CEBE4C}"/>
                    </a:ext>
                  </a:extLst>
                </p:cNvPr>
                <p:cNvSpPr/>
                <p:nvPr/>
              </p:nvSpPr>
              <p:spPr>
                <a:xfrm>
                  <a:off x="-64809" y="3977385"/>
                  <a:ext cx="101042" cy="99536"/>
                </a:xfrm>
                <a:custGeom>
                  <a:avLst/>
                  <a:gdLst>
                    <a:gd name="connsiteX0" fmla="*/ 14634 w 101042"/>
                    <a:gd name="connsiteY0" fmla="*/ 14386 h 99536"/>
                    <a:gd name="connsiteX1" fmla="*/ 13882 w 101042"/>
                    <a:gd name="connsiteY1" fmla="*/ 84023 h 99536"/>
                    <a:gd name="connsiteX2" fmla="*/ 14634 w 101042"/>
                    <a:gd name="connsiteY2" fmla="*/ 84776 h 99536"/>
                    <a:gd name="connsiteX3" fmla="*/ 86072 w 101042"/>
                    <a:gd name="connsiteY3" fmla="*/ 84776 h 99536"/>
                    <a:gd name="connsiteX4" fmla="*/ 86824 w 101042"/>
                    <a:gd name="connsiteY4" fmla="*/ 15138 h 99536"/>
                    <a:gd name="connsiteX5" fmla="*/ 86072 w 101042"/>
                    <a:gd name="connsiteY5" fmla="*/ 14386 h 99536"/>
                    <a:gd name="connsiteX6" fmla="*/ 14634 w 101042"/>
                    <a:gd name="connsiteY6" fmla="*/ 14386 h 995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042" h="99536">
                      <a:moveTo>
                        <a:pt x="14634" y="14386"/>
                      </a:moveTo>
                      <a:cubicBezTo>
                        <a:pt x="-4806" y="33407"/>
                        <a:pt x="-5140" y="64583"/>
                        <a:pt x="13882" y="84023"/>
                      </a:cubicBezTo>
                      <a:cubicBezTo>
                        <a:pt x="14130" y="84280"/>
                        <a:pt x="14377" y="84528"/>
                        <a:pt x="14634" y="84776"/>
                      </a:cubicBezTo>
                      <a:cubicBezTo>
                        <a:pt x="34484" y="104206"/>
                        <a:pt x="66222" y="104206"/>
                        <a:pt x="86072" y="84776"/>
                      </a:cubicBezTo>
                      <a:cubicBezTo>
                        <a:pt x="105512" y="65754"/>
                        <a:pt x="105846" y="34579"/>
                        <a:pt x="86824" y="15138"/>
                      </a:cubicBezTo>
                      <a:cubicBezTo>
                        <a:pt x="86577" y="14881"/>
                        <a:pt x="86329" y="14633"/>
                        <a:pt x="86072" y="14386"/>
                      </a:cubicBezTo>
                      <a:cubicBezTo>
                        <a:pt x="66222" y="-5045"/>
                        <a:pt x="34484" y="-5045"/>
                        <a:pt x="14634" y="14386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4" name="Полилиния: фигура 13">
                  <a:extLst>
                    <a:ext uri="{FF2B5EF4-FFF2-40B4-BE49-F238E27FC236}">
                      <a16:creationId xmlns:a16="http://schemas.microsoft.com/office/drawing/2014/main" xmlns="" id="{9BD0CCCF-9E01-40F7-A996-468FC520BF23}"/>
                    </a:ext>
                  </a:extLst>
                </p:cNvPr>
                <p:cNvSpPr/>
                <p:nvPr/>
              </p:nvSpPr>
              <p:spPr>
                <a:xfrm>
                  <a:off x="-91685" y="3950898"/>
                  <a:ext cx="154781" cy="152492"/>
                </a:xfrm>
                <a:custGeom>
                  <a:avLst/>
                  <a:gdLst>
                    <a:gd name="connsiteX0" fmla="*/ 22461 w 154781"/>
                    <a:gd name="connsiteY0" fmla="*/ 22108 h 152492"/>
                    <a:gd name="connsiteX1" fmla="*/ 21451 w 154781"/>
                    <a:gd name="connsiteY1" fmla="*/ 128922 h 152492"/>
                    <a:gd name="connsiteX2" fmla="*/ 22461 w 154781"/>
                    <a:gd name="connsiteY2" fmla="*/ 129931 h 152492"/>
                    <a:gd name="connsiteX3" fmla="*/ 131903 w 154781"/>
                    <a:gd name="connsiteY3" fmla="*/ 129931 h 152492"/>
                    <a:gd name="connsiteX4" fmla="*/ 133179 w 154781"/>
                    <a:gd name="connsiteY4" fmla="*/ 23384 h 152492"/>
                    <a:gd name="connsiteX5" fmla="*/ 131903 w 154781"/>
                    <a:gd name="connsiteY5" fmla="*/ 22108 h 152492"/>
                    <a:gd name="connsiteX6" fmla="*/ 22461 w 154781"/>
                    <a:gd name="connsiteY6" fmla="*/ 22108 h 1524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54781" h="152492">
                      <a:moveTo>
                        <a:pt x="22461" y="22108"/>
                      </a:moveTo>
                      <a:cubicBezTo>
                        <a:pt x="-7314" y="51321"/>
                        <a:pt x="-7762" y="99146"/>
                        <a:pt x="21451" y="128922"/>
                      </a:cubicBezTo>
                      <a:cubicBezTo>
                        <a:pt x="21784" y="129264"/>
                        <a:pt x="22118" y="129598"/>
                        <a:pt x="22461" y="129931"/>
                      </a:cubicBezTo>
                      <a:cubicBezTo>
                        <a:pt x="52846" y="159763"/>
                        <a:pt x="101518" y="159763"/>
                        <a:pt x="131903" y="129931"/>
                      </a:cubicBezTo>
                      <a:cubicBezTo>
                        <a:pt x="161678" y="100861"/>
                        <a:pt x="162250" y="53160"/>
                        <a:pt x="133179" y="23384"/>
                      </a:cubicBezTo>
                      <a:cubicBezTo>
                        <a:pt x="132760" y="22956"/>
                        <a:pt x="132332" y="22527"/>
                        <a:pt x="131903" y="22108"/>
                      </a:cubicBezTo>
                      <a:cubicBezTo>
                        <a:pt x="101480" y="-7619"/>
                        <a:pt x="52884" y="-7619"/>
                        <a:pt x="22461" y="22108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5" name="Полилиния: фигура 14">
                  <a:extLst>
                    <a:ext uri="{FF2B5EF4-FFF2-40B4-BE49-F238E27FC236}">
                      <a16:creationId xmlns:a16="http://schemas.microsoft.com/office/drawing/2014/main" xmlns="" id="{0ED25003-0591-4858-8353-FE2B15EB7D39}"/>
                    </a:ext>
                  </a:extLst>
                </p:cNvPr>
                <p:cNvSpPr/>
                <p:nvPr/>
              </p:nvSpPr>
              <p:spPr>
                <a:xfrm>
                  <a:off x="291616" y="2716085"/>
                  <a:ext cx="101042" cy="99536"/>
                </a:xfrm>
                <a:custGeom>
                  <a:avLst/>
                  <a:gdLst>
                    <a:gd name="connsiteX0" fmla="*/ 14634 w 101042"/>
                    <a:gd name="connsiteY0" fmla="*/ 14386 h 99536"/>
                    <a:gd name="connsiteX1" fmla="*/ 13882 w 101042"/>
                    <a:gd name="connsiteY1" fmla="*/ 84023 h 99536"/>
                    <a:gd name="connsiteX2" fmla="*/ 14634 w 101042"/>
                    <a:gd name="connsiteY2" fmla="*/ 84775 h 99536"/>
                    <a:gd name="connsiteX3" fmla="*/ 86072 w 101042"/>
                    <a:gd name="connsiteY3" fmla="*/ 84775 h 99536"/>
                    <a:gd name="connsiteX4" fmla="*/ 86824 w 101042"/>
                    <a:gd name="connsiteY4" fmla="*/ 15138 h 99536"/>
                    <a:gd name="connsiteX5" fmla="*/ 86072 w 101042"/>
                    <a:gd name="connsiteY5" fmla="*/ 14386 h 99536"/>
                    <a:gd name="connsiteX6" fmla="*/ 14634 w 101042"/>
                    <a:gd name="connsiteY6" fmla="*/ 14386 h 995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042" h="99536">
                      <a:moveTo>
                        <a:pt x="14634" y="14386"/>
                      </a:moveTo>
                      <a:cubicBezTo>
                        <a:pt x="-4806" y="33407"/>
                        <a:pt x="-5140" y="64582"/>
                        <a:pt x="13882" y="84023"/>
                      </a:cubicBezTo>
                      <a:cubicBezTo>
                        <a:pt x="14129" y="84280"/>
                        <a:pt x="14377" y="84528"/>
                        <a:pt x="14634" y="84775"/>
                      </a:cubicBezTo>
                      <a:cubicBezTo>
                        <a:pt x="34485" y="104206"/>
                        <a:pt x="66222" y="104206"/>
                        <a:pt x="86072" y="84775"/>
                      </a:cubicBezTo>
                      <a:cubicBezTo>
                        <a:pt x="105512" y="65754"/>
                        <a:pt x="105846" y="34579"/>
                        <a:pt x="86824" y="15138"/>
                      </a:cubicBezTo>
                      <a:cubicBezTo>
                        <a:pt x="86577" y="14881"/>
                        <a:pt x="86329" y="14633"/>
                        <a:pt x="86072" y="14386"/>
                      </a:cubicBezTo>
                      <a:cubicBezTo>
                        <a:pt x="66222" y="-5045"/>
                        <a:pt x="34485" y="-5045"/>
                        <a:pt x="14634" y="14386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6" name="Полилиния: фигура 15">
                  <a:extLst>
                    <a:ext uri="{FF2B5EF4-FFF2-40B4-BE49-F238E27FC236}">
                      <a16:creationId xmlns:a16="http://schemas.microsoft.com/office/drawing/2014/main" xmlns="" id="{97D87CCC-C272-4CB7-AE5D-2561EFF44210}"/>
                    </a:ext>
                  </a:extLst>
                </p:cNvPr>
                <p:cNvSpPr/>
                <p:nvPr/>
              </p:nvSpPr>
              <p:spPr>
                <a:xfrm>
                  <a:off x="264753" y="2689615"/>
                  <a:ext cx="154781" cy="152492"/>
                </a:xfrm>
                <a:custGeom>
                  <a:avLst/>
                  <a:gdLst>
                    <a:gd name="connsiteX0" fmla="*/ 22543 w 154781"/>
                    <a:gd name="connsiteY0" fmla="*/ 22187 h 152492"/>
                    <a:gd name="connsiteX1" fmla="*/ 21266 w 154781"/>
                    <a:gd name="connsiteY1" fmla="*/ 128733 h 152492"/>
                    <a:gd name="connsiteX2" fmla="*/ 22543 w 154781"/>
                    <a:gd name="connsiteY2" fmla="*/ 130010 h 152492"/>
                    <a:gd name="connsiteX3" fmla="*/ 131985 w 154781"/>
                    <a:gd name="connsiteY3" fmla="*/ 130010 h 152492"/>
                    <a:gd name="connsiteX4" fmla="*/ 132995 w 154781"/>
                    <a:gd name="connsiteY4" fmla="*/ 23196 h 152492"/>
                    <a:gd name="connsiteX5" fmla="*/ 131985 w 154781"/>
                    <a:gd name="connsiteY5" fmla="*/ 22187 h 152492"/>
                    <a:gd name="connsiteX6" fmla="*/ 22543 w 154781"/>
                    <a:gd name="connsiteY6" fmla="*/ 22187 h 1524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54781" h="152492">
                      <a:moveTo>
                        <a:pt x="22543" y="22187"/>
                      </a:moveTo>
                      <a:cubicBezTo>
                        <a:pt x="-7233" y="51257"/>
                        <a:pt x="-7804" y="98958"/>
                        <a:pt x="21266" y="128733"/>
                      </a:cubicBezTo>
                      <a:cubicBezTo>
                        <a:pt x="21685" y="129162"/>
                        <a:pt x="22114" y="129590"/>
                        <a:pt x="22543" y="130010"/>
                      </a:cubicBezTo>
                      <a:cubicBezTo>
                        <a:pt x="52966" y="159737"/>
                        <a:pt x="101562" y="159737"/>
                        <a:pt x="131985" y="130010"/>
                      </a:cubicBezTo>
                      <a:cubicBezTo>
                        <a:pt x="161760" y="100787"/>
                        <a:pt x="162208" y="52972"/>
                        <a:pt x="132995" y="23196"/>
                      </a:cubicBezTo>
                      <a:cubicBezTo>
                        <a:pt x="132661" y="22853"/>
                        <a:pt x="132328" y="22520"/>
                        <a:pt x="131985" y="22187"/>
                      </a:cubicBezTo>
                      <a:cubicBezTo>
                        <a:pt x="101600" y="-7646"/>
                        <a:pt x="52927" y="-7646"/>
                        <a:pt x="22543" y="22187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7" name="Полилиния: фигура 16">
                  <a:extLst>
                    <a:ext uri="{FF2B5EF4-FFF2-40B4-BE49-F238E27FC236}">
                      <a16:creationId xmlns:a16="http://schemas.microsoft.com/office/drawing/2014/main" xmlns="" id="{B1E4584B-1E6C-49AE-921C-6E11B4EAC27C}"/>
                    </a:ext>
                  </a:extLst>
                </p:cNvPr>
                <p:cNvSpPr/>
                <p:nvPr/>
              </p:nvSpPr>
              <p:spPr>
                <a:xfrm>
                  <a:off x="937271" y="1642076"/>
                  <a:ext cx="49734" cy="48991"/>
                </a:xfrm>
                <a:custGeom>
                  <a:avLst/>
                  <a:gdLst>
                    <a:gd name="connsiteX0" fmla="*/ 7058 w 49734"/>
                    <a:gd name="connsiteY0" fmla="*/ 7020 h 48991"/>
                    <a:gd name="connsiteX1" fmla="*/ 6830 w 49734"/>
                    <a:gd name="connsiteY1" fmla="*/ 41368 h 48991"/>
                    <a:gd name="connsiteX2" fmla="*/ 7058 w 49734"/>
                    <a:gd name="connsiteY2" fmla="*/ 41596 h 48991"/>
                    <a:gd name="connsiteX3" fmla="*/ 42301 w 49734"/>
                    <a:gd name="connsiteY3" fmla="*/ 41596 h 48991"/>
                    <a:gd name="connsiteX4" fmla="*/ 42663 w 49734"/>
                    <a:gd name="connsiteY4" fmla="*/ 7383 h 48991"/>
                    <a:gd name="connsiteX5" fmla="*/ 42301 w 49734"/>
                    <a:gd name="connsiteY5" fmla="*/ 7020 h 48991"/>
                    <a:gd name="connsiteX6" fmla="*/ 7058 w 49734"/>
                    <a:gd name="connsiteY6" fmla="*/ 7020 h 4899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49734" h="48991">
                      <a:moveTo>
                        <a:pt x="7058" y="7020"/>
                      </a:moveTo>
                      <a:cubicBezTo>
                        <a:pt x="-2486" y="16441"/>
                        <a:pt x="-2590" y="31824"/>
                        <a:pt x="6830" y="41368"/>
                      </a:cubicBezTo>
                      <a:cubicBezTo>
                        <a:pt x="6906" y="41444"/>
                        <a:pt x="6982" y="41520"/>
                        <a:pt x="7058" y="41596"/>
                      </a:cubicBezTo>
                      <a:cubicBezTo>
                        <a:pt x="16841" y="51207"/>
                        <a:pt x="32519" y="51207"/>
                        <a:pt x="42301" y="41596"/>
                      </a:cubicBezTo>
                      <a:cubicBezTo>
                        <a:pt x="51845" y="32252"/>
                        <a:pt x="52007" y="16927"/>
                        <a:pt x="42663" y="7383"/>
                      </a:cubicBezTo>
                      <a:cubicBezTo>
                        <a:pt x="42549" y="7259"/>
                        <a:pt x="42425" y="7144"/>
                        <a:pt x="42301" y="7020"/>
                      </a:cubicBezTo>
                      <a:cubicBezTo>
                        <a:pt x="32519" y="-2590"/>
                        <a:pt x="16841" y="-2590"/>
                        <a:pt x="7058" y="7020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8" name="Полилиния: фигура 17">
                  <a:extLst>
                    <a:ext uri="{FF2B5EF4-FFF2-40B4-BE49-F238E27FC236}">
                      <a16:creationId xmlns:a16="http://schemas.microsoft.com/office/drawing/2014/main" xmlns="" id="{1446E1AC-C07C-424E-B095-7A35317534AA}"/>
                    </a:ext>
                  </a:extLst>
                </p:cNvPr>
                <p:cNvSpPr/>
                <p:nvPr/>
              </p:nvSpPr>
              <p:spPr>
                <a:xfrm>
                  <a:off x="924020" y="1628872"/>
                  <a:ext cx="76198" cy="75399"/>
                </a:xfrm>
                <a:custGeom>
                  <a:avLst/>
                  <a:gdLst>
                    <a:gd name="connsiteX0" fmla="*/ 10976 w 76198"/>
                    <a:gd name="connsiteY0" fmla="*/ 10985 h 75399"/>
                    <a:gd name="connsiteX1" fmla="*/ 10452 w 76198"/>
                    <a:gd name="connsiteY1" fmla="*/ 63516 h 75399"/>
                    <a:gd name="connsiteX2" fmla="*/ 10976 w 76198"/>
                    <a:gd name="connsiteY2" fmla="*/ 64040 h 75399"/>
                    <a:gd name="connsiteX3" fmla="*/ 64859 w 76198"/>
                    <a:gd name="connsiteY3" fmla="*/ 64068 h 75399"/>
                    <a:gd name="connsiteX4" fmla="*/ 64887 w 76198"/>
                    <a:gd name="connsiteY4" fmla="*/ 64040 h 75399"/>
                    <a:gd name="connsiteX5" fmla="*/ 65411 w 76198"/>
                    <a:gd name="connsiteY5" fmla="*/ 11509 h 75399"/>
                    <a:gd name="connsiteX6" fmla="*/ 64887 w 76198"/>
                    <a:gd name="connsiteY6" fmla="*/ 10985 h 75399"/>
                    <a:gd name="connsiteX7" fmla="*/ 11004 w 76198"/>
                    <a:gd name="connsiteY7" fmla="*/ 10957 h 75399"/>
                    <a:gd name="connsiteX8" fmla="*/ 10976 w 76198"/>
                    <a:gd name="connsiteY8" fmla="*/ 10985 h 7539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76198" h="75399">
                      <a:moveTo>
                        <a:pt x="10976" y="10985"/>
                      </a:moveTo>
                      <a:cubicBezTo>
                        <a:pt x="-3674" y="25349"/>
                        <a:pt x="-3912" y="48866"/>
                        <a:pt x="10452" y="63516"/>
                      </a:cubicBezTo>
                      <a:cubicBezTo>
                        <a:pt x="10623" y="63697"/>
                        <a:pt x="10804" y="63868"/>
                        <a:pt x="10976" y="64040"/>
                      </a:cubicBezTo>
                      <a:cubicBezTo>
                        <a:pt x="25844" y="78927"/>
                        <a:pt x="49971" y="78937"/>
                        <a:pt x="64859" y="64068"/>
                      </a:cubicBezTo>
                      <a:cubicBezTo>
                        <a:pt x="64868" y="64059"/>
                        <a:pt x="64878" y="64049"/>
                        <a:pt x="64887" y="64040"/>
                      </a:cubicBezTo>
                      <a:cubicBezTo>
                        <a:pt x="79537" y="49676"/>
                        <a:pt x="79775" y="26159"/>
                        <a:pt x="65411" y="11509"/>
                      </a:cubicBezTo>
                      <a:cubicBezTo>
                        <a:pt x="65240" y="11328"/>
                        <a:pt x="65059" y="11157"/>
                        <a:pt x="64887" y="10985"/>
                      </a:cubicBezTo>
                      <a:cubicBezTo>
                        <a:pt x="50019" y="-3902"/>
                        <a:pt x="25892" y="-3912"/>
                        <a:pt x="11004" y="10957"/>
                      </a:cubicBezTo>
                      <a:cubicBezTo>
                        <a:pt x="10995" y="10966"/>
                        <a:pt x="10985" y="10976"/>
                        <a:pt x="10976" y="10985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grpSp>
              <p:nvGrpSpPr>
                <p:cNvPr id="19" name="Рисунок 19">
                  <a:extLst>
                    <a:ext uri="{FF2B5EF4-FFF2-40B4-BE49-F238E27FC236}">
                      <a16:creationId xmlns:a16="http://schemas.microsoft.com/office/drawing/2014/main" xmlns="" id="{EA3863D8-9AA8-4B35-8CD2-CC3F9E2EE4F7}"/>
                    </a:ext>
                  </a:extLst>
                </p:cNvPr>
                <p:cNvGrpSpPr/>
                <p:nvPr/>
              </p:nvGrpSpPr>
              <p:grpSpPr>
                <a:xfrm>
                  <a:off x="-91685" y="3950898"/>
                  <a:ext cx="154781" cy="152492"/>
                  <a:chOff x="-91685" y="3950898"/>
                  <a:chExt cx="154781" cy="152492"/>
                </a:xfrm>
                <a:solidFill>
                  <a:srgbClr val="BFC8D5"/>
                </a:solidFill>
              </p:grpSpPr>
              <p:sp>
                <p:nvSpPr>
                  <p:cNvPr id="39" name="Полилиния: фигура 38">
                    <a:extLst>
                      <a:ext uri="{FF2B5EF4-FFF2-40B4-BE49-F238E27FC236}">
                        <a16:creationId xmlns:a16="http://schemas.microsoft.com/office/drawing/2014/main" xmlns="" id="{6B28906C-E74F-422C-9FA0-15F67CF4E42A}"/>
                      </a:ext>
                    </a:extLst>
                  </p:cNvPr>
                  <p:cNvSpPr/>
                  <p:nvPr/>
                </p:nvSpPr>
                <p:spPr>
                  <a:xfrm>
                    <a:off x="-64809" y="3977385"/>
                    <a:ext cx="101042" cy="99536"/>
                  </a:xfrm>
                  <a:custGeom>
                    <a:avLst/>
                    <a:gdLst>
                      <a:gd name="connsiteX0" fmla="*/ 14634 w 101042"/>
                      <a:gd name="connsiteY0" fmla="*/ 14386 h 99536"/>
                      <a:gd name="connsiteX1" fmla="*/ 13882 w 101042"/>
                      <a:gd name="connsiteY1" fmla="*/ 84023 h 99536"/>
                      <a:gd name="connsiteX2" fmla="*/ 14634 w 101042"/>
                      <a:gd name="connsiteY2" fmla="*/ 84776 h 99536"/>
                      <a:gd name="connsiteX3" fmla="*/ 86072 w 101042"/>
                      <a:gd name="connsiteY3" fmla="*/ 84776 h 99536"/>
                      <a:gd name="connsiteX4" fmla="*/ 86824 w 101042"/>
                      <a:gd name="connsiteY4" fmla="*/ 15138 h 99536"/>
                      <a:gd name="connsiteX5" fmla="*/ 86072 w 101042"/>
                      <a:gd name="connsiteY5" fmla="*/ 14386 h 99536"/>
                      <a:gd name="connsiteX6" fmla="*/ 14634 w 101042"/>
                      <a:gd name="connsiteY6" fmla="*/ 14386 h 995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01042" h="99536">
                        <a:moveTo>
                          <a:pt x="14634" y="14386"/>
                        </a:moveTo>
                        <a:cubicBezTo>
                          <a:pt x="-4806" y="33407"/>
                          <a:pt x="-5140" y="64583"/>
                          <a:pt x="13882" y="84023"/>
                        </a:cubicBezTo>
                        <a:cubicBezTo>
                          <a:pt x="14130" y="84280"/>
                          <a:pt x="14377" y="84528"/>
                          <a:pt x="14634" y="84776"/>
                        </a:cubicBezTo>
                        <a:cubicBezTo>
                          <a:pt x="34484" y="104206"/>
                          <a:pt x="66222" y="104206"/>
                          <a:pt x="86072" y="84776"/>
                        </a:cubicBezTo>
                        <a:cubicBezTo>
                          <a:pt x="105512" y="65754"/>
                          <a:pt x="105846" y="34579"/>
                          <a:pt x="86824" y="15138"/>
                        </a:cubicBezTo>
                        <a:cubicBezTo>
                          <a:pt x="86577" y="14881"/>
                          <a:pt x="86329" y="14633"/>
                          <a:pt x="86072" y="14386"/>
                        </a:cubicBezTo>
                        <a:cubicBezTo>
                          <a:pt x="66222" y="-5045"/>
                          <a:pt x="34484" y="-5045"/>
                          <a:pt x="14634" y="14386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40" name="Полилиния: фигура 39">
                    <a:extLst>
                      <a:ext uri="{FF2B5EF4-FFF2-40B4-BE49-F238E27FC236}">
                        <a16:creationId xmlns:a16="http://schemas.microsoft.com/office/drawing/2014/main" xmlns="" id="{8F13BA65-E1F7-435D-AF06-2E30D9B51F88}"/>
                      </a:ext>
                    </a:extLst>
                  </p:cNvPr>
                  <p:cNvSpPr/>
                  <p:nvPr/>
                </p:nvSpPr>
                <p:spPr>
                  <a:xfrm>
                    <a:off x="-91685" y="3950898"/>
                    <a:ext cx="154781" cy="152492"/>
                  </a:xfrm>
                  <a:custGeom>
                    <a:avLst/>
                    <a:gdLst>
                      <a:gd name="connsiteX0" fmla="*/ 22461 w 154781"/>
                      <a:gd name="connsiteY0" fmla="*/ 22108 h 152492"/>
                      <a:gd name="connsiteX1" fmla="*/ 21451 w 154781"/>
                      <a:gd name="connsiteY1" fmla="*/ 128922 h 152492"/>
                      <a:gd name="connsiteX2" fmla="*/ 22461 w 154781"/>
                      <a:gd name="connsiteY2" fmla="*/ 129931 h 152492"/>
                      <a:gd name="connsiteX3" fmla="*/ 131903 w 154781"/>
                      <a:gd name="connsiteY3" fmla="*/ 129931 h 152492"/>
                      <a:gd name="connsiteX4" fmla="*/ 133179 w 154781"/>
                      <a:gd name="connsiteY4" fmla="*/ 23384 h 152492"/>
                      <a:gd name="connsiteX5" fmla="*/ 131903 w 154781"/>
                      <a:gd name="connsiteY5" fmla="*/ 22108 h 152492"/>
                      <a:gd name="connsiteX6" fmla="*/ 22461 w 154781"/>
                      <a:gd name="connsiteY6" fmla="*/ 22108 h 1524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54781" h="152492">
                        <a:moveTo>
                          <a:pt x="22461" y="22108"/>
                        </a:moveTo>
                        <a:cubicBezTo>
                          <a:pt x="-7314" y="51321"/>
                          <a:pt x="-7762" y="99146"/>
                          <a:pt x="21451" y="128922"/>
                        </a:cubicBezTo>
                        <a:cubicBezTo>
                          <a:pt x="21784" y="129264"/>
                          <a:pt x="22118" y="129598"/>
                          <a:pt x="22461" y="129931"/>
                        </a:cubicBezTo>
                        <a:cubicBezTo>
                          <a:pt x="52846" y="159763"/>
                          <a:pt x="101518" y="159763"/>
                          <a:pt x="131903" y="129931"/>
                        </a:cubicBezTo>
                        <a:cubicBezTo>
                          <a:pt x="161678" y="100861"/>
                          <a:pt x="162250" y="53160"/>
                          <a:pt x="133179" y="23384"/>
                        </a:cubicBezTo>
                        <a:cubicBezTo>
                          <a:pt x="132760" y="22956"/>
                          <a:pt x="132332" y="22527"/>
                          <a:pt x="131903" y="22108"/>
                        </a:cubicBezTo>
                        <a:cubicBezTo>
                          <a:pt x="101480" y="-7619"/>
                          <a:pt x="52884" y="-7619"/>
                          <a:pt x="22461" y="22108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grpSp>
              <p:nvGrpSpPr>
                <p:cNvPr id="20" name="Рисунок 19">
                  <a:extLst>
                    <a:ext uri="{FF2B5EF4-FFF2-40B4-BE49-F238E27FC236}">
                      <a16:creationId xmlns:a16="http://schemas.microsoft.com/office/drawing/2014/main" xmlns="" id="{AB080CD5-7C70-4B37-B7B6-45D9E57FFB9E}"/>
                    </a:ext>
                  </a:extLst>
                </p:cNvPr>
                <p:cNvGrpSpPr/>
                <p:nvPr/>
              </p:nvGrpSpPr>
              <p:grpSpPr>
                <a:xfrm>
                  <a:off x="264753" y="2689615"/>
                  <a:ext cx="154781" cy="152492"/>
                  <a:chOff x="264753" y="2689615"/>
                  <a:chExt cx="154781" cy="152492"/>
                </a:xfrm>
                <a:solidFill>
                  <a:srgbClr val="BFC8D5"/>
                </a:solidFill>
              </p:grpSpPr>
              <p:sp>
                <p:nvSpPr>
                  <p:cNvPr id="37" name="Полилиния: фигура 36">
                    <a:extLst>
                      <a:ext uri="{FF2B5EF4-FFF2-40B4-BE49-F238E27FC236}">
                        <a16:creationId xmlns:a16="http://schemas.microsoft.com/office/drawing/2014/main" xmlns="" id="{EC133132-51FD-4C00-9B7C-664A5981141C}"/>
                      </a:ext>
                    </a:extLst>
                  </p:cNvPr>
                  <p:cNvSpPr/>
                  <p:nvPr/>
                </p:nvSpPr>
                <p:spPr>
                  <a:xfrm>
                    <a:off x="291616" y="2716085"/>
                    <a:ext cx="101042" cy="99536"/>
                  </a:xfrm>
                  <a:custGeom>
                    <a:avLst/>
                    <a:gdLst>
                      <a:gd name="connsiteX0" fmla="*/ 14634 w 101042"/>
                      <a:gd name="connsiteY0" fmla="*/ 14386 h 99536"/>
                      <a:gd name="connsiteX1" fmla="*/ 13882 w 101042"/>
                      <a:gd name="connsiteY1" fmla="*/ 84023 h 99536"/>
                      <a:gd name="connsiteX2" fmla="*/ 14634 w 101042"/>
                      <a:gd name="connsiteY2" fmla="*/ 84775 h 99536"/>
                      <a:gd name="connsiteX3" fmla="*/ 86072 w 101042"/>
                      <a:gd name="connsiteY3" fmla="*/ 84775 h 99536"/>
                      <a:gd name="connsiteX4" fmla="*/ 86824 w 101042"/>
                      <a:gd name="connsiteY4" fmla="*/ 15138 h 99536"/>
                      <a:gd name="connsiteX5" fmla="*/ 86072 w 101042"/>
                      <a:gd name="connsiteY5" fmla="*/ 14386 h 99536"/>
                      <a:gd name="connsiteX6" fmla="*/ 14634 w 101042"/>
                      <a:gd name="connsiteY6" fmla="*/ 14386 h 995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01042" h="99536">
                        <a:moveTo>
                          <a:pt x="14634" y="14386"/>
                        </a:moveTo>
                        <a:cubicBezTo>
                          <a:pt x="-4806" y="33407"/>
                          <a:pt x="-5140" y="64582"/>
                          <a:pt x="13882" y="84023"/>
                        </a:cubicBezTo>
                        <a:cubicBezTo>
                          <a:pt x="14129" y="84280"/>
                          <a:pt x="14377" y="84528"/>
                          <a:pt x="14634" y="84775"/>
                        </a:cubicBezTo>
                        <a:cubicBezTo>
                          <a:pt x="34485" y="104206"/>
                          <a:pt x="66222" y="104206"/>
                          <a:pt x="86072" y="84775"/>
                        </a:cubicBezTo>
                        <a:cubicBezTo>
                          <a:pt x="105512" y="65754"/>
                          <a:pt x="105846" y="34579"/>
                          <a:pt x="86824" y="15138"/>
                        </a:cubicBezTo>
                        <a:cubicBezTo>
                          <a:pt x="86577" y="14881"/>
                          <a:pt x="86329" y="14633"/>
                          <a:pt x="86072" y="14386"/>
                        </a:cubicBezTo>
                        <a:cubicBezTo>
                          <a:pt x="66222" y="-5045"/>
                          <a:pt x="34485" y="-5045"/>
                          <a:pt x="14634" y="14386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38" name="Полилиния: фигура 37">
                    <a:extLst>
                      <a:ext uri="{FF2B5EF4-FFF2-40B4-BE49-F238E27FC236}">
                        <a16:creationId xmlns:a16="http://schemas.microsoft.com/office/drawing/2014/main" xmlns="" id="{7ABFD041-F387-444D-8267-65DDE2B86D56}"/>
                      </a:ext>
                    </a:extLst>
                  </p:cNvPr>
                  <p:cNvSpPr/>
                  <p:nvPr/>
                </p:nvSpPr>
                <p:spPr>
                  <a:xfrm>
                    <a:off x="264753" y="2689615"/>
                    <a:ext cx="154781" cy="152492"/>
                  </a:xfrm>
                  <a:custGeom>
                    <a:avLst/>
                    <a:gdLst>
                      <a:gd name="connsiteX0" fmla="*/ 22543 w 154781"/>
                      <a:gd name="connsiteY0" fmla="*/ 22187 h 152492"/>
                      <a:gd name="connsiteX1" fmla="*/ 21266 w 154781"/>
                      <a:gd name="connsiteY1" fmla="*/ 128733 h 152492"/>
                      <a:gd name="connsiteX2" fmla="*/ 22543 w 154781"/>
                      <a:gd name="connsiteY2" fmla="*/ 130010 h 152492"/>
                      <a:gd name="connsiteX3" fmla="*/ 131985 w 154781"/>
                      <a:gd name="connsiteY3" fmla="*/ 130010 h 152492"/>
                      <a:gd name="connsiteX4" fmla="*/ 132995 w 154781"/>
                      <a:gd name="connsiteY4" fmla="*/ 23196 h 152492"/>
                      <a:gd name="connsiteX5" fmla="*/ 131985 w 154781"/>
                      <a:gd name="connsiteY5" fmla="*/ 22187 h 152492"/>
                      <a:gd name="connsiteX6" fmla="*/ 22543 w 154781"/>
                      <a:gd name="connsiteY6" fmla="*/ 22187 h 1524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54781" h="152492">
                        <a:moveTo>
                          <a:pt x="22543" y="22187"/>
                        </a:moveTo>
                        <a:cubicBezTo>
                          <a:pt x="-7233" y="51257"/>
                          <a:pt x="-7804" y="98958"/>
                          <a:pt x="21266" y="128733"/>
                        </a:cubicBezTo>
                        <a:cubicBezTo>
                          <a:pt x="21685" y="129162"/>
                          <a:pt x="22114" y="129590"/>
                          <a:pt x="22543" y="130010"/>
                        </a:cubicBezTo>
                        <a:cubicBezTo>
                          <a:pt x="52966" y="159737"/>
                          <a:pt x="101562" y="159737"/>
                          <a:pt x="131985" y="130010"/>
                        </a:cubicBezTo>
                        <a:cubicBezTo>
                          <a:pt x="161760" y="100787"/>
                          <a:pt x="162208" y="52972"/>
                          <a:pt x="132995" y="23196"/>
                        </a:cubicBezTo>
                        <a:cubicBezTo>
                          <a:pt x="132661" y="22853"/>
                          <a:pt x="132328" y="22520"/>
                          <a:pt x="131985" y="22187"/>
                        </a:cubicBezTo>
                        <a:cubicBezTo>
                          <a:pt x="101600" y="-7646"/>
                          <a:pt x="52927" y="-7646"/>
                          <a:pt x="22543" y="22187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sp>
              <p:nvSpPr>
                <p:cNvPr id="21" name="Полилиния: фигура 20">
                  <a:extLst>
                    <a:ext uri="{FF2B5EF4-FFF2-40B4-BE49-F238E27FC236}">
                      <a16:creationId xmlns:a16="http://schemas.microsoft.com/office/drawing/2014/main" xmlns="" id="{51EB074E-CC63-49B2-9494-6C003ECC1725}"/>
                    </a:ext>
                  </a:extLst>
                </p:cNvPr>
                <p:cNvSpPr/>
                <p:nvPr/>
              </p:nvSpPr>
              <p:spPr>
                <a:xfrm>
                  <a:off x="1625562" y="3111713"/>
                  <a:ext cx="58048" cy="57421"/>
                </a:xfrm>
                <a:custGeom>
                  <a:avLst/>
                  <a:gdLst>
                    <a:gd name="connsiteX0" fmla="*/ 8282 w 58048"/>
                    <a:gd name="connsiteY0" fmla="*/ 8235 h 57421"/>
                    <a:gd name="connsiteX1" fmla="*/ 8120 w 58048"/>
                    <a:gd name="connsiteY1" fmla="*/ 48649 h 57421"/>
                    <a:gd name="connsiteX2" fmla="*/ 8282 w 58048"/>
                    <a:gd name="connsiteY2" fmla="*/ 48811 h 57421"/>
                    <a:gd name="connsiteX3" fmla="*/ 49430 w 58048"/>
                    <a:gd name="connsiteY3" fmla="*/ 48811 h 57421"/>
                    <a:gd name="connsiteX4" fmla="*/ 49592 w 58048"/>
                    <a:gd name="connsiteY4" fmla="*/ 8397 h 57421"/>
                    <a:gd name="connsiteX5" fmla="*/ 49430 w 58048"/>
                    <a:gd name="connsiteY5" fmla="*/ 8235 h 57421"/>
                    <a:gd name="connsiteX6" fmla="*/ 8282 w 58048"/>
                    <a:gd name="connsiteY6" fmla="*/ 8235 h 574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8048" h="57421">
                      <a:moveTo>
                        <a:pt x="8282" y="8235"/>
                      </a:moveTo>
                      <a:cubicBezTo>
                        <a:pt x="-2919" y="19350"/>
                        <a:pt x="-2995" y="37439"/>
                        <a:pt x="8120" y="48649"/>
                      </a:cubicBezTo>
                      <a:cubicBezTo>
                        <a:pt x="8168" y="48697"/>
                        <a:pt x="8225" y="48754"/>
                        <a:pt x="8282" y="48811"/>
                      </a:cubicBezTo>
                      <a:cubicBezTo>
                        <a:pt x="19703" y="60041"/>
                        <a:pt x="38010" y="60041"/>
                        <a:pt x="49430" y="48811"/>
                      </a:cubicBezTo>
                      <a:cubicBezTo>
                        <a:pt x="60631" y="37696"/>
                        <a:pt x="60708" y="19608"/>
                        <a:pt x="49592" y="8397"/>
                      </a:cubicBezTo>
                      <a:cubicBezTo>
                        <a:pt x="49544" y="8349"/>
                        <a:pt x="49487" y="8292"/>
                        <a:pt x="49430" y="8235"/>
                      </a:cubicBezTo>
                      <a:cubicBezTo>
                        <a:pt x="38010" y="-2995"/>
                        <a:pt x="19703" y="-2995"/>
                        <a:pt x="8282" y="82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22" name="Полилиния: фигура 21">
                  <a:extLst>
                    <a:ext uri="{FF2B5EF4-FFF2-40B4-BE49-F238E27FC236}">
                      <a16:creationId xmlns:a16="http://schemas.microsoft.com/office/drawing/2014/main" xmlns="" id="{317EDEF5-FC94-42A6-8677-6A17EFCC1948}"/>
                    </a:ext>
                  </a:extLst>
                </p:cNvPr>
                <p:cNvSpPr/>
                <p:nvPr/>
              </p:nvSpPr>
              <p:spPr>
                <a:xfrm>
                  <a:off x="1609990" y="3096630"/>
                  <a:ext cx="89289" cy="87872"/>
                </a:xfrm>
                <a:custGeom>
                  <a:avLst/>
                  <a:gdLst>
                    <a:gd name="connsiteX0" fmla="*/ 12901 w 89289"/>
                    <a:gd name="connsiteY0" fmla="*/ 12650 h 87872"/>
                    <a:gd name="connsiteX1" fmla="*/ 12263 w 89289"/>
                    <a:gd name="connsiteY1" fmla="*/ 74210 h 87872"/>
                    <a:gd name="connsiteX2" fmla="*/ 12901 w 89289"/>
                    <a:gd name="connsiteY2" fmla="*/ 74848 h 87872"/>
                    <a:gd name="connsiteX3" fmla="*/ 76052 w 89289"/>
                    <a:gd name="connsiteY3" fmla="*/ 74848 h 87872"/>
                    <a:gd name="connsiteX4" fmla="*/ 76690 w 89289"/>
                    <a:gd name="connsiteY4" fmla="*/ 13288 h 87872"/>
                    <a:gd name="connsiteX5" fmla="*/ 76052 w 89289"/>
                    <a:gd name="connsiteY5" fmla="*/ 12650 h 87872"/>
                    <a:gd name="connsiteX6" fmla="*/ 12901 w 89289"/>
                    <a:gd name="connsiteY6" fmla="*/ 12650 h 87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9" h="87872">
                      <a:moveTo>
                        <a:pt x="12901" y="12650"/>
                      </a:moveTo>
                      <a:cubicBezTo>
                        <a:pt x="-4272" y="29471"/>
                        <a:pt x="-4558" y="57027"/>
                        <a:pt x="12263" y="74210"/>
                      </a:cubicBezTo>
                      <a:cubicBezTo>
                        <a:pt x="12473" y="74419"/>
                        <a:pt x="12683" y="74638"/>
                        <a:pt x="12901" y="74848"/>
                      </a:cubicBezTo>
                      <a:cubicBezTo>
                        <a:pt x="30475" y="91964"/>
                        <a:pt x="58479" y="91964"/>
                        <a:pt x="76052" y="74848"/>
                      </a:cubicBezTo>
                      <a:cubicBezTo>
                        <a:pt x="93226" y="58027"/>
                        <a:pt x="93511" y="30471"/>
                        <a:pt x="76690" y="13288"/>
                      </a:cubicBezTo>
                      <a:cubicBezTo>
                        <a:pt x="76481" y="13078"/>
                        <a:pt x="76271" y="12859"/>
                        <a:pt x="76052" y="12650"/>
                      </a:cubicBezTo>
                      <a:cubicBezTo>
                        <a:pt x="58479" y="-4467"/>
                        <a:pt x="30475" y="-4467"/>
                        <a:pt x="12901" y="12650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23" name="Полилиния: фигура 22">
                  <a:extLst>
                    <a:ext uri="{FF2B5EF4-FFF2-40B4-BE49-F238E27FC236}">
                      <a16:creationId xmlns:a16="http://schemas.microsoft.com/office/drawing/2014/main" xmlns="" id="{168601D0-7FA2-46AA-9754-BB78C469F542}"/>
                    </a:ext>
                  </a:extLst>
                </p:cNvPr>
                <p:cNvSpPr/>
                <p:nvPr/>
              </p:nvSpPr>
              <p:spPr>
                <a:xfrm>
                  <a:off x="2378835" y="2272241"/>
                  <a:ext cx="77170" cy="76061"/>
                </a:xfrm>
                <a:custGeom>
                  <a:avLst/>
                  <a:gdLst>
                    <a:gd name="connsiteX0" fmla="*/ 11199 w 77170"/>
                    <a:gd name="connsiteY0" fmla="*/ 10935 h 76061"/>
                    <a:gd name="connsiteX1" fmla="*/ 10446 w 77170"/>
                    <a:gd name="connsiteY1" fmla="*/ 63999 h 76061"/>
                    <a:gd name="connsiteX2" fmla="*/ 11199 w 77170"/>
                    <a:gd name="connsiteY2" fmla="*/ 64752 h 76061"/>
                    <a:gd name="connsiteX3" fmla="*/ 65873 w 77170"/>
                    <a:gd name="connsiteY3" fmla="*/ 64752 h 76061"/>
                    <a:gd name="connsiteX4" fmla="*/ 65873 w 77170"/>
                    <a:gd name="connsiteY4" fmla="*/ 10935 h 76061"/>
                    <a:gd name="connsiteX5" fmla="*/ 11199 w 77170"/>
                    <a:gd name="connsiteY5" fmla="*/ 10935 h 76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7170" h="76061">
                      <a:moveTo>
                        <a:pt x="11199" y="10935"/>
                      </a:moveTo>
                      <a:cubicBezTo>
                        <a:pt x="-3660" y="25385"/>
                        <a:pt x="-3993" y="49140"/>
                        <a:pt x="10446" y="63999"/>
                      </a:cubicBezTo>
                      <a:cubicBezTo>
                        <a:pt x="10694" y="64256"/>
                        <a:pt x="10942" y="64504"/>
                        <a:pt x="11199" y="64752"/>
                      </a:cubicBezTo>
                      <a:cubicBezTo>
                        <a:pt x="26401" y="79582"/>
                        <a:pt x="50671" y="79582"/>
                        <a:pt x="65873" y="64752"/>
                      </a:cubicBezTo>
                      <a:cubicBezTo>
                        <a:pt x="80712" y="49883"/>
                        <a:pt x="80712" y="25804"/>
                        <a:pt x="65873" y="10935"/>
                      </a:cubicBezTo>
                      <a:cubicBezTo>
                        <a:pt x="50671" y="-3895"/>
                        <a:pt x="26401" y="-3895"/>
                        <a:pt x="11199" y="109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24" name="Полилиния: фигура 23">
                  <a:extLst>
                    <a:ext uri="{FF2B5EF4-FFF2-40B4-BE49-F238E27FC236}">
                      <a16:creationId xmlns:a16="http://schemas.microsoft.com/office/drawing/2014/main" xmlns="" id="{126DF3CB-2EF7-4532-A9CD-B234CFD1BA16}"/>
                    </a:ext>
                  </a:extLst>
                </p:cNvPr>
                <p:cNvSpPr/>
                <p:nvPr/>
              </p:nvSpPr>
              <p:spPr>
                <a:xfrm>
                  <a:off x="2358336" y="2251946"/>
                  <a:ext cx="118556" cy="116652"/>
                </a:xfrm>
                <a:custGeom>
                  <a:avLst/>
                  <a:gdLst>
                    <a:gd name="connsiteX0" fmla="*/ 17125 w 118556"/>
                    <a:gd name="connsiteY0" fmla="*/ 16943 h 116652"/>
                    <a:gd name="connsiteX1" fmla="*/ 16363 w 118556"/>
                    <a:gd name="connsiteY1" fmla="*/ 98572 h 116652"/>
                    <a:gd name="connsiteX2" fmla="*/ 17125 w 118556"/>
                    <a:gd name="connsiteY2" fmla="*/ 99335 h 116652"/>
                    <a:gd name="connsiteX3" fmla="*/ 100850 w 118556"/>
                    <a:gd name="connsiteY3" fmla="*/ 99335 h 116652"/>
                    <a:gd name="connsiteX4" fmla="*/ 102430 w 118556"/>
                    <a:gd name="connsiteY4" fmla="*/ 18524 h 116652"/>
                    <a:gd name="connsiteX5" fmla="*/ 100850 w 118556"/>
                    <a:gd name="connsiteY5" fmla="*/ 16943 h 116652"/>
                    <a:gd name="connsiteX6" fmla="*/ 17125 w 118556"/>
                    <a:gd name="connsiteY6" fmla="*/ 16943 h 116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556" h="116652">
                      <a:moveTo>
                        <a:pt x="17125" y="16943"/>
                      </a:moveTo>
                      <a:cubicBezTo>
                        <a:pt x="-5630" y="39270"/>
                        <a:pt x="-5973" y="75817"/>
                        <a:pt x="16363" y="98572"/>
                      </a:cubicBezTo>
                      <a:cubicBezTo>
                        <a:pt x="16611" y="98830"/>
                        <a:pt x="16868" y="99077"/>
                        <a:pt x="17125" y="99335"/>
                      </a:cubicBezTo>
                      <a:cubicBezTo>
                        <a:pt x="40356" y="122175"/>
                        <a:pt x="77609" y="122175"/>
                        <a:pt x="100850" y="99335"/>
                      </a:cubicBezTo>
                      <a:cubicBezTo>
                        <a:pt x="123605" y="77455"/>
                        <a:pt x="124309" y="41280"/>
                        <a:pt x="102430" y="18524"/>
                      </a:cubicBezTo>
                      <a:cubicBezTo>
                        <a:pt x="101917" y="17991"/>
                        <a:pt x="101383" y="17458"/>
                        <a:pt x="100850" y="16943"/>
                      </a:cubicBezTo>
                      <a:cubicBezTo>
                        <a:pt x="77609" y="-5898"/>
                        <a:pt x="40356" y="-5898"/>
                        <a:pt x="17125" y="16943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grpSp>
              <p:nvGrpSpPr>
                <p:cNvPr id="25" name="Рисунок 19">
                  <a:extLst>
                    <a:ext uri="{FF2B5EF4-FFF2-40B4-BE49-F238E27FC236}">
                      <a16:creationId xmlns:a16="http://schemas.microsoft.com/office/drawing/2014/main" xmlns="" id="{4AAC828E-186A-4108-82EC-2E005E2C3C75}"/>
                    </a:ext>
                  </a:extLst>
                </p:cNvPr>
                <p:cNvGrpSpPr/>
                <p:nvPr/>
              </p:nvGrpSpPr>
              <p:grpSpPr>
                <a:xfrm>
                  <a:off x="2358336" y="2251946"/>
                  <a:ext cx="118556" cy="116652"/>
                  <a:chOff x="2358336" y="2251946"/>
                  <a:chExt cx="118556" cy="116652"/>
                </a:xfrm>
                <a:solidFill>
                  <a:srgbClr val="BFC8D5"/>
                </a:solidFill>
              </p:grpSpPr>
              <p:sp>
                <p:nvSpPr>
                  <p:cNvPr id="35" name="Полилиния: фигура 34">
                    <a:extLst>
                      <a:ext uri="{FF2B5EF4-FFF2-40B4-BE49-F238E27FC236}">
                        <a16:creationId xmlns:a16="http://schemas.microsoft.com/office/drawing/2014/main" xmlns="" id="{0D82FAFA-6EC9-4D1F-9F2B-587C4992BFC2}"/>
                      </a:ext>
                    </a:extLst>
                  </p:cNvPr>
                  <p:cNvSpPr/>
                  <p:nvPr/>
                </p:nvSpPr>
                <p:spPr>
                  <a:xfrm>
                    <a:off x="2378835" y="2272241"/>
                    <a:ext cx="77170" cy="76061"/>
                  </a:xfrm>
                  <a:custGeom>
                    <a:avLst/>
                    <a:gdLst>
                      <a:gd name="connsiteX0" fmla="*/ 11199 w 77170"/>
                      <a:gd name="connsiteY0" fmla="*/ 10935 h 76061"/>
                      <a:gd name="connsiteX1" fmla="*/ 10446 w 77170"/>
                      <a:gd name="connsiteY1" fmla="*/ 63999 h 76061"/>
                      <a:gd name="connsiteX2" fmla="*/ 11199 w 77170"/>
                      <a:gd name="connsiteY2" fmla="*/ 64752 h 76061"/>
                      <a:gd name="connsiteX3" fmla="*/ 65873 w 77170"/>
                      <a:gd name="connsiteY3" fmla="*/ 64752 h 76061"/>
                      <a:gd name="connsiteX4" fmla="*/ 65873 w 77170"/>
                      <a:gd name="connsiteY4" fmla="*/ 10935 h 76061"/>
                      <a:gd name="connsiteX5" fmla="*/ 11199 w 77170"/>
                      <a:gd name="connsiteY5" fmla="*/ 10935 h 76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77170" h="76061">
                        <a:moveTo>
                          <a:pt x="11199" y="10935"/>
                        </a:moveTo>
                        <a:cubicBezTo>
                          <a:pt x="-3660" y="25385"/>
                          <a:pt x="-3993" y="49140"/>
                          <a:pt x="10446" y="63999"/>
                        </a:cubicBezTo>
                        <a:cubicBezTo>
                          <a:pt x="10694" y="64256"/>
                          <a:pt x="10942" y="64504"/>
                          <a:pt x="11199" y="64752"/>
                        </a:cubicBezTo>
                        <a:cubicBezTo>
                          <a:pt x="26401" y="79582"/>
                          <a:pt x="50671" y="79582"/>
                          <a:pt x="65873" y="64752"/>
                        </a:cubicBezTo>
                        <a:cubicBezTo>
                          <a:pt x="80712" y="49883"/>
                          <a:pt x="80712" y="25804"/>
                          <a:pt x="65873" y="10935"/>
                        </a:cubicBezTo>
                        <a:cubicBezTo>
                          <a:pt x="50671" y="-3895"/>
                          <a:pt x="26401" y="-3895"/>
                          <a:pt x="11199" y="10935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36" name="Полилиния: фигура 35">
                    <a:extLst>
                      <a:ext uri="{FF2B5EF4-FFF2-40B4-BE49-F238E27FC236}">
                        <a16:creationId xmlns:a16="http://schemas.microsoft.com/office/drawing/2014/main" xmlns="" id="{990AC04A-6A19-432F-815A-20A16F863269}"/>
                      </a:ext>
                    </a:extLst>
                  </p:cNvPr>
                  <p:cNvSpPr/>
                  <p:nvPr/>
                </p:nvSpPr>
                <p:spPr>
                  <a:xfrm>
                    <a:off x="2358336" y="2251946"/>
                    <a:ext cx="118556" cy="116652"/>
                  </a:xfrm>
                  <a:custGeom>
                    <a:avLst/>
                    <a:gdLst>
                      <a:gd name="connsiteX0" fmla="*/ 17125 w 118556"/>
                      <a:gd name="connsiteY0" fmla="*/ 16943 h 116652"/>
                      <a:gd name="connsiteX1" fmla="*/ 16363 w 118556"/>
                      <a:gd name="connsiteY1" fmla="*/ 98572 h 116652"/>
                      <a:gd name="connsiteX2" fmla="*/ 17125 w 118556"/>
                      <a:gd name="connsiteY2" fmla="*/ 99335 h 116652"/>
                      <a:gd name="connsiteX3" fmla="*/ 100850 w 118556"/>
                      <a:gd name="connsiteY3" fmla="*/ 99335 h 116652"/>
                      <a:gd name="connsiteX4" fmla="*/ 102430 w 118556"/>
                      <a:gd name="connsiteY4" fmla="*/ 18524 h 116652"/>
                      <a:gd name="connsiteX5" fmla="*/ 100850 w 118556"/>
                      <a:gd name="connsiteY5" fmla="*/ 16943 h 116652"/>
                      <a:gd name="connsiteX6" fmla="*/ 17125 w 118556"/>
                      <a:gd name="connsiteY6" fmla="*/ 16943 h 11665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18556" h="116652">
                        <a:moveTo>
                          <a:pt x="17125" y="16943"/>
                        </a:moveTo>
                        <a:cubicBezTo>
                          <a:pt x="-5630" y="39270"/>
                          <a:pt x="-5973" y="75817"/>
                          <a:pt x="16363" y="98572"/>
                        </a:cubicBezTo>
                        <a:cubicBezTo>
                          <a:pt x="16611" y="98830"/>
                          <a:pt x="16868" y="99077"/>
                          <a:pt x="17125" y="99335"/>
                        </a:cubicBezTo>
                        <a:cubicBezTo>
                          <a:pt x="40356" y="122175"/>
                          <a:pt x="77609" y="122175"/>
                          <a:pt x="100850" y="99335"/>
                        </a:cubicBezTo>
                        <a:cubicBezTo>
                          <a:pt x="123605" y="77455"/>
                          <a:pt x="124309" y="41280"/>
                          <a:pt x="102430" y="18524"/>
                        </a:cubicBezTo>
                        <a:cubicBezTo>
                          <a:pt x="101917" y="17991"/>
                          <a:pt x="101383" y="17458"/>
                          <a:pt x="100850" y="16943"/>
                        </a:cubicBezTo>
                        <a:cubicBezTo>
                          <a:pt x="77609" y="-5898"/>
                          <a:pt x="40356" y="-5898"/>
                          <a:pt x="17125" y="16943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sp>
              <p:nvSpPr>
                <p:cNvPr id="26" name="Полилиния: фигура 25">
                  <a:extLst>
                    <a:ext uri="{FF2B5EF4-FFF2-40B4-BE49-F238E27FC236}">
                      <a16:creationId xmlns:a16="http://schemas.microsoft.com/office/drawing/2014/main" xmlns="" id="{BCD33545-1EC1-4481-B9F2-6021E25EFBFB}"/>
                    </a:ext>
                  </a:extLst>
                </p:cNvPr>
                <p:cNvSpPr/>
                <p:nvPr/>
              </p:nvSpPr>
              <p:spPr>
                <a:xfrm>
                  <a:off x="1918302" y="3775448"/>
                  <a:ext cx="77312" cy="76197"/>
                </a:xfrm>
                <a:custGeom>
                  <a:avLst/>
                  <a:gdLst>
                    <a:gd name="connsiteX0" fmla="*/ 11199 w 77312"/>
                    <a:gd name="connsiteY0" fmla="*/ 10964 h 76197"/>
                    <a:gd name="connsiteX1" fmla="*/ 10447 w 77312"/>
                    <a:gd name="connsiteY1" fmla="*/ 64028 h 76197"/>
                    <a:gd name="connsiteX2" fmla="*/ 11199 w 77312"/>
                    <a:gd name="connsiteY2" fmla="*/ 64780 h 76197"/>
                    <a:gd name="connsiteX3" fmla="*/ 65778 w 77312"/>
                    <a:gd name="connsiteY3" fmla="*/ 64780 h 76197"/>
                    <a:gd name="connsiteX4" fmla="*/ 66530 w 77312"/>
                    <a:gd name="connsiteY4" fmla="*/ 11716 h 76197"/>
                    <a:gd name="connsiteX5" fmla="*/ 65778 w 77312"/>
                    <a:gd name="connsiteY5" fmla="*/ 10964 h 76197"/>
                    <a:gd name="connsiteX6" fmla="*/ 11199 w 77312"/>
                    <a:gd name="connsiteY6" fmla="*/ 10964 h 7619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77312" h="76197">
                      <a:moveTo>
                        <a:pt x="11199" y="10964"/>
                      </a:moveTo>
                      <a:cubicBezTo>
                        <a:pt x="-3660" y="25413"/>
                        <a:pt x="-3993" y="49169"/>
                        <a:pt x="10447" y="64028"/>
                      </a:cubicBezTo>
                      <a:cubicBezTo>
                        <a:pt x="10694" y="64285"/>
                        <a:pt x="10942" y="64532"/>
                        <a:pt x="11199" y="64780"/>
                      </a:cubicBezTo>
                      <a:cubicBezTo>
                        <a:pt x="26306" y="79754"/>
                        <a:pt x="50671" y="79754"/>
                        <a:pt x="65778" y="64780"/>
                      </a:cubicBezTo>
                      <a:cubicBezTo>
                        <a:pt x="80637" y="50331"/>
                        <a:pt x="80970" y="26575"/>
                        <a:pt x="66530" y="11716"/>
                      </a:cubicBezTo>
                      <a:cubicBezTo>
                        <a:pt x="66282" y="11459"/>
                        <a:pt x="66035" y="11212"/>
                        <a:pt x="65778" y="10964"/>
                      </a:cubicBezTo>
                      <a:cubicBezTo>
                        <a:pt x="50623" y="-3905"/>
                        <a:pt x="26353" y="-3905"/>
                        <a:pt x="11199" y="10964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27" name="Полилиния: фигура 26">
                  <a:extLst>
                    <a:ext uri="{FF2B5EF4-FFF2-40B4-BE49-F238E27FC236}">
                      <a16:creationId xmlns:a16="http://schemas.microsoft.com/office/drawing/2014/main" xmlns="" id="{67DACE4F-0485-4D4B-9220-8F375AF42010}"/>
                    </a:ext>
                  </a:extLst>
                </p:cNvPr>
                <p:cNvSpPr/>
                <p:nvPr/>
              </p:nvSpPr>
              <p:spPr>
                <a:xfrm>
                  <a:off x="1897718" y="3755224"/>
                  <a:ext cx="118480" cy="116662"/>
                </a:xfrm>
                <a:custGeom>
                  <a:avLst/>
                  <a:gdLst>
                    <a:gd name="connsiteX0" fmla="*/ 17210 w 118480"/>
                    <a:gd name="connsiteY0" fmla="*/ 16900 h 116662"/>
                    <a:gd name="connsiteX1" fmla="*/ 16210 w 118480"/>
                    <a:gd name="connsiteY1" fmla="*/ 98387 h 116662"/>
                    <a:gd name="connsiteX2" fmla="*/ 17210 w 118480"/>
                    <a:gd name="connsiteY2" fmla="*/ 99387 h 116662"/>
                    <a:gd name="connsiteX3" fmla="*/ 100934 w 118480"/>
                    <a:gd name="connsiteY3" fmla="*/ 99387 h 116662"/>
                    <a:gd name="connsiteX4" fmla="*/ 101935 w 118480"/>
                    <a:gd name="connsiteY4" fmla="*/ 17900 h 116662"/>
                    <a:gd name="connsiteX5" fmla="*/ 100934 w 118480"/>
                    <a:gd name="connsiteY5" fmla="*/ 16900 h 116662"/>
                    <a:gd name="connsiteX6" fmla="*/ 17210 w 118480"/>
                    <a:gd name="connsiteY6" fmla="*/ 16900 h 1166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480" h="116662">
                      <a:moveTo>
                        <a:pt x="17210" y="16900"/>
                      </a:moveTo>
                      <a:cubicBezTo>
                        <a:pt x="-5564" y="39132"/>
                        <a:pt x="-6012" y="75612"/>
                        <a:pt x="16210" y="98387"/>
                      </a:cubicBezTo>
                      <a:cubicBezTo>
                        <a:pt x="16543" y="98730"/>
                        <a:pt x="16876" y="99063"/>
                        <a:pt x="17210" y="99387"/>
                      </a:cubicBezTo>
                      <a:cubicBezTo>
                        <a:pt x="40470" y="122171"/>
                        <a:pt x="77674" y="122171"/>
                        <a:pt x="100934" y="99387"/>
                      </a:cubicBezTo>
                      <a:cubicBezTo>
                        <a:pt x="123709" y="77155"/>
                        <a:pt x="124156" y="40675"/>
                        <a:pt x="101935" y="17900"/>
                      </a:cubicBezTo>
                      <a:cubicBezTo>
                        <a:pt x="101601" y="17557"/>
                        <a:pt x="101268" y="17224"/>
                        <a:pt x="100934" y="16900"/>
                      </a:cubicBezTo>
                      <a:cubicBezTo>
                        <a:pt x="77674" y="-5884"/>
                        <a:pt x="40470" y="-5884"/>
                        <a:pt x="17210" y="16900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28" name="Полилиния: фигура 27">
                  <a:extLst>
                    <a:ext uri="{FF2B5EF4-FFF2-40B4-BE49-F238E27FC236}">
                      <a16:creationId xmlns:a16="http://schemas.microsoft.com/office/drawing/2014/main" xmlns="" id="{E54FCD55-1D5F-4CA6-A478-4E6EA15C4AA1}"/>
                    </a:ext>
                  </a:extLst>
                </p:cNvPr>
                <p:cNvSpPr/>
                <p:nvPr/>
              </p:nvSpPr>
              <p:spPr>
                <a:xfrm>
                  <a:off x="-652358" y="3366097"/>
                  <a:ext cx="56559" cy="55764"/>
                </a:xfrm>
                <a:custGeom>
                  <a:avLst/>
                  <a:gdLst>
                    <a:gd name="connsiteX0" fmla="*/ 8109 w 56559"/>
                    <a:gd name="connsiteY0" fmla="*/ 7978 h 55764"/>
                    <a:gd name="connsiteX1" fmla="*/ 7738 w 56559"/>
                    <a:gd name="connsiteY1" fmla="*/ 47040 h 55764"/>
                    <a:gd name="connsiteX2" fmla="*/ 8109 w 56559"/>
                    <a:gd name="connsiteY2" fmla="*/ 47411 h 55764"/>
                    <a:gd name="connsiteX3" fmla="*/ 48114 w 56559"/>
                    <a:gd name="connsiteY3" fmla="*/ 47411 h 55764"/>
                    <a:gd name="connsiteX4" fmla="*/ 48486 w 56559"/>
                    <a:gd name="connsiteY4" fmla="*/ 8349 h 55764"/>
                    <a:gd name="connsiteX5" fmla="*/ 48114 w 56559"/>
                    <a:gd name="connsiteY5" fmla="*/ 7978 h 55764"/>
                    <a:gd name="connsiteX6" fmla="*/ 8109 w 56559"/>
                    <a:gd name="connsiteY6" fmla="*/ 7978 h 557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6559" h="55764">
                      <a:moveTo>
                        <a:pt x="8109" y="7978"/>
                      </a:moveTo>
                      <a:cubicBezTo>
                        <a:pt x="-2778" y="18665"/>
                        <a:pt x="-2949" y="36153"/>
                        <a:pt x="7738" y="47040"/>
                      </a:cubicBezTo>
                      <a:cubicBezTo>
                        <a:pt x="7861" y="47164"/>
                        <a:pt x="7985" y="47287"/>
                        <a:pt x="8109" y="47411"/>
                      </a:cubicBezTo>
                      <a:cubicBezTo>
                        <a:pt x="19225" y="58298"/>
                        <a:pt x="36999" y="58298"/>
                        <a:pt x="48114" y="47411"/>
                      </a:cubicBezTo>
                      <a:cubicBezTo>
                        <a:pt x="59001" y="36724"/>
                        <a:pt x="59173" y="19236"/>
                        <a:pt x="48486" y="8349"/>
                      </a:cubicBezTo>
                      <a:cubicBezTo>
                        <a:pt x="48362" y="8225"/>
                        <a:pt x="48238" y="8101"/>
                        <a:pt x="48114" y="7978"/>
                      </a:cubicBezTo>
                      <a:cubicBezTo>
                        <a:pt x="36999" y="-2909"/>
                        <a:pt x="19225" y="-2909"/>
                        <a:pt x="8109" y="7978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29" name="Полилиния: фигура 28">
                  <a:extLst>
                    <a:ext uri="{FF2B5EF4-FFF2-40B4-BE49-F238E27FC236}">
                      <a16:creationId xmlns:a16="http://schemas.microsoft.com/office/drawing/2014/main" xmlns="" id="{2A33D150-61F3-45BC-AD14-ED60C10C5F48}"/>
                    </a:ext>
                  </a:extLst>
                </p:cNvPr>
                <p:cNvSpPr/>
                <p:nvPr/>
              </p:nvSpPr>
              <p:spPr>
                <a:xfrm>
                  <a:off x="-667091" y="3351269"/>
                  <a:ext cx="86610" cy="85420"/>
                </a:xfrm>
                <a:custGeom>
                  <a:avLst/>
                  <a:gdLst>
                    <a:gd name="connsiteX0" fmla="*/ 12556 w 86610"/>
                    <a:gd name="connsiteY0" fmla="*/ 12328 h 85420"/>
                    <a:gd name="connsiteX1" fmla="*/ 11832 w 86610"/>
                    <a:gd name="connsiteY1" fmla="*/ 72002 h 85420"/>
                    <a:gd name="connsiteX2" fmla="*/ 12556 w 86610"/>
                    <a:gd name="connsiteY2" fmla="*/ 72717 h 85420"/>
                    <a:gd name="connsiteX3" fmla="*/ 73801 w 86610"/>
                    <a:gd name="connsiteY3" fmla="*/ 72717 h 85420"/>
                    <a:gd name="connsiteX4" fmla="*/ 74249 w 86610"/>
                    <a:gd name="connsiteY4" fmla="*/ 12776 h 85420"/>
                    <a:gd name="connsiteX5" fmla="*/ 73801 w 86610"/>
                    <a:gd name="connsiteY5" fmla="*/ 12328 h 85420"/>
                    <a:gd name="connsiteX6" fmla="*/ 12556 w 86610"/>
                    <a:gd name="connsiteY6" fmla="*/ 12328 h 854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6610" h="85420">
                      <a:moveTo>
                        <a:pt x="12556" y="12328"/>
                      </a:moveTo>
                      <a:cubicBezTo>
                        <a:pt x="-4123" y="28606"/>
                        <a:pt x="-4446" y="55324"/>
                        <a:pt x="11832" y="72002"/>
                      </a:cubicBezTo>
                      <a:cubicBezTo>
                        <a:pt x="12070" y="72240"/>
                        <a:pt x="12318" y="72479"/>
                        <a:pt x="12556" y="72717"/>
                      </a:cubicBezTo>
                      <a:cubicBezTo>
                        <a:pt x="29558" y="89404"/>
                        <a:pt x="56799" y="89404"/>
                        <a:pt x="73801" y="72717"/>
                      </a:cubicBezTo>
                      <a:cubicBezTo>
                        <a:pt x="90480" y="56286"/>
                        <a:pt x="90680" y="29454"/>
                        <a:pt x="74249" y="12776"/>
                      </a:cubicBezTo>
                      <a:cubicBezTo>
                        <a:pt x="74097" y="12623"/>
                        <a:pt x="73954" y="12481"/>
                        <a:pt x="73801" y="12328"/>
                      </a:cubicBezTo>
                      <a:cubicBezTo>
                        <a:pt x="56799" y="-4360"/>
                        <a:pt x="29558" y="-4360"/>
                        <a:pt x="12556" y="12328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30" name="Полилиния: фигура 29">
                  <a:extLst>
                    <a:ext uri="{FF2B5EF4-FFF2-40B4-BE49-F238E27FC236}">
                      <a16:creationId xmlns:a16="http://schemas.microsoft.com/office/drawing/2014/main" xmlns="" id="{D8E73543-FD95-4CBD-8381-14B015277C6D}"/>
                    </a:ext>
                  </a:extLst>
                </p:cNvPr>
                <p:cNvSpPr/>
                <p:nvPr/>
              </p:nvSpPr>
              <p:spPr>
                <a:xfrm>
                  <a:off x="-1604995" y="2415211"/>
                  <a:ext cx="77170" cy="76061"/>
                </a:xfrm>
                <a:custGeom>
                  <a:avLst/>
                  <a:gdLst>
                    <a:gd name="connsiteX0" fmla="*/ 11199 w 77170"/>
                    <a:gd name="connsiteY0" fmla="*/ 10935 h 76061"/>
                    <a:gd name="connsiteX1" fmla="*/ 10447 w 77170"/>
                    <a:gd name="connsiteY1" fmla="*/ 63999 h 76061"/>
                    <a:gd name="connsiteX2" fmla="*/ 11199 w 77170"/>
                    <a:gd name="connsiteY2" fmla="*/ 64751 h 76061"/>
                    <a:gd name="connsiteX3" fmla="*/ 65873 w 77170"/>
                    <a:gd name="connsiteY3" fmla="*/ 64751 h 76061"/>
                    <a:gd name="connsiteX4" fmla="*/ 65873 w 77170"/>
                    <a:gd name="connsiteY4" fmla="*/ 10935 h 76061"/>
                    <a:gd name="connsiteX5" fmla="*/ 11199 w 77170"/>
                    <a:gd name="connsiteY5" fmla="*/ 10935 h 76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7170" h="76061">
                      <a:moveTo>
                        <a:pt x="11199" y="10935"/>
                      </a:moveTo>
                      <a:cubicBezTo>
                        <a:pt x="-3660" y="25385"/>
                        <a:pt x="-3993" y="49140"/>
                        <a:pt x="10447" y="63999"/>
                      </a:cubicBezTo>
                      <a:cubicBezTo>
                        <a:pt x="10694" y="64256"/>
                        <a:pt x="10942" y="64504"/>
                        <a:pt x="11199" y="64751"/>
                      </a:cubicBezTo>
                      <a:cubicBezTo>
                        <a:pt x="26401" y="79582"/>
                        <a:pt x="50671" y="79582"/>
                        <a:pt x="65873" y="64751"/>
                      </a:cubicBezTo>
                      <a:cubicBezTo>
                        <a:pt x="80713" y="49883"/>
                        <a:pt x="80713" y="25804"/>
                        <a:pt x="65873" y="10935"/>
                      </a:cubicBezTo>
                      <a:cubicBezTo>
                        <a:pt x="50671" y="-3895"/>
                        <a:pt x="26401" y="-3895"/>
                        <a:pt x="11199" y="109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31" name="Полилиния: фигура 30">
                  <a:extLst>
                    <a:ext uri="{FF2B5EF4-FFF2-40B4-BE49-F238E27FC236}">
                      <a16:creationId xmlns:a16="http://schemas.microsoft.com/office/drawing/2014/main" xmlns="" id="{EF523AFC-6EBD-4DDE-984E-46A129631565}"/>
                    </a:ext>
                  </a:extLst>
                </p:cNvPr>
                <p:cNvSpPr/>
                <p:nvPr/>
              </p:nvSpPr>
              <p:spPr>
                <a:xfrm>
                  <a:off x="-1625496" y="2394863"/>
                  <a:ext cx="118397" cy="116662"/>
                </a:xfrm>
                <a:custGeom>
                  <a:avLst/>
                  <a:gdLst>
                    <a:gd name="connsiteX0" fmla="*/ 17127 w 118397"/>
                    <a:gd name="connsiteY0" fmla="*/ 16900 h 116662"/>
                    <a:gd name="connsiteX1" fmla="*/ 16403 w 118397"/>
                    <a:gd name="connsiteY1" fmla="*/ 98663 h 116662"/>
                    <a:gd name="connsiteX2" fmla="*/ 17127 w 118397"/>
                    <a:gd name="connsiteY2" fmla="*/ 99387 h 116662"/>
                    <a:gd name="connsiteX3" fmla="*/ 100852 w 118397"/>
                    <a:gd name="connsiteY3" fmla="*/ 99387 h 116662"/>
                    <a:gd name="connsiteX4" fmla="*/ 101852 w 118397"/>
                    <a:gd name="connsiteY4" fmla="*/ 17900 h 116662"/>
                    <a:gd name="connsiteX5" fmla="*/ 100852 w 118397"/>
                    <a:gd name="connsiteY5" fmla="*/ 16900 h 116662"/>
                    <a:gd name="connsiteX6" fmla="*/ 17127 w 118397"/>
                    <a:gd name="connsiteY6" fmla="*/ 16900 h 1166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397" h="116662">
                      <a:moveTo>
                        <a:pt x="17127" y="16900"/>
                      </a:moveTo>
                      <a:cubicBezTo>
                        <a:pt x="-5647" y="39274"/>
                        <a:pt x="-5971" y="75889"/>
                        <a:pt x="16403" y="98663"/>
                      </a:cubicBezTo>
                      <a:cubicBezTo>
                        <a:pt x="16641" y="98911"/>
                        <a:pt x="16879" y="99149"/>
                        <a:pt x="17127" y="99387"/>
                      </a:cubicBezTo>
                      <a:cubicBezTo>
                        <a:pt x="40387" y="122171"/>
                        <a:pt x="77592" y="122171"/>
                        <a:pt x="100852" y="99387"/>
                      </a:cubicBezTo>
                      <a:cubicBezTo>
                        <a:pt x="123626" y="77156"/>
                        <a:pt x="124074" y="40675"/>
                        <a:pt x="101852" y="17900"/>
                      </a:cubicBezTo>
                      <a:cubicBezTo>
                        <a:pt x="101518" y="17557"/>
                        <a:pt x="101185" y="17224"/>
                        <a:pt x="100852" y="16900"/>
                      </a:cubicBezTo>
                      <a:cubicBezTo>
                        <a:pt x="77592" y="-5884"/>
                        <a:pt x="40387" y="-5884"/>
                        <a:pt x="17127" y="16900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grpSp>
              <p:nvGrpSpPr>
                <p:cNvPr id="32" name="Рисунок 19">
                  <a:extLst>
                    <a:ext uri="{FF2B5EF4-FFF2-40B4-BE49-F238E27FC236}">
                      <a16:creationId xmlns:a16="http://schemas.microsoft.com/office/drawing/2014/main" xmlns="" id="{9997201C-5AA1-4ADF-B749-C2229099C38B}"/>
                    </a:ext>
                  </a:extLst>
                </p:cNvPr>
                <p:cNvGrpSpPr/>
                <p:nvPr/>
              </p:nvGrpSpPr>
              <p:grpSpPr>
                <a:xfrm>
                  <a:off x="-1625496" y="2394863"/>
                  <a:ext cx="118397" cy="116662"/>
                  <a:chOff x="-1625496" y="2394863"/>
                  <a:chExt cx="118397" cy="116662"/>
                </a:xfrm>
                <a:solidFill>
                  <a:srgbClr val="BFC8D5"/>
                </a:solidFill>
              </p:grpSpPr>
              <p:sp>
                <p:nvSpPr>
                  <p:cNvPr id="33" name="Полилиния: фигура 32">
                    <a:extLst>
                      <a:ext uri="{FF2B5EF4-FFF2-40B4-BE49-F238E27FC236}">
                        <a16:creationId xmlns:a16="http://schemas.microsoft.com/office/drawing/2014/main" xmlns="" id="{1098A913-9AC9-4652-A46C-741DF09294C0}"/>
                      </a:ext>
                    </a:extLst>
                  </p:cNvPr>
                  <p:cNvSpPr/>
                  <p:nvPr/>
                </p:nvSpPr>
                <p:spPr>
                  <a:xfrm>
                    <a:off x="-1604995" y="2415211"/>
                    <a:ext cx="77170" cy="76061"/>
                  </a:xfrm>
                  <a:custGeom>
                    <a:avLst/>
                    <a:gdLst>
                      <a:gd name="connsiteX0" fmla="*/ 11199 w 77170"/>
                      <a:gd name="connsiteY0" fmla="*/ 10935 h 76061"/>
                      <a:gd name="connsiteX1" fmla="*/ 10447 w 77170"/>
                      <a:gd name="connsiteY1" fmla="*/ 63999 h 76061"/>
                      <a:gd name="connsiteX2" fmla="*/ 11199 w 77170"/>
                      <a:gd name="connsiteY2" fmla="*/ 64751 h 76061"/>
                      <a:gd name="connsiteX3" fmla="*/ 65873 w 77170"/>
                      <a:gd name="connsiteY3" fmla="*/ 64751 h 76061"/>
                      <a:gd name="connsiteX4" fmla="*/ 65873 w 77170"/>
                      <a:gd name="connsiteY4" fmla="*/ 10935 h 76061"/>
                      <a:gd name="connsiteX5" fmla="*/ 11199 w 77170"/>
                      <a:gd name="connsiteY5" fmla="*/ 10935 h 76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77170" h="76061">
                        <a:moveTo>
                          <a:pt x="11199" y="10935"/>
                        </a:moveTo>
                        <a:cubicBezTo>
                          <a:pt x="-3660" y="25385"/>
                          <a:pt x="-3993" y="49140"/>
                          <a:pt x="10447" y="63999"/>
                        </a:cubicBezTo>
                        <a:cubicBezTo>
                          <a:pt x="10694" y="64256"/>
                          <a:pt x="10942" y="64504"/>
                          <a:pt x="11199" y="64751"/>
                        </a:cubicBezTo>
                        <a:cubicBezTo>
                          <a:pt x="26401" y="79582"/>
                          <a:pt x="50671" y="79582"/>
                          <a:pt x="65873" y="64751"/>
                        </a:cubicBezTo>
                        <a:cubicBezTo>
                          <a:pt x="80713" y="49883"/>
                          <a:pt x="80713" y="25804"/>
                          <a:pt x="65873" y="10935"/>
                        </a:cubicBezTo>
                        <a:cubicBezTo>
                          <a:pt x="50671" y="-3895"/>
                          <a:pt x="26401" y="-3895"/>
                          <a:pt x="11199" y="10935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34" name="Полилиния: фигура 33">
                    <a:extLst>
                      <a:ext uri="{FF2B5EF4-FFF2-40B4-BE49-F238E27FC236}">
                        <a16:creationId xmlns:a16="http://schemas.microsoft.com/office/drawing/2014/main" xmlns="" id="{710627B3-B0EC-46D0-BFE5-D30D20A5F5AB}"/>
                      </a:ext>
                    </a:extLst>
                  </p:cNvPr>
                  <p:cNvSpPr/>
                  <p:nvPr/>
                </p:nvSpPr>
                <p:spPr>
                  <a:xfrm>
                    <a:off x="-1625496" y="2394863"/>
                    <a:ext cx="118397" cy="116662"/>
                  </a:xfrm>
                  <a:custGeom>
                    <a:avLst/>
                    <a:gdLst>
                      <a:gd name="connsiteX0" fmla="*/ 17127 w 118397"/>
                      <a:gd name="connsiteY0" fmla="*/ 16900 h 116662"/>
                      <a:gd name="connsiteX1" fmla="*/ 16403 w 118397"/>
                      <a:gd name="connsiteY1" fmla="*/ 98663 h 116662"/>
                      <a:gd name="connsiteX2" fmla="*/ 17127 w 118397"/>
                      <a:gd name="connsiteY2" fmla="*/ 99387 h 116662"/>
                      <a:gd name="connsiteX3" fmla="*/ 100852 w 118397"/>
                      <a:gd name="connsiteY3" fmla="*/ 99387 h 116662"/>
                      <a:gd name="connsiteX4" fmla="*/ 101852 w 118397"/>
                      <a:gd name="connsiteY4" fmla="*/ 17900 h 116662"/>
                      <a:gd name="connsiteX5" fmla="*/ 100852 w 118397"/>
                      <a:gd name="connsiteY5" fmla="*/ 16900 h 116662"/>
                      <a:gd name="connsiteX6" fmla="*/ 17127 w 118397"/>
                      <a:gd name="connsiteY6" fmla="*/ 16900 h 11666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18397" h="116662">
                        <a:moveTo>
                          <a:pt x="17127" y="16900"/>
                        </a:moveTo>
                        <a:cubicBezTo>
                          <a:pt x="-5647" y="39274"/>
                          <a:pt x="-5971" y="75889"/>
                          <a:pt x="16403" y="98663"/>
                        </a:cubicBezTo>
                        <a:cubicBezTo>
                          <a:pt x="16641" y="98911"/>
                          <a:pt x="16879" y="99149"/>
                          <a:pt x="17127" y="99387"/>
                        </a:cubicBezTo>
                        <a:cubicBezTo>
                          <a:pt x="40387" y="122171"/>
                          <a:pt x="77592" y="122171"/>
                          <a:pt x="100852" y="99387"/>
                        </a:cubicBezTo>
                        <a:cubicBezTo>
                          <a:pt x="123626" y="77156"/>
                          <a:pt x="124074" y="40675"/>
                          <a:pt x="101852" y="17900"/>
                        </a:cubicBezTo>
                        <a:cubicBezTo>
                          <a:pt x="101518" y="17557"/>
                          <a:pt x="101185" y="17224"/>
                          <a:pt x="100852" y="16900"/>
                        </a:cubicBezTo>
                        <a:cubicBezTo>
                          <a:pt x="77592" y="-5884"/>
                          <a:pt x="40387" y="-5884"/>
                          <a:pt x="17127" y="16900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</p:grpSp>
        </p:grpSp>
        <p:grpSp>
          <p:nvGrpSpPr>
            <p:cNvPr id="55" name="Рисунок 19">
              <a:extLst>
                <a:ext uri="{FF2B5EF4-FFF2-40B4-BE49-F238E27FC236}">
                  <a16:creationId xmlns:a16="http://schemas.microsoft.com/office/drawing/2014/main" xmlns="" id="{7F21EF85-23B6-4CCE-9DE1-3D8357884B97}"/>
                </a:ext>
              </a:extLst>
            </p:cNvPr>
            <p:cNvGrpSpPr/>
            <p:nvPr userDrawn="1"/>
          </p:nvGrpSpPr>
          <p:grpSpPr>
            <a:xfrm rot="20348778" flipH="1">
              <a:off x="8202988" y="3723132"/>
              <a:ext cx="4024945" cy="3923665"/>
              <a:chOff x="-3530918" y="-157607"/>
              <a:chExt cx="6007811" cy="5856636"/>
            </a:xfr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grpSpPr>
          <p:grpSp>
            <p:nvGrpSpPr>
              <p:cNvPr id="56" name="Рисунок 19">
                <a:extLst>
                  <a:ext uri="{FF2B5EF4-FFF2-40B4-BE49-F238E27FC236}">
                    <a16:creationId xmlns:a16="http://schemas.microsoft.com/office/drawing/2014/main" xmlns="" id="{33A9F515-8E17-48D8-AFE9-547CED2C516D}"/>
                  </a:ext>
                </a:extLst>
              </p:cNvPr>
              <p:cNvGrpSpPr/>
              <p:nvPr/>
            </p:nvGrpSpPr>
            <p:grpSpPr>
              <a:xfrm>
                <a:off x="-3530918" y="-157607"/>
                <a:ext cx="5991415" cy="5856636"/>
                <a:chOff x="-3530918" y="-157607"/>
                <a:chExt cx="5991415" cy="5856636"/>
              </a:xfrm>
            </p:grpSpPr>
            <p:grpSp>
              <p:nvGrpSpPr>
                <p:cNvPr id="91" name="Рисунок 19">
                  <a:extLst>
                    <a:ext uri="{FF2B5EF4-FFF2-40B4-BE49-F238E27FC236}">
                      <a16:creationId xmlns:a16="http://schemas.microsoft.com/office/drawing/2014/main" xmlns="" id="{256A67D3-C056-4D4D-BDBE-1D4A48809D68}"/>
                    </a:ext>
                  </a:extLst>
                </p:cNvPr>
                <p:cNvGrpSpPr/>
                <p:nvPr/>
              </p:nvGrpSpPr>
              <p:grpSpPr>
                <a:xfrm>
                  <a:off x="-3530918" y="-157607"/>
                  <a:ext cx="5981414" cy="5856636"/>
                  <a:chOff x="-3530918" y="-157607"/>
                  <a:chExt cx="5981414" cy="5856636"/>
                </a:xfrm>
                <a:noFill/>
              </p:grpSpPr>
              <p:sp>
                <p:nvSpPr>
                  <p:cNvPr id="94" name="Полилиния: фигура 93">
                    <a:extLst>
                      <a:ext uri="{FF2B5EF4-FFF2-40B4-BE49-F238E27FC236}">
                        <a16:creationId xmlns:a16="http://schemas.microsoft.com/office/drawing/2014/main" xmlns="" id="{2E444695-4CB5-4BD5-B68C-EA1CE706F1E3}"/>
                      </a:ext>
                    </a:extLst>
                  </p:cNvPr>
                  <p:cNvSpPr/>
                  <p:nvPr/>
                </p:nvSpPr>
                <p:spPr>
                  <a:xfrm>
                    <a:off x="-1928336" y="2453099"/>
                    <a:ext cx="356806" cy="3245929"/>
                  </a:xfrm>
                  <a:custGeom>
                    <a:avLst/>
                    <a:gdLst>
                      <a:gd name="connsiteX0" fmla="*/ 356807 w 356806"/>
                      <a:gd name="connsiteY0" fmla="*/ 0 h 3245929"/>
                      <a:gd name="connsiteX1" fmla="*/ 0 w 356806"/>
                      <a:gd name="connsiteY1" fmla="*/ 3245930 h 32459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356806" h="3245929">
                        <a:moveTo>
                          <a:pt x="356807" y="0"/>
                        </a:moveTo>
                        <a:lnTo>
                          <a:pt x="0" y="3245930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95" name="Полилиния: фигура 94">
                    <a:extLst>
                      <a:ext uri="{FF2B5EF4-FFF2-40B4-BE49-F238E27FC236}">
                        <a16:creationId xmlns:a16="http://schemas.microsoft.com/office/drawing/2014/main" xmlns="" id="{544F46A5-8B73-423B-8A1A-035308224591}"/>
                      </a:ext>
                    </a:extLst>
                  </p:cNvPr>
                  <p:cNvSpPr/>
                  <p:nvPr/>
                </p:nvSpPr>
                <p:spPr>
                  <a:xfrm>
                    <a:off x="-273177" y="2778854"/>
                    <a:ext cx="634174" cy="2166366"/>
                  </a:xfrm>
                  <a:custGeom>
                    <a:avLst/>
                    <a:gdLst>
                      <a:gd name="connsiteX0" fmla="*/ 634175 w 634174"/>
                      <a:gd name="connsiteY0" fmla="*/ 0 h 2166366"/>
                      <a:gd name="connsiteX1" fmla="*/ 0 w 634174"/>
                      <a:gd name="connsiteY1" fmla="*/ 2166366 h 216636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634174" h="2166366">
                        <a:moveTo>
                          <a:pt x="634175" y="0"/>
                        </a:moveTo>
                        <a:lnTo>
                          <a:pt x="0" y="2166366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96" name="Полилиния: фигура 95">
                    <a:extLst>
                      <a:ext uri="{FF2B5EF4-FFF2-40B4-BE49-F238E27FC236}">
                        <a16:creationId xmlns:a16="http://schemas.microsoft.com/office/drawing/2014/main" xmlns="" id="{0D55389B-5CE6-42E0-AF71-AD0DA00D5BC7}"/>
                      </a:ext>
                    </a:extLst>
                  </p:cNvPr>
                  <p:cNvSpPr/>
                  <p:nvPr/>
                </p:nvSpPr>
                <p:spPr>
                  <a:xfrm>
                    <a:off x="-1567339" y="2456338"/>
                    <a:ext cx="1557909" cy="1549336"/>
                  </a:xfrm>
                  <a:custGeom>
                    <a:avLst/>
                    <a:gdLst>
                      <a:gd name="connsiteX0" fmla="*/ 0 w 1557909"/>
                      <a:gd name="connsiteY0" fmla="*/ 0 h 1549336"/>
                      <a:gd name="connsiteX1" fmla="*/ 1557909 w 1557909"/>
                      <a:gd name="connsiteY1" fmla="*/ 1549337 h 15493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557909" h="1549336">
                        <a:moveTo>
                          <a:pt x="0" y="0"/>
                        </a:moveTo>
                        <a:lnTo>
                          <a:pt x="1557909" y="1549337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97" name="Полилиния: фигура 96">
                    <a:extLst>
                      <a:ext uri="{FF2B5EF4-FFF2-40B4-BE49-F238E27FC236}">
                        <a16:creationId xmlns:a16="http://schemas.microsoft.com/office/drawing/2014/main" xmlns="" id="{50D1F7C1-1DF8-4EFC-ADA2-0F4D919AE2D4}"/>
                      </a:ext>
                    </a:extLst>
                  </p:cNvPr>
                  <p:cNvSpPr/>
                  <p:nvPr/>
                </p:nvSpPr>
                <p:spPr>
                  <a:xfrm>
                    <a:off x="972597" y="1676717"/>
                    <a:ext cx="1437417" cy="624268"/>
                  </a:xfrm>
                  <a:custGeom>
                    <a:avLst/>
                    <a:gdLst>
                      <a:gd name="connsiteX0" fmla="*/ -168 w 1437417"/>
                      <a:gd name="connsiteY0" fmla="*/ -188 h 624268"/>
                      <a:gd name="connsiteX1" fmla="*/ 1437250 w 1437417"/>
                      <a:gd name="connsiteY1" fmla="*/ 624081 h 6242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437417" h="624268">
                        <a:moveTo>
                          <a:pt x="-168" y="-188"/>
                        </a:moveTo>
                        <a:cubicBezTo>
                          <a:pt x="30503" y="15814"/>
                          <a:pt x="1437250" y="624081"/>
                          <a:pt x="1437250" y="624081"/>
                        </a:cubicBezTo>
                      </a:path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98" name="Полилиния: фигура 97">
                    <a:extLst>
                      <a:ext uri="{FF2B5EF4-FFF2-40B4-BE49-F238E27FC236}">
                        <a16:creationId xmlns:a16="http://schemas.microsoft.com/office/drawing/2014/main" xmlns="" id="{C9AA3CFD-B2B7-425C-91F6-1DE5CC68AB10}"/>
                      </a:ext>
                    </a:extLst>
                  </p:cNvPr>
                  <p:cNvSpPr/>
                  <p:nvPr/>
                </p:nvSpPr>
                <p:spPr>
                  <a:xfrm>
                    <a:off x="368807" y="2312225"/>
                    <a:ext cx="2081688" cy="470820"/>
                  </a:xfrm>
                  <a:custGeom>
                    <a:avLst/>
                    <a:gdLst>
                      <a:gd name="connsiteX0" fmla="*/ 0 w 2081688"/>
                      <a:gd name="connsiteY0" fmla="*/ 470821 h 470820"/>
                      <a:gd name="connsiteX1" fmla="*/ 2081689 w 2081688"/>
                      <a:gd name="connsiteY1" fmla="*/ 0 h 4708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2081688" h="470820">
                        <a:moveTo>
                          <a:pt x="0" y="470821"/>
                        </a:moveTo>
                        <a:lnTo>
                          <a:pt x="2081689" y="0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99" name="Полилиния: фигура 98">
                    <a:extLst>
                      <a:ext uri="{FF2B5EF4-FFF2-40B4-BE49-F238E27FC236}">
                        <a16:creationId xmlns:a16="http://schemas.microsoft.com/office/drawing/2014/main" xmlns="" id="{BFFE7A64-2E5E-43FF-A39B-7A2894A4E68A}"/>
                      </a:ext>
                    </a:extLst>
                  </p:cNvPr>
                  <p:cNvSpPr/>
                  <p:nvPr/>
                </p:nvSpPr>
                <p:spPr>
                  <a:xfrm>
                    <a:off x="-3530918" y="-157607"/>
                    <a:ext cx="9525" cy="95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525" h="9525"/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00" name="Полилиния: фигура 99">
                    <a:extLst>
                      <a:ext uri="{FF2B5EF4-FFF2-40B4-BE49-F238E27FC236}">
                        <a16:creationId xmlns:a16="http://schemas.microsoft.com/office/drawing/2014/main" xmlns="" id="{327B1953-921A-438D-931B-C8EB706392D0}"/>
                      </a:ext>
                    </a:extLst>
                  </p:cNvPr>
                  <p:cNvSpPr/>
                  <p:nvPr/>
                </p:nvSpPr>
                <p:spPr>
                  <a:xfrm>
                    <a:off x="360139" y="2780664"/>
                    <a:ext cx="1295781" cy="359187"/>
                  </a:xfrm>
                  <a:custGeom>
                    <a:avLst/>
                    <a:gdLst>
                      <a:gd name="connsiteX0" fmla="*/ 0 w 1295781"/>
                      <a:gd name="connsiteY0" fmla="*/ 0 h 359187"/>
                      <a:gd name="connsiteX1" fmla="*/ 1295781 w 1295781"/>
                      <a:gd name="connsiteY1" fmla="*/ 359188 h 35918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295781" h="359187">
                        <a:moveTo>
                          <a:pt x="0" y="0"/>
                        </a:moveTo>
                        <a:lnTo>
                          <a:pt x="1295781" y="359188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01" name="Полилиния: фигура 100">
                    <a:extLst>
                      <a:ext uri="{FF2B5EF4-FFF2-40B4-BE49-F238E27FC236}">
                        <a16:creationId xmlns:a16="http://schemas.microsoft.com/office/drawing/2014/main" xmlns="" id="{3328516C-04C6-4BD7-AED7-952D9686AC99}"/>
                      </a:ext>
                    </a:extLst>
                  </p:cNvPr>
                  <p:cNvSpPr/>
                  <p:nvPr/>
                </p:nvSpPr>
                <p:spPr>
                  <a:xfrm>
                    <a:off x="-1575054" y="1660714"/>
                    <a:ext cx="2530030" cy="2030730"/>
                  </a:xfrm>
                  <a:custGeom>
                    <a:avLst/>
                    <a:gdLst>
                      <a:gd name="connsiteX0" fmla="*/ 2530031 w 2530030"/>
                      <a:gd name="connsiteY0" fmla="*/ 0 h 2030730"/>
                      <a:gd name="connsiteX1" fmla="*/ 1941100 w 2530030"/>
                      <a:gd name="connsiteY1" fmla="*/ 1119283 h 2030730"/>
                      <a:gd name="connsiteX2" fmla="*/ 0 w 2530030"/>
                      <a:gd name="connsiteY2" fmla="*/ 797624 h 2030730"/>
                      <a:gd name="connsiteX3" fmla="*/ 425958 w 2530030"/>
                      <a:gd name="connsiteY3" fmla="*/ 2030730 h 203073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530030" h="2030730">
                        <a:moveTo>
                          <a:pt x="2530031" y="0"/>
                        </a:moveTo>
                        <a:lnTo>
                          <a:pt x="1941100" y="1119283"/>
                        </a:lnTo>
                        <a:lnTo>
                          <a:pt x="0" y="797624"/>
                        </a:lnTo>
                        <a:lnTo>
                          <a:pt x="425958" y="2030730"/>
                        </a:lnTo>
                      </a:path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02" name="Полилиния: фигура 101">
                    <a:extLst>
                      <a:ext uri="{FF2B5EF4-FFF2-40B4-BE49-F238E27FC236}">
                        <a16:creationId xmlns:a16="http://schemas.microsoft.com/office/drawing/2014/main" xmlns="" id="{5831E3E9-C416-4F4F-97B2-3CFD4B9E6DAC}"/>
                      </a:ext>
                    </a:extLst>
                  </p:cNvPr>
                  <p:cNvSpPr/>
                  <p:nvPr/>
                </p:nvSpPr>
                <p:spPr>
                  <a:xfrm>
                    <a:off x="-1765364" y="2759709"/>
                    <a:ext cx="2115788" cy="1418653"/>
                  </a:xfrm>
                  <a:custGeom>
                    <a:avLst/>
                    <a:gdLst>
                      <a:gd name="connsiteX0" fmla="*/ 2115788 w 2115788"/>
                      <a:gd name="connsiteY0" fmla="*/ 0 h 1418653"/>
                      <a:gd name="connsiteX1" fmla="*/ 0 w 2115788"/>
                      <a:gd name="connsiteY1" fmla="*/ 1418654 h 141865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2115788" h="1418653">
                        <a:moveTo>
                          <a:pt x="2115788" y="0"/>
                        </a:moveTo>
                        <a:lnTo>
                          <a:pt x="0" y="1418654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03" name="Полилиния: фигура 102">
                    <a:extLst>
                      <a:ext uri="{FF2B5EF4-FFF2-40B4-BE49-F238E27FC236}">
                        <a16:creationId xmlns:a16="http://schemas.microsoft.com/office/drawing/2014/main" xmlns="" id="{B9550629-6AB2-4072-B42A-58065B8F62A6}"/>
                      </a:ext>
                    </a:extLst>
                  </p:cNvPr>
                  <p:cNvSpPr/>
                  <p:nvPr/>
                </p:nvSpPr>
                <p:spPr>
                  <a:xfrm>
                    <a:off x="972597" y="1675097"/>
                    <a:ext cx="983075" cy="2134743"/>
                  </a:xfrm>
                  <a:custGeom>
                    <a:avLst/>
                    <a:gdLst>
                      <a:gd name="connsiteX0" fmla="*/ 0 w 983075"/>
                      <a:gd name="connsiteY0" fmla="*/ 0 h 2134743"/>
                      <a:gd name="connsiteX1" fmla="*/ 983075 w 983075"/>
                      <a:gd name="connsiteY1" fmla="*/ 2134743 h 21347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983075" h="2134743">
                        <a:moveTo>
                          <a:pt x="0" y="0"/>
                        </a:moveTo>
                        <a:lnTo>
                          <a:pt x="983075" y="2134743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04" name="Полилиния: фигура 103">
                    <a:extLst>
                      <a:ext uri="{FF2B5EF4-FFF2-40B4-BE49-F238E27FC236}">
                        <a16:creationId xmlns:a16="http://schemas.microsoft.com/office/drawing/2014/main" xmlns="" id="{2D7FF8F7-5030-4B61-989E-5F78270BC555}"/>
                      </a:ext>
                    </a:extLst>
                  </p:cNvPr>
                  <p:cNvSpPr/>
                  <p:nvPr/>
                </p:nvSpPr>
                <p:spPr>
                  <a:xfrm>
                    <a:off x="-3530918" y="-157607"/>
                    <a:ext cx="9525" cy="95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525" h="9525"/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sp>
              <p:nvSpPr>
                <p:cNvPr id="92" name="Полилиния: фигура 91">
                  <a:extLst>
                    <a:ext uri="{FF2B5EF4-FFF2-40B4-BE49-F238E27FC236}">
                      <a16:creationId xmlns:a16="http://schemas.microsoft.com/office/drawing/2014/main" xmlns="" id="{8CF33801-6108-4FBD-B446-15B6E66D15C4}"/>
                    </a:ext>
                  </a:extLst>
                </p:cNvPr>
                <p:cNvSpPr/>
                <p:nvPr/>
              </p:nvSpPr>
              <p:spPr>
                <a:xfrm>
                  <a:off x="-624364" y="2320321"/>
                  <a:ext cx="3084861" cy="1072229"/>
                </a:xfrm>
                <a:custGeom>
                  <a:avLst/>
                  <a:gdLst>
                    <a:gd name="connsiteX0" fmla="*/ 3084862 w 3084861"/>
                    <a:gd name="connsiteY0" fmla="*/ 0 h 1072229"/>
                    <a:gd name="connsiteX1" fmla="*/ 2279619 w 3084861"/>
                    <a:gd name="connsiteY1" fmla="*/ 821150 h 1072229"/>
                    <a:gd name="connsiteX2" fmla="*/ 0 w 3084861"/>
                    <a:gd name="connsiteY2" fmla="*/ 1072229 h 10722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3084861" h="1072229">
                      <a:moveTo>
                        <a:pt x="3084862" y="0"/>
                      </a:moveTo>
                      <a:lnTo>
                        <a:pt x="2279619" y="821150"/>
                      </a:lnTo>
                      <a:lnTo>
                        <a:pt x="0" y="1072229"/>
                      </a:lnTo>
                    </a:path>
                  </a:pathLst>
                </a:custGeom>
                <a:noFill/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93" name="Полилиния: фигура 92">
                  <a:extLst>
                    <a:ext uri="{FF2B5EF4-FFF2-40B4-BE49-F238E27FC236}">
                      <a16:creationId xmlns:a16="http://schemas.microsoft.com/office/drawing/2014/main" xmlns="" id="{2754D388-C052-47A6-8FD3-F138C7563981}"/>
                    </a:ext>
                  </a:extLst>
                </p:cNvPr>
                <p:cNvSpPr/>
                <p:nvPr/>
              </p:nvSpPr>
              <p:spPr>
                <a:xfrm>
                  <a:off x="-3530918" y="-157607"/>
                  <a:ext cx="9525" cy="9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25" h="9525"/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  <p:sp>
            <p:nvSpPr>
              <p:cNvPr id="57" name="Полилиния: фигура 56">
                <a:extLst>
                  <a:ext uri="{FF2B5EF4-FFF2-40B4-BE49-F238E27FC236}">
                    <a16:creationId xmlns:a16="http://schemas.microsoft.com/office/drawing/2014/main" xmlns="" id="{78F785B5-20DA-45B7-8D66-893519E6FA5C}"/>
                  </a:ext>
                </a:extLst>
              </p:cNvPr>
              <p:cNvSpPr/>
              <p:nvPr/>
            </p:nvSpPr>
            <p:spPr>
              <a:xfrm>
                <a:off x="-3530918" y="-157607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4763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grpSp>
            <p:nvGrpSpPr>
              <p:cNvPr id="58" name="Рисунок 19">
                <a:extLst>
                  <a:ext uri="{FF2B5EF4-FFF2-40B4-BE49-F238E27FC236}">
                    <a16:creationId xmlns:a16="http://schemas.microsoft.com/office/drawing/2014/main" xmlns="" id="{D070E669-105A-4766-A723-EE671695A844}"/>
                  </a:ext>
                </a:extLst>
              </p:cNvPr>
              <p:cNvGrpSpPr/>
              <p:nvPr/>
            </p:nvGrpSpPr>
            <p:grpSpPr>
              <a:xfrm>
                <a:off x="-1625496" y="1628872"/>
                <a:ext cx="4102390" cy="2474518"/>
                <a:chOff x="-1625496" y="1628872"/>
                <a:chExt cx="4102390" cy="2474518"/>
              </a:xfrm>
              <a:solidFill>
                <a:srgbClr val="BFC8D5"/>
              </a:solidFill>
            </p:grpSpPr>
            <p:sp>
              <p:nvSpPr>
                <p:cNvPr id="59" name="Полилиния: фигура 58">
                  <a:extLst>
                    <a:ext uri="{FF2B5EF4-FFF2-40B4-BE49-F238E27FC236}">
                      <a16:creationId xmlns:a16="http://schemas.microsoft.com/office/drawing/2014/main" xmlns="" id="{A3CCA13C-D970-4120-9C82-B75ADD7D9861}"/>
                    </a:ext>
                  </a:extLst>
                </p:cNvPr>
                <p:cNvSpPr/>
                <p:nvPr/>
              </p:nvSpPr>
              <p:spPr>
                <a:xfrm>
                  <a:off x="-1159389" y="3691478"/>
                  <a:ext cx="66306" cy="65274"/>
                </a:xfrm>
                <a:custGeom>
                  <a:avLst/>
                  <a:gdLst>
                    <a:gd name="connsiteX0" fmla="*/ 9554 w 66306"/>
                    <a:gd name="connsiteY0" fmla="*/ 9399 h 65274"/>
                    <a:gd name="connsiteX1" fmla="*/ 8982 w 66306"/>
                    <a:gd name="connsiteY1" fmla="*/ 54929 h 65274"/>
                    <a:gd name="connsiteX2" fmla="*/ 9554 w 66306"/>
                    <a:gd name="connsiteY2" fmla="*/ 55500 h 65274"/>
                    <a:gd name="connsiteX3" fmla="*/ 56417 w 66306"/>
                    <a:gd name="connsiteY3" fmla="*/ 55500 h 65274"/>
                    <a:gd name="connsiteX4" fmla="*/ 56988 w 66306"/>
                    <a:gd name="connsiteY4" fmla="*/ 9971 h 65274"/>
                    <a:gd name="connsiteX5" fmla="*/ 56417 w 66306"/>
                    <a:gd name="connsiteY5" fmla="*/ 9399 h 65274"/>
                    <a:gd name="connsiteX6" fmla="*/ 9554 w 66306"/>
                    <a:gd name="connsiteY6" fmla="*/ 9399 h 6527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66306" h="65274">
                      <a:moveTo>
                        <a:pt x="9554" y="9399"/>
                      </a:moveTo>
                      <a:cubicBezTo>
                        <a:pt x="-3181" y="21810"/>
                        <a:pt x="-3438" y="42194"/>
                        <a:pt x="8982" y="54929"/>
                      </a:cubicBezTo>
                      <a:cubicBezTo>
                        <a:pt x="9173" y="55119"/>
                        <a:pt x="9363" y="55310"/>
                        <a:pt x="9554" y="55500"/>
                      </a:cubicBezTo>
                      <a:cubicBezTo>
                        <a:pt x="22565" y="68283"/>
                        <a:pt x="43406" y="68283"/>
                        <a:pt x="56417" y="55500"/>
                      </a:cubicBezTo>
                      <a:cubicBezTo>
                        <a:pt x="69151" y="43089"/>
                        <a:pt x="69409" y="22706"/>
                        <a:pt x="56988" y="9971"/>
                      </a:cubicBezTo>
                      <a:cubicBezTo>
                        <a:pt x="56798" y="9780"/>
                        <a:pt x="56607" y="9590"/>
                        <a:pt x="56417" y="9399"/>
                      </a:cubicBezTo>
                      <a:cubicBezTo>
                        <a:pt x="43406" y="-3383"/>
                        <a:pt x="22565" y="-3383"/>
                        <a:pt x="9554" y="9399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60" name="Полилиния: фигура 59">
                  <a:extLst>
                    <a:ext uri="{FF2B5EF4-FFF2-40B4-BE49-F238E27FC236}">
                      <a16:creationId xmlns:a16="http://schemas.microsoft.com/office/drawing/2014/main" xmlns="" id="{BB20B952-17B0-4AF2-BA31-8E6F39DF1E24}"/>
                    </a:ext>
                  </a:extLst>
                </p:cNvPr>
                <p:cNvSpPr/>
                <p:nvPr/>
              </p:nvSpPr>
              <p:spPr>
                <a:xfrm>
                  <a:off x="-1176725" y="3674054"/>
                  <a:ext cx="101549" cy="100121"/>
                </a:xfrm>
                <a:custGeom>
                  <a:avLst/>
                  <a:gdLst>
                    <a:gd name="connsiteX0" fmla="*/ 14698 w 101549"/>
                    <a:gd name="connsiteY0" fmla="*/ 14536 h 100121"/>
                    <a:gd name="connsiteX1" fmla="*/ 13926 w 101549"/>
                    <a:gd name="connsiteY1" fmla="*/ 84440 h 100121"/>
                    <a:gd name="connsiteX2" fmla="*/ 14698 w 101549"/>
                    <a:gd name="connsiteY2" fmla="*/ 85211 h 100121"/>
                    <a:gd name="connsiteX3" fmla="*/ 86516 w 101549"/>
                    <a:gd name="connsiteY3" fmla="*/ 85211 h 100121"/>
                    <a:gd name="connsiteX4" fmla="*/ 87288 w 101549"/>
                    <a:gd name="connsiteY4" fmla="*/ 15307 h 100121"/>
                    <a:gd name="connsiteX5" fmla="*/ 86516 w 101549"/>
                    <a:gd name="connsiteY5" fmla="*/ 14536 h 100121"/>
                    <a:gd name="connsiteX6" fmla="*/ 14698 w 101549"/>
                    <a:gd name="connsiteY6" fmla="*/ 14536 h 1001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549" h="100121">
                      <a:moveTo>
                        <a:pt x="14698" y="14536"/>
                      </a:moveTo>
                      <a:cubicBezTo>
                        <a:pt x="-4819" y="33624"/>
                        <a:pt x="-5162" y="64923"/>
                        <a:pt x="13926" y="84440"/>
                      </a:cubicBezTo>
                      <a:cubicBezTo>
                        <a:pt x="14183" y="84706"/>
                        <a:pt x="14440" y="84954"/>
                        <a:pt x="14698" y="85211"/>
                      </a:cubicBezTo>
                      <a:cubicBezTo>
                        <a:pt x="34614" y="104842"/>
                        <a:pt x="66599" y="104842"/>
                        <a:pt x="86516" y="85211"/>
                      </a:cubicBezTo>
                      <a:cubicBezTo>
                        <a:pt x="106033" y="66123"/>
                        <a:pt x="106376" y="34824"/>
                        <a:pt x="87288" y="15307"/>
                      </a:cubicBezTo>
                      <a:cubicBezTo>
                        <a:pt x="87030" y="15050"/>
                        <a:pt x="86773" y="14793"/>
                        <a:pt x="86516" y="14536"/>
                      </a:cubicBezTo>
                      <a:cubicBezTo>
                        <a:pt x="66599" y="-5095"/>
                        <a:pt x="34614" y="-5095"/>
                        <a:pt x="14698" y="14536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61" name="Полилиния: фигура 60">
                  <a:extLst>
                    <a:ext uri="{FF2B5EF4-FFF2-40B4-BE49-F238E27FC236}">
                      <a16:creationId xmlns:a16="http://schemas.microsoft.com/office/drawing/2014/main" xmlns="" id="{541C4847-0099-4EE9-BA59-16FAEE3B1450}"/>
                    </a:ext>
                  </a:extLst>
                </p:cNvPr>
                <p:cNvSpPr/>
                <p:nvPr/>
              </p:nvSpPr>
              <p:spPr>
                <a:xfrm>
                  <a:off x="1342252" y="2514521"/>
                  <a:ext cx="69509" cy="68513"/>
                </a:xfrm>
                <a:custGeom>
                  <a:avLst/>
                  <a:gdLst>
                    <a:gd name="connsiteX0" fmla="*/ 10034 w 69509"/>
                    <a:gd name="connsiteY0" fmla="*/ 9828 h 68513"/>
                    <a:gd name="connsiteX1" fmla="*/ 9501 w 69509"/>
                    <a:gd name="connsiteY1" fmla="*/ 57777 h 68513"/>
                    <a:gd name="connsiteX2" fmla="*/ 10034 w 69509"/>
                    <a:gd name="connsiteY2" fmla="*/ 58310 h 68513"/>
                    <a:gd name="connsiteX3" fmla="*/ 59183 w 69509"/>
                    <a:gd name="connsiteY3" fmla="*/ 58310 h 68513"/>
                    <a:gd name="connsiteX4" fmla="*/ 59574 w 69509"/>
                    <a:gd name="connsiteY4" fmla="*/ 10219 h 68513"/>
                    <a:gd name="connsiteX5" fmla="*/ 59183 w 69509"/>
                    <a:gd name="connsiteY5" fmla="*/ 9828 h 68513"/>
                    <a:gd name="connsiteX6" fmla="*/ 10034 w 69509"/>
                    <a:gd name="connsiteY6" fmla="*/ 9828 h 685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69509" h="68513">
                      <a:moveTo>
                        <a:pt x="10034" y="9828"/>
                      </a:moveTo>
                      <a:cubicBezTo>
                        <a:pt x="-3358" y="22925"/>
                        <a:pt x="-3596" y="44394"/>
                        <a:pt x="9501" y="57777"/>
                      </a:cubicBezTo>
                      <a:cubicBezTo>
                        <a:pt x="9682" y="57958"/>
                        <a:pt x="9853" y="58139"/>
                        <a:pt x="10034" y="58310"/>
                      </a:cubicBezTo>
                      <a:cubicBezTo>
                        <a:pt x="23693" y="71664"/>
                        <a:pt x="45525" y="71664"/>
                        <a:pt x="59183" y="58310"/>
                      </a:cubicBezTo>
                      <a:cubicBezTo>
                        <a:pt x="72575" y="45137"/>
                        <a:pt x="72747" y="23611"/>
                        <a:pt x="59574" y="10219"/>
                      </a:cubicBezTo>
                      <a:cubicBezTo>
                        <a:pt x="59450" y="10085"/>
                        <a:pt x="59317" y="9961"/>
                        <a:pt x="59183" y="9828"/>
                      </a:cubicBezTo>
                      <a:cubicBezTo>
                        <a:pt x="45525" y="-3526"/>
                        <a:pt x="23693" y="-3526"/>
                        <a:pt x="10034" y="9828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62" name="Полилиния: фигура 61">
                  <a:extLst>
                    <a:ext uri="{FF2B5EF4-FFF2-40B4-BE49-F238E27FC236}">
                      <a16:creationId xmlns:a16="http://schemas.microsoft.com/office/drawing/2014/main" xmlns="" id="{77648D10-6B3D-4AE4-A43B-1DB05F0E5CAF}"/>
                    </a:ext>
                  </a:extLst>
                </p:cNvPr>
                <p:cNvSpPr/>
                <p:nvPr/>
              </p:nvSpPr>
              <p:spPr>
                <a:xfrm>
                  <a:off x="1323761" y="2496305"/>
                  <a:ext cx="106533" cy="104946"/>
                </a:xfrm>
                <a:custGeom>
                  <a:avLst/>
                  <a:gdLst>
                    <a:gd name="connsiteX0" fmla="*/ 15475 w 106533"/>
                    <a:gd name="connsiteY0" fmla="*/ 15186 h 104946"/>
                    <a:gd name="connsiteX1" fmla="*/ 14551 w 106533"/>
                    <a:gd name="connsiteY1" fmla="*/ 88462 h 104946"/>
                    <a:gd name="connsiteX2" fmla="*/ 15475 w 106533"/>
                    <a:gd name="connsiteY2" fmla="*/ 89385 h 104946"/>
                    <a:gd name="connsiteX3" fmla="*/ 90722 w 106533"/>
                    <a:gd name="connsiteY3" fmla="*/ 89385 h 104946"/>
                    <a:gd name="connsiteX4" fmla="*/ 91647 w 106533"/>
                    <a:gd name="connsiteY4" fmla="*/ 16110 h 104946"/>
                    <a:gd name="connsiteX5" fmla="*/ 90722 w 106533"/>
                    <a:gd name="connsiteY5" fmla="*/ 15186 h 104946"/>
                    <a:gd name="connsiteX6" fmla="*/ 15475 w 106533"/>
                    <a:gd name="connsiteY6" fmla="*/ 15186 h 10494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6533" h="104946">
                      <a:moveTo>
                        <a:pt x="15475" y="15186"/>
                      </a:moveTo>
                      <a:cubicBezTo>
                        <a:pt x="-5013" y="35160"/>
                        <a:pt x="-5432" y="67973"/>
                        <a:pt x="14551" y="88462"/>
                      </a:cubicBezTo>
                      <a:cubicBezTo>
                        <a:pt x="14856" y="88776"/>
                        <a:pt x="15161" y="89081"/>
                        <a:pt x="15475" y="89385"/>
                      </a:cubicBezTo>
                      <a:cubicBezTo>
                        <a:pt x="36373" y="109883"/>
                        <a:pt x="69825" y="109883"/>
                        <a:pt x="90722" y="89385"/>
                      </a:cubicBezTo>
                      <a:cubicBezTo>
                        <a:pt x="111211" y="69412"/>
                        <a:pt x="111630" y="36598"/>
                        <a:pt x="91647" y="16110"/>
                      </a:cubicBezTo>
                      <a:cubicBezTo>
                        <a:pt x="91341" y="15795"/>
                        <a:pt x="91037" y="15491"/>
                        <a:pt x="90722" y="15186"/>
                      </a:cubicBezTo>
                      <a:cubicBezTo>
                        <a:pt x="69825" y="-5312"/>
                        <a:pt x="36373" y="-5312"/>
                        <a:pt x="15475" y="15186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63" name="Полилиния: фигура 62">
                  <a:extLst>
                    <a:ext uri="{FF2B5EF4-FFF2-40B4-BE49-F238E27FC236}">
                      <a16:creationId xmlns:a16="http://schemas.microsoft.com/office/drawing/2014/main" xmlns="" id="{8080C02E-3326-4BFA-A7A1-EC781172FF2E}"/>
                    </a:ext>
                  </a:extLst>
                </p:cNvPr>
                <p:cNvSpPr/>
                <p:nvPr/>
              </p:nvSpPr>
              <p:spPr>
                <a:xfrm>
                  <a:off x="-64809" y="3977385"/>
                  <a:ext cx="101042" cy="99536"/>
                </a:xfrm>
                <a:custGeom>
                  <a:avLst/>
                  <a:gdLst>
                    <a:gd name="connsiteX0" fmla="*/ 14634 w 101042"/>
                    <a:gd name="connsiteY0" fmla="*/ 14386 h 99536"/>
                    <a:gd name="connsiteX1" fmla="*/ 13882 w 101042"/>
                    <a:gd name="connsiteY1" fmla="*/ 84023 h 99536"/>
                    <a:gd name="connsiteX2" fmla="*/ 14634 w 101042"/>
                    <a:gd name="connsiteY2" fmla="*/ 84776 h 99536"/>
                    <a:gd name="connsiteX3" fmla="*/ 86072 w 101042"/>
                    <a:gd name="connsiteY3" fmla="*/ 84776 h 99536"/>
                    <a:gd name="connsiteX4" fmla="*/ 86824 w 101042"/>
                    <a:gd name="connsiteY4" fmla="*/ 15138 h 99536"/>
                    <a:gd name="connsiteX5" fmla="*/ 86072 w 101042"/>
                    <a:gd name="connsiteY5" fmla="*/ 14386 h 99536"/>
                    <a:gd name="connsiteX6" fmla="*/ 14634 w 101042"/>
                    <a:gd name="connsiteY6" fmla="*/ 14386 h 995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042" h="99536">
                      <a:moveTo>
                        <a:pt x="14634" y="14386"/>
                      </a:moveTo>
                      <a:cubicBezTo>
                        <a:pt x="-4806" y="33407"/>
                        <a:pt x="-5140" y="64583"/>
                        <a:pt x="13882" y="84023"/>
                      </a:cubicBezTo>
                      <a:cubicBezTo>
                        <a:pt x="14130" y="84280"/>
                        <a:pt x="14377" y="84528"/>
                        <a:pt x="14634" y="84776"/>
                      </a:cubicBezTo>
                      <a:cubicBezTo>
                        <a:pt x="34484" y="104206"/>
                        <a:pt x="66222" y="104206"/>
                        <a:pt x="86072" y="84776"/>
                      </a:cubicBezTo>
                      <a:cubicBezTo>
                        <a:pt x="105512" y="65754"/>
                        <a:pt x="105846" y="34579"/>
                        <a:pt x="86824" y="15138"/>
                      </a:cubicBezTo>
                      <a:cubicBezTo>
                        <a:pt x="86577" y="14881"/>
                        <a:pt x="86329" y="14633"/>
                        <a:pt x="86072" y="14386"/>
                      </a:cubicBezTo>
                      <a:cubicBezTo>
                        <a:pt x="66222" y="-5045"/>
                        <a:pt x="34484" y="-5045"/>
                        <a:pt x="14634" y="14386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64" name="Полилиния: фигура 63">
                  <a:extLst>
                    <a:ext uri="{FF2B5EF4-FFF2-40B4-BE49-F238E27FC236}">
                      <a16:creationId xmlns:a16="http://schemas.microsoft.com/office/drawing/2014/main" xmlns="" id="{11BB5213-7377-4FAE-B3EF-16050D3456A4}"/>
                    </a:ext>
                  </a:extLst>
                </p:cNvPr>
                <p:cNvSpPr/>
                <p:nvPr/>
              </p:nvSpPr>
              <p:spPr>
                <a:xfrm>
                  <a:off x="-91685" y="3950898"/>
                  <a:ext cx="154781" cy="152492"/>
                </a:xfrm>
                <a:custGeom>
                  <a:avLst/>
                  <a:gdLst>
                    <a:gd name="connsiteX0" fmla="*/ 22461 w 154781"/>
                    <a:gd name="connsiteY0" fmla="*/ 22108 h 152492"/>
                    <a:gd name="connsiteX1" fmla="*/ 21451 w 154781"/>
                    <a:gd name="connsiteY1" fmla="*/ 128922 h 152492"/>
                    <a:gd name="connsiteX2" fmla="*/ 22461 w 154781"/>
                    <a:gd name="connsiteY2" fmla="*/ 129931 h 152492"/>
                    <a:gd name="connsiteX3" fmla="*/ 131903 w 154781"/>
                    <a:gd name="connsiteY3" fmla="*/ 129931 h 152492"/>
                    <a:gd name="connsiteX4" fmla="*/ 133179 w 154781"/>
                    <a:gd name="connsiteY4" fmla="*/ 23384 h 152492"/>
                    <a:gd name="connsiteX5" fmla="*/ 131903 w 154781"/>
                    <a:gd name="connsiteY5" fmla="*/ 22108 h 152492"/>
                    <a:gd name="connsiteX6" fmla="*/ 22461 w 154781"/>
                    <a:gd name="connsiteY6" fmla="*/ 22108 h 1524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54781" h="152492">
                      <a:moveTo>
                        <a:pt x="22461" y="22108"/>
                      </a:moveTo>
                      <a:cubicBezTo>
                        <a:pt x="-7314" y="51321"/>
                        <a:pt x="-7762" y="99146"/>
                        <a:pt x="21451" y="128922"/>
                      </a:cubicBezTo>
                      <a:cubicBezTo>
                        <a:pt x="21784" y="129264"/>
                        <a:pt x="22118" y="129598"/>
                        <a:pt x="22461" y="129931"/>
                      </a:cubicBezTo>
                      <a:cubicBezTo>
                        <a:pt x="52846" y="159763"/>
                        <a:pt x="101518" y="159763"/>
                        <a:pt x="131903" y="129931"/>
                      </a:cubicBezTo>
                      <a:cubicBezTo>
                        <a:pt x="161678" y="100861"/>
                        <a:pt x="162250" y="53160"/>
                        <a:pt x="133179" y="23384"/>
                      </a:cubicBezTo>
                      <a:cubicBezTo>
                        <a:pt x="132760" y="22956"/>
                        <a:pt x="132332" y="22527"/>
                        <a:pt x="131903" y="22108"/>
                      </a:cubicBezTo>
                      <a:cubicBezTo>
                        <a:pt x="101480" y="-7619"/>
                        <a:pt x="52884" y="-7619"/>
                        <a:pt x="22461" y="22108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65" name="Полилиния: фигура 64">
                  <a:extLst>
                    <a:ext uri="{FF2B5EF4-FFF2-40B4-BE49-F238E27FC236}">
                      <a16:creationId xmlns:a16="http://schemas.microsoft.com/office/drawing/2014/main" xmlns="" id="{AB73381C-1417-4A26-A9C9-89ABC62F7255}"/>
                    </a:ext>
                  </a:extLst>
                </p:cNvPr>
                <p:cNvSpPr/>
                <p:nvPr/>
              </p:nvSpPr>
              <p:spPr>
                <a:xfrm>
                  <a:off x="291616" y="2716085"/>
                  <a:ext cx="101042" cy="99536"/>
                </a:xfrm>
                <a:custGeom>
                  <a:avLst/>
                  <a:gdLst>
                    <a:gd name="connsiteX0" fmla="*/ 14634 w 101042"/>
                    <a:gd name="connsiteY0" fmla="*/ 14386 h 99536"/>
                    <a:gd name="connsiteX1" fmla="*/ 13882 w 101042"/>
                    <a:gd name="connsiteY1" fmla="*/ 84023 h 99536"/>
                    <a:gd name="connsiteX2" fmla="*/ 14634 w 101042"/>
                    <a:gd name="connsiteY2" fmla="*/ 84775 h 99536"/>
                    <a:gd name="connsiteX3" fmla="*/ 86072 w 101042"/>
                    <a:gd name="connsiteY3" fmla="*/ 84775 h 99536"/>
                    <a:gd name="connsiteX4" fmla="*/ 86824 w 101042"/>
                    <a:gd name="connsiteY4" fmla="*/ 15138 h 99536"/>
                    <a:gd name="connsiteX5" fmla="*/ 86072 w 101042"/>
                    <a:gd name="connsiteY5" fmla="*/ 14386 h 99536"/>
                    <a:gd name="connsiteX6" fmla="*/ 14634 w 101042"/>
                    <a:gd name="connsiteY6" fmla="*/ 14386 h 995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042" h="99536">
                      <a:moveTo>
                        <a:pt x="14634" y="14386"/>
                      </a:moveTo>
                      <a:cubicBezTo>
                        <a:pt x="-4806" y="33407"/>
                        <a:pt x="-5140" y="64582"/>
                        <a:pt x="13882" y="84023"/>
                      </a:cubicBezTo>
                      <a:cubicBezTo>
                        <a:pt x="14129" y="84280"/>
                        <a:pt x="14377" y="84528"/>
                        <a:pt x="14634" y="84775"/>
                      </a:cubicBezTo>
                      <a:cubicBezTo>
                        <a:pt x="34485" y="104206"/>
                        <a:pt x="66222" y="104206"/>
                        <a:pt x="86072" y="84775"/>
                      </a:cubicBezTo>
                      <a:cubicBezTo>
                        <a:pt x="105512" y="65754"/>
                        <a:pt x="105846" y="34579"/>
                        <a:pt x="86824" y="15138"/>
                      </a:cubicBezTo>
                      <a:cubicBezTo>
                        <a:pt x="86577" y="14881"/>
                        <a:pt x="86329" y="14633"/>
                        <a:pt x="86072" y="14386"/>
                      </a:cubicBezTo>
                      <a:cubicBezTo>
                        <a:pt x="66222" y="-5045"/>
                        <a:pt x="34485" y="-5045"/>
                        <a:pt x="14634" y="14386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66" name="Полилиния: фигура 65">
                  <a:extLst>
                    <a:ext uri="{FF2B5EF4-FFF2-40B4-BE49-F238E27FC236}">
                      <a16:creationId xmlns:a16="http://schemas.microsoft.com/office/drawing/2014/main" xmlns="" id="{64655B0B-D246-44B0-9CB1-0BEC57AE9543}"/>
                    </a:ext>
                  </a:extLst>
                </p:cNvPr>
                <p:cNvSpPr/>
                <p:nvPr/>
              </p:nvSpPr>
              <p:spPr>
                <a:xfrm>
                  <a:off x="264753" y="2689615"/>
                  <a:ext cx="154781" cy="152492"/>
                </a:xfrm>
                <a:custGeom>
                  <a:avLst/>
                  <a:gdLst>
                    <a:gd name="connsiteX0" fmla="*/ 22543 w 154781"/>
                    <a:gd name="connsiteY0" fmla="*/ 22187 h 152492"/>
                    <a:gd name="connsiteX1" fmla="*/ 21266 w 154781"/>
                    <a:gd name="connsiteY1" fmla="*/ 128733 h 152492"/>
                    <a:gd name="connsiteX2" fmla="*/ 22543 w 154781"/>
                    <a:gd name="connsiteY2" fmla="*/ 130010 h 152492"/>
                    <a:gd name="connsiteX3" fmla="*/ 131985 w 154781"/>
                    <a:gd name="connsiteY3" fmla="*/ 130010 h 152492"/>
                    <a:gd name="connsiteX4" fmla="*/ 132995 w 154781"/>
                    <a:gd name="connsiteY4" fmla="*/ 23196 h 152492"/>
                    <a:gd name="connsiteX5" fmla="*/ 131985 w 154781"/>
                    <a:gd name="connsiteY5" fmla="*/ 22187 h 152492"/>
                    <a:gd name="connsiteX6" fmla="*/ 22543 w 154781"/>
                    <a:gd name="connsiteY6" fmla="*/ 22187 h 1524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54781" h="152492">
                      <a:moveTo>
                        <a:pt x="22543" y="22187"/>
                      </a:moveTo>
                      <a:cubicBezTo>
                        <a:pt x="-7233" y="51257"/>
                        <a:pt x="-7804" y="98958"/>
                        <a:pt x="21266" y="128733"/>
                      </a:cubicBezTo>
                      <a:cubicBezTo>
                        <a:pt x="21685" y="129162"/>
                        <a:pt x="22114" y="129590"/>
                        <a:pt x="22543" y="130010"/>
                      </a:cubicBezTo>
                      <a:cubicBezTo>
                        <a:pt x="52966" y="159737"/>
                        <a:pt x="101562" y="159737"/>
                        <a:pt x="131985" y="130010"/>
                      </a:cubicBezTo>
                      <a:cubicBezTo>
                        <a:pt x="161760" y="100787"/>
                        <a:pt x="162208" y="52972"/>
                        <a:pt x="132995" y="23196"/>
                      </a:cubicBezTo>
                      <a:cubicBezTo>
                        <a:pt x="132661" y="22853"/>
                        <a:pt x="132328" y="22520"/>
                        <a:pt x="131985" y="22187"/>
                      </a:cubicBezTo>
                      <a:cubicBezTo>
                        <a:pt x="101600" y="-7646"/>
                        <a:pt x="52927" y="-7646"/>
                        <a:pt x="22543" y="22187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67" name="Полилиния: фигура 66">
                  <a:extLst>
                    <a:ext uri="{FF2B5EF4-FFF2-40B4-BE49-F238E27FC236}">
                      <a16:creationId xmlns:a16="http://schemas.microsoft.com/office/drawing/2014/main" xmlns="" id="{A9C7B2F1-7087-48E5-8DBC-FA4891AB6046}"/>
                    </a:ext>
                  </a:extLst>
                </p:cNvPr>
                <p:cNvSpPr/>
                <p:nvPr/>
              </p:nvSpPr>
              <p:spPr>
                <a:xfrm>
                  <a:off x="937271" y="1642076"/>
                  <a:ext cx="49734" cy="48991"/>
                </a:xfrm>
                <a:custGeom>
                  <a:avLst/>
                  <a:gdLst>
                    <a:gd name="connsiteX0" fmla="*/ 7058 w 49734"/>
                    <a:gd name="connsiteY0" fmla="*/ 7020 h 48991"/>
                    <a:gd name="connsiteX1" fmla="*/ 6830 w 49734"/>
                    <a:gd name="connsiteY1" fmla="*/ 41368 h 48991"/>
                    <a:gd name="connsiteX2" fmla="*/ 7058 w 49734"/>
                    <a:gd name="connsiteY2" fmla="*/ 41596 h 48991"/>
                    <a:gd name="connsiteX3" fmla="*/ 42301 w 49734"/>
                    <a:gd name="connsiteY3" fmla="*/ 41596 h 48991"/>
                    <a:gd name="connsiteX4" fmla="*/ 42663 w 49734"/>
                    <a:gd name="connsiteY4" fmla="*/ 7383 h 48991"/>
                    <a:gd name="connsiteX5" fmla="*/ 42301 w 49734"/>
                    <a:gd name="connsiteY5" fmla="*/ 7020 h 48991"/>
                    <a:gd name="connsiteX6" fmla="*/ 7058 w 49734"/>
                    <a:gd name="connsiteY6" fmla="*/ 7020 h 4899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49734" h="48991">
                      <a:moveTo>
                        <a:pt x="7058" y="7020"/>
                      </a:moveTo>
                      <a:cubicBezTo>
                        <a:pt x="-2486" y="16441"/>
                        <a:pt x="-2590" y="31824"/>
                        <a:pt x="6830" y="41368"/>
                      </a:cubicBezTo>
                      <a:cubicBezTo>
                        <a:pt x="6906" y="41444"/>
                        <a:pt x="6982" y="41520"/>
                        <a:pt x="7058" y="41596"/>
                      </a:cubicBezTo>
                      <a:cubicBezTo>
                        <a:pt x="16841" y="51207"/>
                        <a:pt x="32519" y="51207"/>
                        <a:pt x="42301" y="41596"/>
                      </a:cubicBezTo>
                      <a:cubicBezTo>
                        <a:pt x="51845" y="32252"/>
                        <a:pt x="52007" y="16927"/>
                        <a:pt x="42663" y="7383"/>
                      </a:cubicBezTo>
                      <a:cubicBezTo>
                        <a:pt x="42549" y="7259"/>
                        <a:pt x="42425" y="7144"/>
                        <a:pt x="42301" y="7020"/>
                      </a:cubicBezTo>
                      <a:cubicBezTo>
                        <a:pt x="32519" y="-2590"/>
                        <a:pt x="16841" y="-2590"/>
                        <a:pt x="7058" y="7020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68" name="Полилиния: фигура 67">
                  <a:extLst>
                    <a:ext uri="{FF2B5EF4-FFF2-40B4-BE49-F238E27FC236}">
                      <a16:creationId xmlns:a16="http://schemas.microsoft.com/office/drawing/2014/main" xmlns="" id="{1BA1711E-FC18-40CF-A37E-46F2C6325742}"/>
                    </a:ext>
                  </a:extLst>
                </p:cNvPr>
                <p:cNvSpPr/>
                <p:nvPr/>
              </p:nvSpPr>
              <p:spPr>
                <a:xfrm>
                  <a:off x="924020" y="1628872"/>
                  <a:ext cx="76198" cy="75399"/>
                </a:xfrm>
                <a:custGeom>
                  <a:avLst/>
                  <a:gdLst>
                    <a:gd name="connsiteX0" fmla="*/ 10976 w 76198"/>
                    <a:gd name="connsiteY0" fmla="*/ 10985 h 75399"/>
                    <a:gd name="connsiteX1" fmla="*/ 10452 w 76198"/>
                    <a:gd name="connsiteY1" fmla="*/ 63516 h 75399"/>
                    <a:gd name="connsiteX2" fmla="*/ 10976 w 76198"/>
                    <a:gd name="connsiteY2" fmla="*/ 64040 h 75399"/>
                    <a:gd name="connsiteX3" fmla="*/ 64859 w 76198"/>
                    <a:gd name="connsiteY3" fmla="*/ 64068 h 75399"/>
                    <a:gd name="connsiteX4" fmla="*/ 64887 w 76198"/>
                    <a:gd name="connsiteY4" fmla="*/ 64040 h 75399"/>
                    <a:gd name="connsiteX5" fmla="*/ 65411 w 76198"/>
                    <a:gd name="connsiteY5" fmla="*/ 11509 h 75399"/>
                    <a:gd name="connsiteX6" fmla="*/ 64887 w 76198"/>
                    <a:gd name="connsiteY6" fmla="*/ 10985 h 75399"/>
                    <a:gd name="connsiteX7" fmla="*/ 11004 w 76198"/>
                    <a:gd name="connsiteY7" fmla="*/ 10957 h 75399"/>
                    <a:gd name="connsiteX8" fmla="*/ 10976 w 76198"/>
                    <a:gd name="connsiteY8" fmla="*/ 10985 h 7539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76198" h="75399">
                      <a:moveTo>
                        <a:pt x="10976" y="10985"/>
                      </a:moveTo>
                      <a:cubicBezTo>
                        <a:pt x="-3674" y="25349"/>
                        <a:pt x="-3912" y="48866"/>
                        <a:pt x="10452" y="63516"/>
                      </a:cubicBezTo>
                      <a:cubicBezTo>
                        <a:pt x="10623" y="63697"/>
                        <a:pt x="10804" y="63868"/>
                        <a:pt x="10976" y="64040"/>
                      </a:cubicBezTo>
                      <a:cubicBezTo>
                        <a:pt x="25844" y="78927"/>
                        <a:pt x="49971" y="78937"/>
                        <a:pt x="64859" y="64068"/>
                      </a:cubicBezTo>
                      <a:cubicBezTo>
                        <a:pt x="64868" y="64059"/>
                        <a:pt x="64878" y="64049"/>
                        <a:pt x="64887" y="64040"/>
                      </a:cubicBezTo>
                      <a:cubicBezTo>
                        <a:pt x="79537" y="49676"/>
                        <a:pt x="79775" y="26159"/>
                        <a:pt x="65411" y="11509"/>
                      </a:cubicBezTo>
                      <a:cubicBezTo>
                        <a:pt x="65240" y="11328"/>
                        <a:pt x="65059" y="11157"/>
                        <a:pt x="64887" y="10985"/>
                      </a:cubicBezTo>
                      <a:cubicBezTo>
                        <a:pt x="50019" y="-3902"/>
                        <a:pt x="25892" y="-3912"/>
                        <a:pt x="11004" y="10957"/>
                      </a:cubicBezTo>
                      <a:cubicBezTo>
                        <a:pt x="10995" y="10966"/>
                        <a:pt x="10985" y="10976"/>
                        <a:pt x="10976" y="10985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grpSp>
              <p:nvGrpSpPr>
                <p:cNvPr id="69" name="Рисунок 19">
                  <a:extLst>
                    <a:ext uri="{FF2B5EF4-FFF2-40B4-BE49-F238E27FC236}">
                      <a16:creationId xmlns:a16="http://schemas.microsoft.com/office/drawing/2014/main" xmlns="" id="{04A98015-B480-4EE1-A060-9915D8598C54}"/>
                    </a:ext>
                  </a:extLst>
                </p:cNvPr>
                <p:cNvGrpSpPr/>
                <p:nvPr/>
              </p:nvGrpSpPr>
              <p:grpSpPr>
                <a:xfrm>
                  <a:off x="-91685" y="3950898"/>
                  <a:ext cx="154781" cy="152492"/>
                  <a:chOff x="-91685" y="3950898"/>
                  <a:chExt cx="154781" cy="152492"/>
                </a:xfrm>
                <a:solidFill>
                  <a:srgbClr val="BFC8D5"/>
                </a:solidFill>
              </p:grpSpPr>
              <p:sp>
                <p:nvSpPr>
                  <p:cNvPr id="89" name="Полилиния: фигура 88">
                    <a:extLst>
                      <a:ext uri="{FF2B5EF4-FFF2-40B4-BE49-F238E27FC236}">
                        <a16:creationId xmlns:a16="http://schemas.microsoft.com/office/drawing/2014/main" xmlns="" id="{E0F11AE9-E38F-4E94-BF86-F8365C295755}"/>
                      </a:ext>
                    </a:extLst>
                  </p:cNvPr>
                  <p:cNvSpPr/>
                  <p:nvPr/>
                </p:nvSpPr>
                <p:spPr>
                  <a:xfrm>
                    <a:off x="-64809" y="3977385"/>
                    <a:ext cx="101042" cy="99536"/>
                  </a:xfrm>
                  <a:custGeom>
                    <a:avLst/>
                    <a:gdLst>
                      <a:gd name="connsiteX0" fmla="*/ 14634 w 101042"/>
                      <a:gd name="connsiteY0" fmla="*/ 14386 h 99536"/>
                      <a:gd name="connsiteX1" fmla="*/ 13882 w 101042"/>
                      <a:gd name="connsiteY1" fmla="*/ 84023 h 99536"/>
                      <a:gd name="connsiteX2" fmla="*/ 14634 w 101042"/>
                      <a:gd name="connsiteY2" fmla="*/ 84776 h 99536"/>
                      <a:gd name="connsiteX3" fmla="*/ 86072 w 101042"/>
                      <a:gd name="connsiteY3" fmla="*/ 84776 h 99536"/>
                      <a:gd name="connsiteX4" fmla="*/ 86824 w 101042"/>
                      <a:gd name="connsiteY4" fmla="*/ 15138 h 99536"/>
                      <a:gd name="connsiteX5" fmla="*/ 86072 w 101042"/>
                      <a:gd name="connsiteY5" fmla="*/ 14386 h 99536"/>
                      <a:gd name="connsiteX6" fmla="*/ 14634 w 101042"/>
                      <a:gd name="connsiteY6" fmla="*/ 14386 h 995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01042" h="99536">
                        <a:moveTo>
                          <a:pt x="14634" y="14386"/>
                        </a:moveTo>
                        <a:cubicBezTo>
                          <a:pt x="-4806" y="33407"/>
                          <a:pt x="-5140" y="64583"/>
                          <a:pt x="13882" y="84023"/>
                        </a:cubicBezTo>
                        <a:cubicBezTo>
                          <a:pt x="14130" y="84280"/>
                          <a:pt x="14377" y="84528"/>
                          <a:pt x="14634" y="84776"/>
                        </a:cubicBezTo>
                        <a:cubicBezTo>
                          <a:pt x="34484" y="104206"/>
                          <a:pt x="66222" y="104206"/>
                          <a:pt x="86072" y="84776"/>
                        </a:cubicBezTo>
                        <a:cubicBezTo>
                          <a:pt x="105512" y="65754"/>
                          <a:pt x="105846" y="34579"/>
                          <a:pt x="86824" y="15138"/>
                        </a:cubicBezTo>
                        <a:cubicBezTo>
                          <a:pt x="86577" y="14881"/>
                          <a:pt x="86329" y="14633"/>
                          <a:pt x="86072" y="14386"/>
                        </a:cubicBezTo>
                        <a:cubicBezTo>
                          <a:pt x="66222" y="-5045"/>
                          <a:pt x="34484" y="-5045"/>
                          <a:pt x="14634" y="14386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90" name="Полилиния: фигура 89">
                    <a:extLst>
                      <a:ext uri="{FF2B5EF4-FFF2-40B4-BE49-F238E27FC236}">
                        <a16:creationId xmlns:a16="http://schemas.microsoft.com/office/drawing/2014/main" xmlns="" id="{286EB8FF-ED21-4253-AADB-7D267EE85E9E}"/>
                      </a:ext>
                    </a:extLst>
                  </p:cNvPr>
                  <p:cNvSpPr/>
                  <p:nvPr/>
                </p:nvSpPr>
                <p:spPr>
                  <a:xfrm>
                    <a:off x="-91685" y="3950898"/>
                    <a:ext cx="154781" cy="152492"/>
                  </a:xfrm>
                  <a:custGeom>
                    <a:avLst/>
                    <a:gdLst>
                      <a:gd name="connsiteX0" fmla="*/ 22461 w 154781"/>
                      <a:gd name="connsiteY0" fmla="*/ 22108 h 152492"/>
                      <a:gd name="connsiteX1" fmla="*/ 21451 w 154781"/>
                      <a:gd name="connsiteY1" fmla="*/ 128922 h 152492"/>
                      <a:gd name="connsiteX2" fmla="*/ 22461 w 154781"/>
                      <a:gd name="connsiteY2" fmla="*/ 129931 h 152492"/>
                      <a:gd name="connsiteX3" fmla="*/ 131903 w 154781"/>
                      <a:gd name="connsiteY3" fmla="*/ 129931 h 152492"/>
                      <a:gd name="connsiteX4" fmla="*/ 133179 w 154781"/>
                      <a:gd name="connsiteY4" fmla="*/ 23384 h 152492"/>
                      <a:gd name="connsiteX5" fmla="*/ 131903 w 154781"/>
                      <a:gd name="connsiteY5" fmla="*/ 22108 h 152492"/>
                      <a:gd name="connsiteX6" fmla="*/ 22461 w 154781"/>
                      <a:gd name="connsiteY6" fmla="*/ 22108 h 1524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54781" h="152492">
                        <a:moveTo>
                          <a:pt x="22461" y="22108"/>
                        </a:moveTo>
                        <a:cubicBezTo>
                          <a:pt x="-7314" y="51321"/>
                          <a:pt x="-7762" y="99146"/>
                          <a:pt x="21451" y="128922"/>
                        </a:cubicBezTo>
                        <a:cubicBezTo>
                          <a:pt x="21784" y="129264"/>
                          <a:pt x="22118" y="129598"/>
                          <a:pt x="22461" y="129931"/>
                        </a:cubicBezTo>
                        <a:cubicBezTo>
                          <a:pt x="52846" y="159763"/>
                          <a:pt x="101518" y="159763"/>
                          <a:pt x="131903" y="129931"/>
                        </a:cubicBezTo>
                        <a:cubicBezTo>
                          <a:pt x="161678" y="100861"/>
                          <a:pt x="162250" y="53160"/>
                          <a:pt x="133179" y="23384"/>
                        </a:cubicBezTo>
                        <a:cubicBezTo>
                          <a:pt x="132760" y="22956"/>
                          <a:pt x="132332" y="22527"/>
                          <a:pt x="131903" y="22108"/>
                        </a:cubicBezTo>
                        <a:cubicBezTo>
                          <a:pt x="101480" y="-7619"/>
                          <a:pt x="52884" y="-7619"/>
                          <a:pt x="22461" y="22108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grpSp>
              <p:nvGrpSpPr>
                <p:cNvPr id="70" name="Рисунок 19">
                  <a:extLst>
                    <a:ext uri="{FF2B5EF4-FFF2-40B4-BE49-F238E27FC236}">
                      <a16:creationId xmlns:a16="http://schemas.microsoft.com/office/drawing/2014/main" xmlns="" id="{0964E004-7F1D-40BA-B255-1EDFE536444B}"/>
                    </a:ext>
                  </a:extLst>
                </p:cNvPr>
                <p:cNvGrpSpPr/>
                <p:nvPr/>
              </p:nvGrpSpPr>
              <p:grpSpPr>
                <a:xfrm>
                  <a:off x="264753" y="2689615"/>
                  <a:ext cx="154781" cy="152492"/>
                  <a:chOff x="264753" y="2689615"/>
                  <a:chExt cx="154781" cy="152492"/>
                </a:xfrm>
                <a:solidFill>
                  <a:srgbClr val="BFC8D5"/>
                </a:solidFill>
              </p:grpSpPr>
              <p:sp>
                <p:nvSpPr>
                  <p:cNvPr id="87" name="Полилиния: фигура 86">
                    <a:extLst>
                      <a:ext uri="{FF2B5EF4-FFF2-40B4-BE49-F238E27FC236}">
                        <a16:creationId xmlns:a16="http://schemas.microsoft.com/office/drawing/2014/main" xmlns="" id="{CC23F33C-9A3B-4338-B380-4AD931421C8E}"/>
                      </a:ext>
                    </a:extLst>
                  </p:cNvPr>
                  <p:cNvSpPr/>
                  <p:nvPr/>
                </p:nvSpPr>
                <p:spPr>
                  <a:xfrm>
                    <a:off x="291616" y="2716085"/>
                    <a:ext cx="101042" cy="99536"/>
                  </a:xfrm>
                  <a:custGeom>
                    <a:avLst/>
                    <a:gdLst>
                      <a:gd name="connsiteX0" fmla="*/ 14634 w 101042"/>
                      <a:gd name="connsiteY0" fmla="*/ 14386 h 99536"/>
                      <a:gd name="connsiteX1" fmla="*/ 13882 w 101042"/>
                      <a:gd name="connsiteY1" fmla="*/ 84023 h 99536"/>
                      <a:gd name="connsiteX2" fmla="*/ 14634 w 101042"/>
                      <a:gd name="connsiteY2" fmla="*/ 84775 h 99536"/>
                      <a:gd name="connsiteX3" fmla="*/ 86072 w 101042"/>
                      <a:gd name="connsiteY3" fmla="*/ 84775 h 99536"/>
                      <a:gd name="connsiteX4" fmla="*/ 86824 w 101042"/>
                      <a:gd name="connsiteY4" fmla="*/ 15138 h 99536"/>
                      <a:gd name="connsiteX5" fmla="*/ 86072 w 101042"/>
                      <a:gd name="connsiteY5" fmla="*/ 14386 h 99536"/>
                      <a:gd name="connsiteX6" fmla="*/ 14634 w 101042"/>
                      <a:gd name="connsiteY6" fmla="*/ 14386 h 995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01042" h="99536">
                        <a:moveTo>
                          <a:pt x="14634" y="14386"/>
                        </a:moveTo>
                        <a:cubicBezTo>
                          <a:pt x="-4806" y="33407"/>
                          <a:pt x="-5140" y="64582"/>
                          <a:pt x="13882" y="84023"/>
                        </a:cubicBezTo>
                        <a:cubicBezTo>
                          <a:pt x="14129" y="84280"/>
                          <a:pt x="14377" y="84528"/>
                          <a:pt x="14634" y="84775"/>
                        </a:cubicBezTo>
                        <a:cubicBezTo>
                          <a:pt x="34485" y="104206"/>
                          <a:pt x="66222" y="104206"/>
                          <a:pt x="86072" y="84775"/>
                        </a:cubicBezTo>
                        <a:cubicBezTo>
                          <a:pt x="105512" y="65754"/>
                          <a:pt x="105846" y="34579"/>
                          <a:pt x="86824" y="15138"/>
                        </a:cubicBezTo>
                        <a:cubicBezTo>
                          <a:pt x="86577" y="14881"/>
                          <a:pt x="86329" y="14633"/>
                          <a:pt x="86072" y="14386"/>
                        </a:cubicBezTo>
                        <a:cubicBezTo>
                          <a:pt x="66222" y="-5045"/>
                          <a:pt x="34485" y="-5045"/>
                          <a:pt x="14634" y="14386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88" name="Полилиния: фигура 87">
                    <a:extLst>
                      <a:ext uri="{FF2B5EF4-FFF2-40B4-BE49-F238E27FC236}">
                        <a16:creationId xmlns:a16="http://schemas.microsoft.com/office/drawing/2014/main" xmlns="" id="{C7D42190-C95E-45B6-B8B2-93F36F6BAD0D}"/>
                      </a:ext>
                    </a:extLst>
                  </p:cNvPr>
                  <p:cNvSpPr/>
                  <p:nvPr/>
                </p:nvSpPr>
                <p:spPr>
                  <a:xfrm>
                    <a:off x="264753" y="2689615"/>
                    <a:ext cx="154781" cy="152492"/>
                  </a:xfrm>
                  <a:custGeom>
                    <a:avLst/>
                    <a:gdLst>
                      <a:gd name="connsiteX0" fmla="*/ 22543 w 154781"/>
                      <a:gd name="connsiteY0" fmla="*/ 22187 h 152492"/>
                      <a:gd name="connsiteX1" fmla="*/ 21266 w 154781"/>
                      <a:gd name="connsiteY1" fmla="*/ 128733 h 152492"/>
                      <a:gd name="connsiteX2" fmla="*/ 22543 w 154781"/>
                      <a:gd name="connsiteY2" fmla="*/ 130010 h 152492"/>
                      <a:gd name="connsiteX3" fmla="*/ 131985 w 154781"/>
                      <a:gd name="connsiteY3" fmla="*/ 130010 h 152492"/>
                      <a:gd name="connsiteX4" fmla="*/ 132995 w 154781"/>
                      <a:gd name="connsiteY4" fmla="*/ 23196 h 152492"/>
                      <a:gd name="connsiteX5" fmla="*/ 131985 w 154781"/>
                      <a:gd name="connsiteY5" fmla="*/ 22187 h 152492"/>
                      <a:gd name="connsiteX6" fmla="*/ 22543 w 154781"/>
                      <a:gd name="connsiteY6" fmla="*/ 22187 h 1524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54781" h="152492">
                        <a:moveTo>
                          <a:pt x="22543" y="22187"/>
                        </a:moveTo>
                        <a:cubicBezTo>
                          <a:pt x="-7233" y="51257"/>
                          <a:pt x="-7804" y="98958"/>
                          <a:pt x="21266" y="128733"/>
                        </a:cubicBezTo>
                        <a:cubicBezTo>
                          <a:pt x="21685" y="129162"/>
                          <a:pt x="22114" y="129590"/>
                          <a:pt x="22543" y="130010"/>
                        </a:cubicBezTo>
                        <a:cubicBezTo>
                          <a:pt x="52966" y="159737"/>
                          <a:pt x="101562" y="159737"/>
                          <a:pt x="131985" y="130010"/>
                        </a:cubicBezTo>
                        <a:cubicBezTo>
                          <a:pt x="161760" y="100787"/>
                          <a:pt x="162208" y="52972"/>
                          <a:pt x="132995" y="23196"/>
                        </a:cubicBezTo>
                        <a:cubicBezTo>
                          <a:pt x="132661" y="22853"/>
                          <a:pt x="132328" y="22520"/>
                          <a:pt x="131985" y="22187"/>
                        </a:cubicBezTo>
                        <a:cubicBezTo>
                          <a:pt x="101600" y="-7646"/>
                          <a:pt x="52927" y="-7646"/>
                          <a:pt x="22543" y="22187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sp>
              <p:nvSpPr>
                <p:cNvPr id="71" name="Полилиния: фигура 70">
                  <a:extLst>
                    <a:ext uri="{FF2B5EF4-FFF2-40B4-BE49-F238E27FC236}">
                      <a16:creationId xmlns:a16="http://schemas.microsoft.com/office/drawing/2014/main" xmlns="" id="{0878831B-E372-484C-B7C3-9726FA36228F}"/>
                    </a:ext>
                  </a:extLst>
                </p:cNvPr>
                <p:cNvSpPr/>
                <p:nvPr/>
              </p:nvSpPr>
              <p:spPr>
                <a:xfrm>
                  <a:off x="1625562" y="3111713"/>
                  <a:ext cx="58048" cy="57421"/>
                </a:xfrm>
                <a:custGeom>
                  <a:avLst/>
                  <a:gdLst>
                    <a:gd name="connsiteX0" fmla="*/ 8282 w 58048"/>
                    <a:gd name="connsiteY0" fmla="*/ 8235 h 57421"/>
                    <a:gd name="connsiteX1" fmla="*/ 8120 w 58048"/>
                    <a:gd name="connsiteY1" fmla="*/ 48649 h 57421"/>
                    <a:gd name="connsiteX2" fmla="*/ 8282 w 58048"/>
                    <a:gd name="connsiteY2" fmla="*/ 48811 h 57421"/>
                    <a:gd name="connsiteX3" fmla="*/ 49430 w 58048"/>
                    <a:gd name="connsiteY3" fmla="*/ 48811 h 57421"/>
                    <a:gd name="connsiteX4" fmla="*/ 49592 w 58048"/>
                    <a:gd name="connsiteY4" fmla="*/ 8397 h 57421"/>
                    <a:gd name="connsiteX5" fmla="*/ 49430 w 58048"/>
                    <a:gd name="connsiteY5" fmla="*/ 8235 h 57421"/>
                    <a:gd name="connsiteX6" fmla="*/ 8282 w 58048"/>
                    <a:gd name="connsiteY6" fmla="*/ 8235 h 574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8048" h="57421">
                      <a:moveTo>
                        <a:pt x="8282" y="8235"/>
                      </a:moveTo>
                      <a:cubicBezTo>
                        <a:pt x="-2919" y="19350"/>
                        <a:pt x="-2995" y="37439"/>
                        <a:pt x="8120" y="48649"/>
                      </a:cubicBezTo>
                      <a:cubicBezTo>
                        <a:pt x="8168" y="48697"/>
                        <a:pt x="8225" y="48754"/>
                        <a:pt x="8282" y="48811"/>
                      </a:cubicBezTo>
                      <a:cubicBezTo>
                        <a:pt x="19703" y="60041"/>
                        <a:pt x="38010" y="60041"/>
                        <a:pt x="49430" y="48811"/>
                      </a:cubicBezTo>
                      <a:cubicBezTo>
                        <a:pt x="60631" y="37696"/>
                        <a:pt x="60708" y="19608"/>
                        <a:pt x="49592" y="8397"/>
                      </a:cubicBezTo>
                      <a:cubicBezTo>
                        <a:pt x="49544" y="8349"/>
                        <a:pt x="49487" y="8292"/>
                        <a:pt x="49430" y="8235"/>
                      </a:cubicBezTo>
                      <a:cubicBezTo>
                        <a:pt x="38010" y="-2995"/>
                        <a:pt x="19703" y="-2995"/>
                        <a:pt x="8282" y="82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72" name="Полилиния: фигура 71">
                  <a:extLst>
                    <a:ext uri="{FF2B5EF4-FFF2-40B4-BE49-F238E27FC236}">
                      <a16:creationId xmlns:a16="http://schemas.microsoft.com/office/drawing/2014/main" xmlns="" id="{911C5881-06F8-4E37-A765-7A44CD2BE162}"/>
                    </a:ext>
                  </a:extLst>
                </p:cNvPr>
                <p:cNvSpPr/>
                <p:nvPr/>
              </p:nvSpPr>
              <p:spPr>
                <a:xfrm>
                  <a:off x="1609990" y="3096630"/>
                  <a:ext cx="89289" cy="87872"/>
                </a:xfrm>
                <a:custGeom>
                  <a:avLst/>
                  <a:gdLst>
                    <a:gd name="connsiteX0" fmla="*/ 12901 w 89289"/>
                    <a:gd name="connsiteY0" fmla="*/ 12650 h 87872"/>
                    <a:gd name="connsiteX1" fmla="*/ 12263 w 89289"/>
                    <a:gd name="connsiteY1" fmla="*/ 74210 h 87872"/>
                    <a:gd name="connsiteX2" fmla="*/ 12901 w 89289"/>
                    <a:gd name="connsiteY2" fmla="*/ 74848 h 87872"/>
                    <a:gd name="connsiteX3" fmla="*/ 76052 w 89289"/>
                    <a:gd name="connsiteY3" fmla="*/ 74848 h 87872"/>
                    <a:gd name="connsiteX4" fmla="*/ 76690 w 89289"/>
                    <a:gd name="connsiteY4" fmla="*/ 13288 h 87872"/>
                    <a:gd name="connsiteX5" fmla="*/ 76052 w 89289"/>
                    <a:gd name="connsiteY5" fmla="*/ 12650 h 87872"/>
                    <a:gd name="connsiteX6" fmla="*/ 12901 w 89289"/>
                    <a:gd name="connsiteY6" fmla="*/ 12650 h 87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9" h="87872">
                      <a:moveTo>
                        <a:pt x="12901" y="12650"/>
                      </a:moveTo>
                      <a:cubicBezTo>
                        <a:pt x="-4272" y="29471"/>
                        <a:pt x="-4558" y="57027"/>
                        <a:pt x="12263" y="74210"/>
                      </a:cubicBezTo>
                      <a:cubicBezTo>
                        <a:pt x="12473" y="74419"/>
                        <a:pt x="12683" y="74638"/>
                        <a:pt x="12901" y="74848"/>
                      </a:cubicBezTo>
                      <a:cubicBezTo>
                        <a:pt x="30475" y="91964"/>
                        <a:pt x="58479" y="91964"/>
                        <a:pt x="76052" y="74848"/>
                      </a:cubicBezTo>
                      <a:cubicBezTo>
                        <a:pt x="93226" y="58027"/>
                        <a:pt x="93511" y="30471"/>
                        <a:pt x="76690" y="13288"/>
                      </a:cubicBezTo>
                      <a:cubicBezTo>
                        <a:pt x="76481" y="13078"/>
                        <a:pt x="76271" y="12859"/>
                        <a:pt x="76052" y="12650"/>
                      </a:cubicBezTo>
                      <a:cubicBezTo>
                        <a:pt x="58479" y="-4467"/>
                        <a:pt x="30475" y="-4467"/>
                        <a:pt x="12901" y="12650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73" name="Полилиния: фигура 72">
                  <a:extLst>
                    <a:ext uri="{FF2B5EF4-FFF2-40B4-BE49-F238E27FC236}">
                      <a16:creationId xmlns:a16="http://schemas.microsoft.com/office/drawing/2014/main" xmlns="" id="{64DE1831-AB06-427F-A43D-83063A8DF17C}"/>
                    </a:ext>
                  </a:extLst>
                </p:cNvPr>
                <p:cNvSpPr/>
                <p:nvPr/>
              </p:nvSpPr>
              <p:spPr>
                <a:xfrm>
                  <a:off x="2378835" y="2272241"/>
                  <a:ext cx="77170" cy="76061"/>
                </a:xfrm>
                <a:custGeom>
                  <a:avLst/>
                  <a:gdLst>
                    <a:gd name="connsiteX0" fmla="*/ 11199 w 77170"/>
                    <a:gd name="connsiteY0" fmla="*/ 10935 h 76061"/>
                    <a:gd name="connsiteX1" fmla="*/ 10446 w 77170"/>
                    <a:gd name="connsiteY1" fmla="*/ 63999 h 76061"/>
                    <a:gd name="connsiteX2" fmla="*/ 11199 w 77170"/>
                    <a:gd name="connsiteY2" fmla="*/ 64752 h 76061"/>
                    <a:gd name="connsiteX3" fmla="*/ 65873 w 77170"/>
                    <a:gd name="connsiteY3" fmla="*/ 64752 h 76061"/>
                    <a:gd name="connsiteX4" fmla="*/ 65873 w 77170"/>
                    <a:gd name="connsiteY4" fmla="*/ 10935 h 76061"/>
                    <a:gd name="connsiteX5" fmla="*/ 11199 w 77170"/>
                    <a:gd name="connsiteY5" fmla="*/ 10935 h 76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7170" h="76061">
                      <a:moveTo>
                        <a:pt x="11199" y="10935"/>
                      </a:moveTo>
                      <a:cubicBezTo>
                        <a:pt x="-3660" y="25385"/>
                        <a:pt x="-3993" y="49140"/>
                        <a:pt x="10446" y="63999"/>
                      </a:cubicBezTo>
                      <a:cubicBezTo>
                        <a:pt x="10694" y="64256"/>
                        <a:pt x="10942" y="64504"/>
                        <a:pt x="11199" y="64752"/>
                      </a:cubicBezTo>
                      <a:cubicBezTo>
                        <a:pt x="26401" y="79582"/>
                        <a:pt x="50671" y="79582"/>
                        <a:pt x="65873" y="64752"/>
                      </a:cubicBezTo>
                      <a:cubicBezTo>
                        <a:pt x="80712" y="49883"/>
                        <a:pt x="80712" y="25804"/>
                        <a:pt x="65873" y="10935"/>
                      </a:cubicBezTo>
                      <a:cubicBezTo>
                        <a:pt x="50671" y="-3895"/>
                        <a:pt x="26401" y="-3895"/>
                        <a:pt x="11199" y="109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74" name="Полилиния: фигура 73">
                  <a:extLst>
                    <a:ext uri="{FF2B5EF4-FFF2-40B4-BE49-F238E27FC236}">
                      <a16:creationId xmlns:a16="http://schemas.microsoft.com/office/drawing/2014/main" xmlns="" id="{A05FCD6B-1E8C-4556-85B2-B1C409087158}"/>
                    </a:ext>
                  </a:extLst>
                </p:cNvPr>
                <p:cNvSpPr/>
                <p:nvPr/>
              </p:nvSpPr>
              <p:spPr>
                <a:xfrm>
                  <a:off x="2358336" y="2251946"/>
                  <a:ext cx="118556" cy="116652"/>
                </a:xfrm>
                <a:custGeom>
                  <a:avLst/>
                  <a:gdLst>
                    <a:gd name="connsiteX0" fmla="*/ 17125 w 118556"/>
                    <a:gd name="connsiteY0" fmla="*/ 16943 h 116652"/>
                    <a:gd name="connsiteX1" fmla="*/ 16363 w 118556"/>
                    <a:gd name="connsiteY1" fmla="*/ 98572 h 116652"/>
                    <a:gd name="connsiteX2" fmla="*/ 17125 w 118556"/>
                    <a:gd name="connsiteY2" fmla="*/ 99335 h 116652"/>
                    <a:gd name="connsiteX3" fmla="*/ 100850 w 118556"/>
                    <a:gd name="connsiteY3" fmla="*/ 99335 h 116652"/>
                    <a:gd name="connsiteX4" fmla="*/ 102430 w 118556"/>
                    <a:gd name="connsiteY4" fmla="*/ 18524 h 116652"/>
                    <a:gd name="connsiteX5" fmla="*/ 100850 w 118556"/>
                    <a:gd name="connsiteY5" fmla="*/ 16943 h 116652"/>
                    <a:gd name="connsiteX6" fmla="*/ 17125 w 118556"/>
                    <a:gd name="connsiteY6" fmla="*/ 16943 h 116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556" h="116652">
                      <a:moveTo>
                        <a:pt x="17125" y="16943"/>
                      </a:moveTo>
                      <a:cubicBezTo>
                        <a:pt x="-5630" y="39270"/>
                        <a:pt x="-5973" y="75817"/>
                        <a:pt x="16363" y="98572"/>
                      </a:cubicBezTo>
                      <a:cubicBezTo>
                        <a:pt x="16611" y="98830"/>
                        <a:pt x="16868" y="99077"/>
                        <a:pt x="17125" y="99335"/>
                      </a:cubicBezTo>
                      <a:cubicBezTo>
                        <a:pt x="40356" y="122175"/>
                        <a:pt x="77609" y="122175"/>
                        <a:pt x="100850" y="99335"/>
                      </a:cubicBezTo>
                      <a:cubicBezTo>
                        <a:pt x="123605" y="77455"/>
                        <a:pt x="124309" y="41280"/>
                        <a:pt x="102430" y="18524"/>
                      </a:cubicBezTo>
                      <a:cubicBezTo>
                        <a:pt x="101917" y="17991"/>
                        <a:pt x="101383" y="17458"/>
                        <a:pt x="100850" y="16943"/>
                      </a:cubicBezTo>
                      <a:cubicBezTo>
                        <a:pt x="77609" y="-5898"/>
                        <a:pt x="40356" y="-5898"/>
                        <a:pt x="17125" y="16943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grpSp>
              <p:nvGrpSpPr>
                <p:cNvPr id="75" name="Рисунок 19">
                  <a:extLst>
                    <a:ext uri="{FF2B5EF4-FFF2-40B4-BE49-F238E27FC236}">
                      <a16:creationId xmlns:a16="http://schemas.microsoft.com/office/drawing/2014/main" xmlns="" id="{16ECE4B7-B6A8-40A0-83AC-3B828B75FAD9}"/>
                    </a:ext>
                  </a:extLst>
                </p:cNvPr>
                <p:cNvGrpSpPr/>
                <p:nvPr/>
              </p:nvGrpSpPr>
              <p:grpSpPr>
                <a:xfrm>
                  <a:off x="2358336" y="2251946"/>
                  <a:ext cx="118556" cy="116652"/>
                  <a:chOff x="2358336" y="2251946"/>
                  <a:chExt cx="118556" cy="116652"/>
                </a:xfrm>
                <a:solidFill>
                  <a:srgbClr val="BFC8D5"/>
                </a:solidFill>
              </p:grpSpPr>
              <p:sp>
                <p:nvSpPr>
                  <p:cNvPr id="85" name="Полилиния: фигура 84">
                    <a:extLst>
                      <a:ext uri="{FF2B5EF4-FFF2-40B4-BE49-F238E27FC236}">
                        <a16:creationId xmlns:a16="http://schemas.microsoft.com/office/drawing/2014/main" xmlns="" id="{3D9C50D5-17AC-41BA-9F56-7C8BBDFD5452}"/>
                      </a:ext>
                    </a:extLst>
                  </p:cNvPr>
                  <p:cNvSpPr/>
                  <p:nvPr/>
                </p:nvSpPr>
                <p:spPr>
                  <a:xfrm>
                    <a:off x="2378835" y="2272241"/>
                    <a:ext cx="77170" cy="76061"/>
                  </a:xfrm>
                  <a:custGeom>
                    <a:avLst/>
                    <a:gdLst>
                      <a:gd name="connsiteX0" fmla="*/ 11199 w 77170"/>
                      <a:gd name="connsiteY0" fmla="*/ 10935 h 76061"/>
                      <a:gd name="connsiteX1" fmla="*/ 10446 w 77170"/>
                      <a:gd name="connsiteY1" fmla="*/ 63999 h 76061"/>
                      <a:gd name="connsiteX2" fmla="*/ 11199 w 77170"/>
                      <a:gd name="connsiteY2" fmla="*/ 64752 h 76061"/>
                      <a:gd name="connsiteX3" fmla="*/ 65873 w 77170"/>
                      <a:gd name="connsiteY3" fmla="*/ 64752 h 76061"/>
                      <a:gd name="connsiteX4" fmla="*/ 65873 w 77170"/>
                      <a:gd name="connsiteY4" fmla="*/ 10935 h 76061"/>
                      <a:gd name="connsiteX5" fmla="*/ 11199 w 77170"/>
                      <a:gd name="connsiteY5" fmla="*/ 10935 h 76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77170" h="76061">
                        <a:moveTo>
                          <a:pt x="11199" y="10935"/>
                        </a:moveTo>
                        <a:cubicBezTo>
                          <a:pt x="-3660" y="25385"/>
                          <a:pt x="-3993" y="49140"/>
                          <a:pt x="10446" y="63999"/>
                        </a:cubicBezTo>
                        <a:cubicBezTo>
                          <a:pt x="10694" y="64256"/>
                          <a:pt x="10942" y="64504"/>
                          <a:pt x="11199" y="64752"/>
                        </a:cubicBezTo>
                        <a:cubicBezTo>
                          <a:pt x="26401" y="79582"/>
                          <a:pt x="50671" y="79582"/>
                          <a:pt x="65873" y="64752"/>
                        </a:cubicBezTo>
                        <a:cubicBezTo>
                          <a:pt x="80712" y="49883"/>
                          <a:pt x="80712" y="25804"/>
                          <a:pt x="65873" y="10935"/>
                        </a:cubicBezTo>
                        <a:cubicBezTo>
                          <a:pt x="50671" y="-3895"/>
                          <a:pt x="26401" y="-3895"/>
                          <a:pt x="11199" y="10935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86" name="Полилиния: фигура 85">
                    <a:extLst>
                      <a:ext uri="{FF2B5EF4-FFF2-40B4-BE49-F238E27FC236}">
                        <a16:creationId xmlns:a16="http://schemas.microsoft.com/office/drawing/2014/main" xmlns="" id="{1DDED54E-6D83-4898-A906-FBCAF3EA60C1}"/>
                      </a:ext>
                    </a:extLst>
                  </p:cNvPr>
                  <p:cNvSpPr/>
                  <p:nvPr/>
                </p:nvSpPr>
                <p:spPr>
                  <a:xfrm>
                    <a:off x="2358336" y="2251946"/>
                    <a:ext cx="118556" cy="116652"/>
                  </a:xfrm>
                  <a:custGeom>
                    <a:avLst/>
                    <a:gdLst>
                      <a:gd name="connsiteX0" fmla="*/ 17125 w 118556"/>
                      <a:gd name="connsiteY0" fmla="*/ 16943 h 116652"/>
                      <a:gd name="connsiteX1" fmla="*/ 16363 w 118556"/>
                      <a:gd name="connsiteY1" fmla="*/ 98572 h 116652"/>
                      <a:gd name="connsiteX2" fmla="*/ 17125 w 118556"/>
                      <a:gd name="connsiteY2" fmla="*/ 99335 h 116652"/>
                      <a:gd name="connsiteX3" fmla="*/ 100850 w 118556"/>
                      <a:gd name="connsiteY3" fmla="*/ 99335 h 116652"/>
                      <a:gd name="connsiteX4" fmla="*/ 102430 w 118556"/>
                      <a:gd name="connsiteY4" fmla="*/ 18524 h 116652"/>
                      <a:gd name="connsiteX5" fmla="*/ 100850 w 118556"/>
                      <a:gd name="connsiteY5" fmla="*/ 16943 h 116652"/>
                      <a:gd name="connsiteX6" fmla="*/ 17125 w 118556"/>
                      <a:gd name="connsiteY6" fmla="*/ 16943 h 11665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18556" h="116652">
                        <a:moveTo>
                          <a:pt x="17125" y="16943"/>
                        </a:moveTo>
                        <a:cubicBezTo>
                          <a:pt x="-5630" y="39270"/>
                          <a:pt x="-5973" y="75817"/>
                          <a:pt x="16363" y="98572"/>
                        </a:cubicBezTo>
                        <a:cubicBezTo>
                          <a:pt x="16611" y="98830"/>
                          <a:pt x="16868" y="99077"/>
                          <a:pt x="17125" y="99335"/>
                        </a:cubicBezTo>
                        <a:cubicBezTo>
                          <a:pt x="40356" y="122175"/>
                          <a:pt x="77609" y="122175"/>
                          <a:pt x="100850" y="99335"/>
                        </a:cubicBezTo>
                        <a:cubicBezTo>
                          <a:pt x="123605" y="77455"/>
                          <a:pt x="124309" y="41280"/>
                          <a:pt x="102430" y="18524"/>
                        </a:cubicBezTo>
                        <a:cubicBezTo>
                          <a:pt x="101917" y="17991"/>
                          <a:pt x="101383" y="17458"/>
                          <a:pt x="100850" y="16943"/>
                        </a:cubicBezTo>
                        <a:cubicBezTo>
                          <a:pt x="77609" y="-5898"/>
                          <a:pt x="40356" y="-5898"/>
                          <a:pt x="17125" y="16943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sp>
              <p:nvSpPr>
                <p:cNvPr id="76" name="Полилиния: фигура 75">
                  <a:extLst>
                    <a:ext uri="{FF2B5EF4-FFF2-40B4-BE49-F238E27FC236}">
                      <a16:creationId xmlns:a16="http://schemas.microsoft.com/office/drawing/2014/main" xmlns="" id="{0E7E3BAA-B8A7-47A6-B083-01E5EDB2DEC5}"/>
                    </a:ext>
                  </a:extLst>
                </p:cNvPr>
                <p:cNvSpPr/>
                <p:nvPr/>
              </p:nvSpPr>
              <p:spPr>
                <a:xfrm>
                  <a:off x="1918302" y="3775448"/>
                  <a:ext cx="77312" cy="76197"/>
                </a:xfrm>
                <a:custGeom>
                  <a:avLst/>
                  <a:gdLst>
                    <a:gd name="connsiteX0" fmla="*/ 11199 w 77312"/>
                    <a:gd name="connsiteY0" fmla="*/ 10964 h 76197"/>
                    <a:gd name="connsiteX1" fmla="*/ 10447 w 77312"/>
                    <a:gd name="connsiteY1" fmla="*/ 64028 h 76197"/>
                    <a:gd name="connsiteX2" fmla="*/ 11199 w 77312"/>
                    <a:gd name="connsiteY2" fmla="*/ 64780 h 76197"/>
                    <a:gd name="connsiteX3" fmla="*/ 65778 w 77312"/>
                    <a:gd name="connsiteY3" fmla="*/ 64780 h 76197"/>
                    <a:gd name="connsiteX4" fmla="*/ 66530 w 77312"/>
                    <a:gd name="connsiteY4" fmla="*/ 11716 h 76197"/>
                    <a:gd name="connsiteX5" fmla="*/ 65778 w 77312"/>
                    <a:gd name="connsiteY5" fmla="*/ 10964 h 76197"/>
                    <a:gd name="connsiteX6" fmla="*/ 11199 w 77312"/>
                    <a:gd name="connsiteY6" fmla="*/ 10964 h 7619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77312" h="76197">
                      <a:moveTo>
                        <a:pt x="11199" y="10964"/>
                      </a:moveTo>
                      <a:cubicBezTo>
                        <a:pt x="-3660" y="25413"/>
                        <a:pt x="-3993" y="49169"/>
                        <a:pt x="10447" y="64028"/>
                      </a:cubicBezTo>
                      <a:cubicBezTo>
                        <a:pt x="10694" y="64285"/>
                        <a:pt x="10942" y="64532"/>
                        <a:pt x="11199" y="64780"/>
                      </a:cubicBezTo>
                      <a:cubicBezTo>
                        <a:pt x="26306" y="79754"/>
                        <a:pt x="50671" y="79754"/>
                        <a:pt x="65778" y="64780"/>
                      </a:cubicBezTo>
                      <a:cubicBezTo>
                        <a:pt x="80637" y="50331"/>
                        <a:pt x="80970" y="26575"/>
                        <a:pt x="66530" y="11716"/>
                      </a:cubicBezTo>
                      <a:cubicBezTo>
                        <a:pt x="66282" y="11459"/>
                        <a:pt x="66035" y="11212"/>
                        <a:pt x="65778" y="10964"/>
                      </a:cubicBezTo>
                      <a:cubicBezTo>
                        <a:pt x="50623" y="-3905"/>
                        <a:pt x="26353" y="-3905"/>
                        <a:pt x="11199" y="10964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77" name="Полилиния: фигура 76">
                  <a:extLst>
                    <a:ext uri="{FF2B5EF4-FFF2-40B4-BE49-F238E27FC236}">
                      <a16:creationId xmlns:a16="http://schemas.microsoft.com/office/drawing/2014/main" xmlns="" id="{9A7C7937-6DD9-46E3-B506-6B02BF9D1CCD}"/>
                    </a:ext>
                  </a:extLst>
                </p:cNvPr>
                <p:cNvSpPr/>
                <p:nvPr/>
              </p:nvSpPr>
              <p:spPr>
                <a:xfrm>
                  <a:off x="1897718" y="3755224"/>
                  <a:ext cx="118480" cy="116662"/>
                </a:xfrm>
                <a:custGeom>
                  <a:avLst/>
                  <a:gdLst>
                    <a:gd name="connsiteX0" fmla="*/ 17210 w 118480"/>
                    <a:gd name="connsiteY0" fmla="*/ 16900 h 116662"/>
                    <a:gd name="connsiteX1" fmla="*/ 16210 w 118480"/>
                    <a:gd name="connsiteY1" fmla="*/ 98387 h 116662"/>
                    <a:gd name="connsiteX2" fmla="*/ 17210 w 118480"/>
                    <a:gd name="connsiteY2" fmla="*/ 99387 h 116662"/>
                    <a:gd name="connsiteX3" fmla="*/ 100934 w 118480"/>
                    <a:gd name="connsiteY3" fmla="*/ 99387 h 116662"/>
                    <a:gd name="connsiteX4" fmla="*/ 101935 w 118480"/>
                    <a:gd name="connsiteY4" fmla="*/ 17900 h 116662"/>
                    <a:gd name="connsiteX5" fmla="*/ 100934 w 118480"/>
                    <a:gd name="connsiteY5" fmla="*/ 16900 h 116662"/>
                    <a:gd name="connsiteX6" fmla="*/ 17210 w 118480"/>
                    <a:gd name="connsiteY6" fmla="*/ 16900 h 1166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480" h="116662">
                      <a:moveTo>
                        <a:pt x="17210" y="16900"/>
                      </a:moveTo>
                      <a:cubicBezTo>
                        <a:pt x="-5564" y="39132"/>
                        <a:pt x="-6012" y="75612"/>
                        <a:pt x="16210" y="98387"/>
                      </a:cubicBezTo>
                      <a:cubicBezTo>
                        <a:pt x="16543" y="98730"/>
                        <a:pt x="16876" y="99063"/>
                        <a:pt x="17210" y="99387"/>
                      </a:cubicBezTo>
                      <a:cubicBezTo>
                        <a:pt x="40470" y="122171"/>
                        <a:pt x="77674" y="122171"/>
                        <a:pt x="100934" y="99387"/>
                      </a:cubicBezTo>
                      <a:cubicBezTo>
                        <a:pt x="123709" y="77155"/>
                        <a:pt x="124156" y="40675"/>
                        <a:pt x="101935" y="17900"/>
                      </a:cubicBezTo>
                      <a:cubicBezTo>
                        <a:pt x="101601" y="17557"/>
                        <a:pt x="101268" y="17224"/>
                        <a:pt x="100934" y="16900"/>
                      </a:cubicBezTo>
                      <a:cubicBezTo>
                        <a:pt x="77674" y="-5884"/>
                        <a:pt x="40470" y="-5884"/>
                        <a:pt x="17210" y="16900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78" name="Полилиния: фигура 77">
                  <a:extLst>
                    <a:ext uri="{FF2B5EF4-FFF2-40B4-BE49-F238E27FC236}">
                      <a16:creationId xmlns:a16="http://schemas.microsoft.com/office/drawing/2014/main" xmlns="" id="{EA0A7251-F0FB-40ED-9C3E-8F601FEB6184}"/>
                    </a:ext>
                  </a:extLst>
                </p:cNvPr>
                <p:cNvSpPr/>
                <p:nvPr/>
              </p:nvSpPr>
              <p:spPr>
                <a:xfrm>
                  <a:off x="-652358" y="3366097"/>
                  <a:ext cx="56559" cy="55764"/>
                </a:xfrm>
                <a:custGeom>
                  <a:avLst/>
                  <a:gdLst>
                    <a:gd name="connsiteX0" fmla="*/ 8109 w 56559"/>
                    <a:gd name="connsiteY0" fmla="*/ 7978 h 55764"/>
                    <a:gd name="connsiteX1" fmla="*/ 7738 w 56559"/>
                    <a:gd name="connsiteY1" fmla="*/ 47040 h 55764"/>
                    <a:gd name="connsiteX2" fmla="*/ 8109 w 56559"/>
                    <a:gd name="connsiteY2" fmla="*/ 47411 h 55764"/>
                    <a:gd name="connsiteX3" fmla="*/ 48114 w 56559"/>
                    <a:gd name="connsiteY3" fmla="*/ 47411 h 55764"/>
                    <a:gd name="connsiteX4" fmla="*/ 48486 w 56559"/>
                    <a:gd name="connsiteY4" fmla="*/ 8349 h 55764"/>
                    <a:gd name="connsiteX5" fmla="*/ 48114 w 56559"/>
                    <a:gd name="connsiteY5" fmla="*/ 7978 h 55764"/>
                    <a:gd name="connsiteX6" fmla="*/ 8109 w 56559"/>
                    <a:gd name="connsiteY6" fmla="*/ 7978 h 557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6559" h="55764">
                      <a:moveTo>
                        <a:pt x="8109" y="7978"/>
                      </a:moveTo>
                      <a:cubicBezTo>
                        <a:pt x="-2778" y="18665"/>
                        <a:pt x="-2949" y="36153"/>
                        <a:pt x="7738" y="47040"/>
                      </a:cubicBezTo>
                      <a:cubicBezTo>
                        <a:pt x="7861" y="47164"/>
                        <a:pt x="7985" y="47287"/>
                        <a:pt x="8109" y="47411"/>
                      </a:cubicBezTo>
                      <a:cubicBezTo>
                        <a:pt x="19225" y="58298"/>
                        <a:pt x="36999" y="58298"/>
                        <a:pt x="48114" y="47411"/>
                      </a:cubicBezTo>
                      <a:cubicBezTo>
                        <a:pt x="59001" y="36724"/>
                        <a:pt x="59173" y="19236"/>
                        <a:pt x="48486" y="8349"/>
                      </a:cubicBezTo>
                      <a:cubicBezTo>
                        <a:pt x="48362" y="8225"/>
                        <a:pt x="48238" y="8101"/>
                        <a:pt x="48114" y="7978"/>
                      </a:cubicBezTo>
                      <a:cubicBezTo>
                        <a:pt x="36999" y="-2909"/>
                        <a:pt x="19225" y="-2909"/>
                        <a:pt x="8109" y="7978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79" name="Полилиния: фигура 78">
                  <a:extLst>
                    <a:ext uri="{FF2B5EF4-FFF2-40B4-BE49-F238E27FC236}">
                      <a16:creationId xmlns:a16="http://schemas.microsoft.com/office/drawing/2014/main" xmlns="" id="{F68D18FE-0665-4AF7-A277-3BEA8DF465D1}"/>
                    </a:ext>
                  </a:extLst>
                </p:cNvPr>
                <p:cNvSpPr/>
                <p:nvPr/>
              </p:nvSpPr>
              <p:spPr>
                <a:xfrm>
                  <a:off x="-667091" y="3351269"/>
                  <a:ext cx="86610" cy="85420"/>
                </a:xfrm>
                <a:custGeom>
                  <a:avLst/>
                  <a:gdLst>
                    <a:gd name="connsiteX0" fmla="*/ 12556 w 86610"/>
                    <a:gd name="connsiteY0" fmla="*/ 12328 h 85420"/>
                    <a:gd name="connsiteX1" fmla="*/ 11832 w 86610"/>
                    <a:gd name="connsiteY1" fmla="*/ 72002 h 85420"/>
                    <a:gd name="connsiteX2" fmla="*/ 12556 w 86610"/>
                    <a:gd name="connsiteY2" fmla="*/ 72717 h 85420"/>
                    <a:gd name="connsiteX3" fmla="*/ 73801 w 86610"/>
                    <a:gd name="connsiteY3" fmla="*/ 72717 h 85420"/>
                    <a:gd name="connsiteX4" fmla="*/ 74249 w 86610"/>
                    <a:gd name="connsiteY4" fmla="*/ 12776 h 85420"/>
                    <a:gd name="connsiteX5" fmla="*/ 73801 w 86610"/>
                    <a:gd name="connsiteY5" fmla="*/ 12328 h 85420"/>
                    <a:gd name="connsiteX6" fmla="*/ 12556 w 86610"/>
                    <a:gd name="connsiteY6" fmla="*/ 12328 h 854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6610" h="85420">
                      <a:moveTo>
                        <a:pt x="12556" y="12328"/>
                      </a:moveTo>
                      <a:cubicBezTo>
                        <a:pt x="-4123" y="28606"/>
                        <a:pt x="-4446" y="55324"/>
                        <a:pt x="11832" y="72002"/>
                      </a:cubicBezTo>
                      <a:cubicBezTo>
                        <a:pt x="12070" y="72240"/>
                        <a:pt x="12318" y="72479"/>
                        <a:pt x="12556" y="72717"/>
                      </a:cubicBezTo>
                      <a:cubicBezTo>
                        <a:pt x="29558" y="89404"/>
                        <a:pt x="56799" y="89404"/>
                        <a:pt x="73801" y="72717"/>
                      </a:cubicBezTo>
                      <a:cubicBezTo>
                        <a:pt x="90480" y="56286"/>
                        <a:pt x="90680" y="29454"/>
                        <a:pt x="74249" y="12776"/>
                      </a:cubicBezTo>
                      <a:cubicBezTo>
                        <a:pt x="74097" y="12623"/>
                        <a:pt x="73954" y="12481"/>
                        <a:pt x="73801" y="12328"/>
                      </a:cubicBezTo>
                      <a:cubicBezTo>
                        <a:pt x="56799" y="-4360"/>
                        <a:pt x="29558" y="-4360"/>
                        <a:pt x="12556" y="12328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80" name="Полилиния: фигура 79">
                  <a:extLst>
                    <a:ext uri="{FF2B5EF4-FFF2-40B4-BE49-F238E27FC236}">
                      <a16:creationId xmlns:a16="http://schemas.microsoft.com/office/drawing/2014/main" xmlns="" id="{F6033A6B-A598-4C64-8497-1BB046BC240C}"/>
                    </a:ext>
                  </a:extLst>
                </p:cNvPr>
                <p:cNvSpPr/>
                <p:nvPr/>
              </p:nvSpPr>
              <p:spPr>
                <a:xfrm>
                  <a:off x="-1604995" y="2415211"/>
                  <a:ext cx="77170" cy="76061"/>
                </a:xfrm>
                <a:custGeom>
                  <a:avLst/>
                  <a:gdLst>
                    <a:gd name="connsiteX0" fmla="*/ 11199 w 77170"/>
                    <a:gd name="connsiteY0" fmla="*/ 10935 h 76061"/>
                    <a:gd name="connsiteX1" fmla="*/ 10447 w 77170"/>
                    <a:gd name="connsiteY1" fmla="*/ 63999 h 76061"/>
                    <a:gd name="connsiteX2" fmla="*/ 11199 w 77170"/>
                    <a:gd name="connsiteY2" fmla="*/ 64751 h 76061"/>
                    <a:gd name="connsiteX3" fmla="*/ 65873 w 77170"/>
                    <a:gd name="connsiteY3" fmla="*/ 64751 h 76061"/>
                    <a:gd name="connsiteX4" fmla="*/ 65873 w 77170"/>
                    <a:gd name="connsiteY4" fmla="*/ 10935 h 76061"/>
                    <a:gd name="connsiteX5" fmla="*/ 11199 w 77170"/>
                    <a:gd name="connsiteY5" fmla="*/ 10935 h 76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7170" h="76061">
                      <a:moveTo>
                        <a:pt x="11199" y="10935"/>
                      </a:moveTo>
                      <a:cubicBezTo>
                        <a:pt x="-3660" y="25385"/>
                        <a:pt x="-3993" y="49140"/>
                        <a:pt x="10447" y="63999"/>
                      </a:cubicBezTo>
                      <a:cubicBezTo>
                        <a:pt x="10694" y="64256"/>
                        <a:pt x="10942" y="64504"/>
                        <a:pt x="11199" y="64751"/>
                      </a:cubicBezTo>
                      <a:cubicBezTo>
                        <a:pt x="26401" y="79582"/>
                        <a:pt x="50671" y="79582"/>
                        <a:pt x="65873" y="64751"/>
                      </a:cubicBezTo>
                      <a:cubicBezTo>
                        <a:pt x="80713" y="49883"/>
                        <a:pt x="80713" y="25804"/>
                        <a:pt x="65873" y="10935"/>
                      </a:cubicBezTo>
                      <a:cubicBezTo>
                        <a:pt x="50671" y="-3895"/>
                        <a:pt x="26401" y="-3895"/>
                        <a:pt x="11199" y="109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81" name="Полилиния: фигура 80">
                  <a:extLst>
                    <a:ext uri="{FF2B5EF4-FFF2-40B4-BE49-F238E27FC236}">
                      <a16:creationId xmlns:a16="http://schemas.microsoft.com/office/drawing/2014/main" xmlns="" id="{C0F6837A-71E5-4160-9FF2-13FDD340ADA6}"/>
                    </a:ext>
                  </a:extLst>
                </p:cNvPr>
                <p:cNvSpPr/>
                <p:nvPr/>
              </p:nvSpPr>
              <p:spPr>
                <a:xfrm>
                  <a:off x="-1625496" y="2394863"/>
                  <a:ext cx="118397" cy="116662"/>
                </a:xfrm>
                <a:custGeom>
                  <a:avLst/>
                  <a:gdLst>
                    <a:gd name="connsiteX0" fmla="*/ 17127 w 118397"/>
                    <a:gd name="connsiteY0" fmla="*/ 16900 h 116662"/>
                    <a:gd name="connsiteX1" fmla="*/ 16403 w 118397"/>
                    <a:gd name="connsiteY1" fmla="*/ 98663 h 116662"/>
                    <a:gd name="connsiteX2" fmla="*/ 17127 w 118397"/>
                    <a:gd name="connsiteY2" fmla="*/ 99387 h 116662"/>
                    <a:gd name="connsiteX3" fmla="*/ 100852 w 118397"/>
                    <a:gd name="connsiteY3" fmla="*/ 99387 h 116662"/>
                    <a:gd name="connsiteX4" fmla="*/ 101852 w 118397"/>
                    <a:gd name="connsiteY4" fmla="*/ 17900 h 116662"/>
                    <a:gd name="connsiteX5" fmla="*/ 100852 w 118397"/>
                    <a:gd name="connsiteY5" fmla="*/ 16900 h 116662"/>
                    <a:gd name="connsiteX6" fmla="*/ 17127 w 118397"/>
                    <a:gd name="connsiteY6" fmla="*/ 16900 h 1166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397" h="116662">
                      <a:moveTo>
                        <a:pt x="17127" y="16900"/>
                      </a:moveTo>
                      <a:cubicBezTo>
                        <a:pt x="-5647" y="39274"/>
                        <a:pt x="-5971" y="75889"/>
                        <a:pt x="16403" y="98663"/>
                      </a:cubicBezTo>
                      <a:cubicBezTo>
                        <a:pt x="16641" y="98911"/>
                        <a:pt x="16879" y="99149"/>
                        <a:pt x="17127" y="99387"/>
                      </a:cubicBezTo>
                      <a:cubicBezTo>
                        <a:pt x="40387" y="122171"/>
                        <a:pt x="77592" y="122171"/>
                        <a:pt x="100852" y="99387"/>
                      </a:cubicBezTo>
                      <a:cubicBezTo>
                        <a:pt x="123626" y="77156"/>
                        <a:pt x="124074" y="40675"/>
                        <a:pt x="101852" y="17900"/>
                      </a:cubicBezTo>
                      <a:cubicBezTo>
                        <a:pt x="101518" y="17557"/>
                        <a:pt x="101185" y="17224"/>
                        <a:pt x="100852" y="16900"/>
                      </a:cubicBezTo>
                      <a:cubicBezTo>
                        <a:pt x="77592" y="-5884"/>
                        <a:pt x="40387" y="-5884"/>
                        <a:pt x="17127" y="16900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grpSp>
              <p:nvGrpSpPr>
                <p:cNvPr id="82" name="Рисунок 19">
                  <a:extLst>
                    <a:ext uri="{FF2B5EF4-FFF2-40B4-BE49-F238E27FC236}">
                      <a16:creationId xmlns:a16="http://schemas.microsoft.com/office/drawing/2014/main" xmlns="" id="{B55E8DD4-C865-48B1-8ED7-2CB1158B03D9}"/>
                    </a:ext>
                  </a:extLst>
                </p:cNvPr>
                <p:cNvGrpSpPr/>
                <p:nvPr/>
              </p:nvGrpSpPr>
              <p:grpSpPr>
                <a:xfrm>
                  <a:off x="-1625496" y="2394863"/>
                  <a:ext cx="118397" cy="116662"/>
                  <a:chOff x="-1625496" y="2394863"/>
                  <a:chExt cx="118397" cy="116662"/>
                </a:xfrm>
                <a:solidFill>
                  <a:srgbClr val="BFC8D5"/>
                </a:solidFill>
              </p:grpSpPr>
              <p:sp>
                <p:nvSpPr>
                  <p:cNvPr id="83" name="Полилиния: фигура 82">
                    <a:extLst>
                      <a:ext uri="{FF2B5EF4-FFF2-40B4-BE49-F238E27FC236}">
                        <a16:creationId xmlns:a16="http://schemas.microsoft.com/office/drawing/2014/main" xmlns="" id="{B0BF8136-D8D3-4271-B2FC-5959580B7DBE}"/>
                      </a:ext>
                    </a:extLst>
                  </p:cNvPr>
                  <p:cNvSpPr/>
                  <p:nvPr/>
                </p:nvSpPr>
                <p:spPr>
                  <a:xfrm>
                    <a:off x="-1604995" y="2415211"/>
                    <a:ext cx="77170" cy="76061"/>
                  </a:xfrm>
                  <a:custGeom>
                    <a:avLst/>
                    <a:gdLst>
                      <a:gd name="connsiteX0" fmla="*/ 11199 w 77170"/>
                      <a:gd name="connsiteY0" fmla="*/ 10935 h 76061"/>
                      <a:gd name="connsiteX1" fmla="*/ 10447 w 77170"/>
                      <a:gd name="connsiteY1" fmla="*/ 63999 h 76061"/>
                      <a:gd name="connsiteX2" fmla="*/ 11199 w 77170"/>
                      <a:gd name="connsiteY2" fmla="*/ 64751 h 76061"/>
                      <a:gd name="connsiteX3" fmla="*/ 65873 w 77170"/>
                      <a:gd name="connsiteY3" fmla="*/ 64751 h 76061"/>
                      <a:gd name="connsiteX4" fmla="*/ 65873 w 77170"/>
                      <a:gd name="connsiteY4" fmla="*/ 10935 h 76061"/>
                      <a:gd name="connsiteX5" fmla="*/ 11199 w 77170"/>
                      <a:gd name="connsiteY5" fmla="*/ 10935 h 76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77170" h="76061">
                        <a:moveTo>
                          <a:pt x="11199" y="10935"/>
                        </a:moveTo>
                        <a:cubicBezTo>
                          <a:pt x="-3660" y="25385"/>
                          <a:pt x="-3993" y="49140"/>
                          <a:pt x="10447" y="63999"/>
                        </a:cubicBezTo>
                        <a:cubicBezTo>
                          <a:pt x="10694" y="64256"/>
                          <a:pt x="10942" y="64504"/>
                          <a:pt x="11199" y="64751"/>
                        </a:cubicBezTo>
                        <a:cubicBezTo>
                          <a:pt x="26401" y="79582"/>
                          <a:pt x="50671" y="79582"/>
                          <a:pt x="65873" y="64751"/>
                        </a:cubicBezTo>
                        <a:cubicBezTo>
                          <a:pt x="80713" y="49883"/>
                          <a:pt x="80713" y="25804"/>
                          <a:pt x="65873" y="10935"/>
                        </a:cubicBezTo>
                        <a:cubicBezTo>
                          <a:pt x="50671" y="-3895"/>
                          <a:pt x="26401" y="-3895"/>
                          <a:pt x="11199" y="10935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84" name="Полилиния: фигура 83">
                    <a:extLst>
                      <a:ext uri="{FF2B5EF4-FFF2-40B4-BE49-F238E27FC236}">
                        <a16:creationId xmlns:a16="http://schemas.microsoft.com/office/drawing/2014/main" xmlns="" id="{F906489E-8583-44E0-BE39-5E7EA003DF06}"/>
                      </a:ext>
                    </a:extLst>
                  </p:cNvPr>
                  <p:cNvSpPr/>
                  <p:nvPr/>
                </p:nvSpPr>
                <p:spPr>
                  <a:xfrm>
                    <a:off x="-1625496" y="2394863"/>
                    <a:ext cx="118397" cy="116662"/>
                  </a:xfrm>
                  <a:custGeom>
                    <a:avLst/>
                    <a:gdLst>
                      <a:gd name="connsiteX0" fmla="*/ 17127 w 118397"/>
                      <a:gd name="connsiteY0" fmla="*/ 16900 h 116662"/>
                      <a:gd name="connsiteX1" fmla="*/ 16403 w 118397"/>
                      <a:gd name="connsiteY1" fmla="*/ 98663 h 116662"/>
                      <a:gd name="connsiteX2" fmla="*/ 17127 w 118397"/>
                      <a:gd name="connsiteY2" fmla="*/ 99387 h 116662"/>
                      <a:gd name="connsiteX3" fmla="*/ 100852 w 118397"/>
                      <a:gd name="connsiteY3" fmla="*/ 99387 h 116662"/>
                      <a:gd name="connsiteX4" fmla="*/ 101852 w 118397"/>
                      <a:gd name="connsiteY4" fmla="*/ 17900 h 116662"/>
                      <a:gd name="connsiteX5" fmla="*/ 100852 w 118397"/>
                      <a:gd name="connsiteY5" fmla="*/ 16900 h 116662"/>
                      <a:gd name="connsiteX6" fmla="*/ 17127 w 118397"/>
                      <a:gd name="connsiteY6" fmla="*/ 16900 h 11666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18397" h="116662">
                        <a:moveTo>
                          <a:pt x="17127" y="16900"/>
                        </a:moveTo>
                        <a:cubicBezTo>
                          <a:pt x="-5647" y="39274"/>
                          <a:pt x="-5971" y="75889"/>
                          <a:pt x="16403" y="98663"/>
                        </a:cubicBezTo>
                        <a:cubicBezTo>
                          <a:pt x="16641" y="98911"/>
                          <a:pt x="16879" y="99149"/>
                          <a:pt x="17127" y="99387"/>
                        </a:cubicBezTo>
                        <a:cubicBezTo>
                          <a:pt x="40387" y="122171"/>
                          <a:pt x="77592" y="122171"/>
                          <a:pt x="100852" y="99387"/>
                        </a:cubicBezTo>
                        <a:cubicBezTo>
                          <a:pt x="123626" y="77156"/>
                          <a:pt x="124074" y="40675"/>
                          <a:pt x="101852" y="17900"/>
                        </a:cubicBezTo>
                        <a:cubicBezTo>
                          <a:pt x="101518" y="17557"/>
                          <a:pt x="101185" y="17224"/>
                          <a:pt x="100852" y="16900"/>
                        </a:cubicBezTo>
                        <a:cubicBezTo>
                          <a:pt x="77592" y="-5884"/>
                          <a:pt x="40387" y="-5884"/>
                          <a:pt x="17127" y="16900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</p:grpSp>
        </p:grpSp>
        <p:grpSp>
          <p:nvGrpSpPr>
            <p:cNvPr id="105" name="Рисунок 19">
              <a:extLst>
                <a:ext uri="{FF2B5EF4-FFF2-40B4-BE49-F238E27FC236}">
                  <a16:creationId xmlns:a16="http://schemas.microsoft.com/office/drawing/2014/main" xmlns="" id="{D8A9CECA-4F6F-42B3-B3F3-B8E656D2DE1F}"/>
                </a:ext>
              </a:extLst>
            </p:cNvPr>
            <p:cNvGrpSpPr/>
            <p:nvPr userDrawn="1"/>
          </p:nvGrpSpPr>
          <p:grpSpPr>
            <a:xfrm rot="483187">
              <a:off x="5176628" y="4688986"/>
              <a:ext cx="3282272" cy="3076107"/>
              <a:chOff x="-3530918" y="-157607"/>
              <a:chExt cx="6007811" cy="5856636"/>
            </a:xfr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grpSpPr>
          <p:grpSp>
            <p:nvGrpSpPr>
              <p:cNvPr id="106" name="Рисунок 19">
                <a:extLst>
                  <a:ext uri="{FF2B5EF4-FFF2-40B4-BE49-F238E27FC236}">
                    <a16:creationId xmlns:a16="http://schemas.microsoft.com/office/drawing/2014/main" xmlns="" id="{9C28E8FA-BEF1-4EFD-8F3A-D4CAE4042914}"/>
                  </a:ext>
                </a:extLst>
              </p:cNvPr>
              <p:cNvGrpSpPr/>
              <p:nvPr/>
            </p:nvGrpSpPr>
            <p:grpSpPr>
              <a:xfrm>
                <a:off x="-3530918" y="-157607"/>
                <a:ext cx="5991415" cy="5856636"/>
                <a:chOff x="-3530918" y="-157607"/>
                <a:chExt cx="5991415" cy="5856636"/>
              </a:xfrm>
            </p:grpSpPr>
            <p:grpSp>
              <p:nvGrpSpPr>
                <p:cNvPr id="141" name="Рисунок 19">
                  <a:extLst>
                    <a:ext uri="{FF2B5EF4-FFF2-40B4-BE49-F238E27FC236}">
                      <a16:creationId xmlns:a16="http://schemas.microsoft.com/office/drawing/2014/main" xmlns="" id="{601125C7-8910-4795-91E7-146C87F7C420}"/>
                    </a:ext>
                  </a:extLst>
                </p:cNvPr>
                <p:cNvGrpSpPr/>
                <p:nvPr/>
              </p:nvGrpSpPr>
              <p:grpSpPr>
                <a:xfrm>
                  <a:off x="-3530918" y="-157607"/>
                  <a:ext cx="5981414" cy="5856636"/>
                  <a:chOff x="-3530918" y="-157607"/>
                  <a:chExt cx="5981414" cy="5856636"/>
                </a:xfrm>
                <a:noFill/>
              </p:grpSpPr>
              <p:sp>
                <p:nvSpPr>
                  <p:cNvPr id="144" name="Полилиния: фигура 143">
                    <a:extLst>
                      <a:ext uri="{FF2B5EF4-FFF2-40B4-BE49-F238E27FC236}">
                        <a16:creationId xmlns:a16="http://schemas.microsoft.com/office/drawing/2014/main" xmlns="" id="{8EEEBE68-6B91-43AB-AD12-0C8581131DA6}"/>
                      </a:ext>
                    </a:extLst>
                  </p:cNvPr>
                  <p:cNvSpPr/>
                  <p:nvPr/>
                </p:nvSpPr>
                <p:spPr>
                  <a:xfrm>
                    <a:off x="-1928336" y="2453099"/>
                    <a:ext cx="356806" cy="3245929"/>
                  </a:xfrm>
                  <a:custGeom>
                    <a:avLst/>
                    <a:gdLst>
                      <a:gd name="connsiteX0" fmla="*/ 356807 w 356806"/>
                      <a:gd name="connsiteY0" fmla="*/ 0 h 3245929"/>
                      <a:gd name="connsiteX1" fmla="*/ 0 w 356806"/>
                      <a:gd name="connsiteY1" fmla="*/ 3245930 h 32459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356806" h="3245929">
                        <a:moveTo>
                          <a:pt x="356807" y="0"/>
                        </a:moveTo>
                        <a:lnTo>
                          <a:pt x="0" y="3245930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45" name="Полилиния: фигура 144">
                    <a:extLst>
                      <a:ext uri="{FF2B5EF4-FFF2-40B4-BE49-F238E27FC236}">
                        <a16:creationId xmlns:a16="http://schemas.microsoft.com/office/drawing/2014/main" xmlns="" id="{72CE4BD7-88DB-4775-8DF9-78D4DC93841C}"/>
                      </a:ext>
                    </a:extLst>
                  </p:cNvPr>
                  <p:cNvSpPr/>
                  <p:nvPr/>
                </p:nvSpPr>
                <p:spPr>
                  <a:xfrm>
                    <a:off x="-273177" y="2778854"/>
                    <a:ext cx="634174" cy="2166366"/>
                  </a:xfrm>
                  <a:custGeom>
                    <a:avLst/>
                    <a:gdLst>
                      <a:gd name="connsiteX0" fmla="*/ 634175 w 634174"/>
                      <a:gd name="connsiteY0" fmla="*/ 0 h 2166366"/>
                      <a:gd name="connsiteX1" fmla="*/ 0 w 634174"/>
                      <a:gd name="connsiteY1" fmla="*/ 2166366 h 216636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634174" h="2166366">
                        <a:moveTo>
                          <a:pt x="634175" y="0"/>
                        </a:moveTo>
                        <a:lnTo>
                          <a:pt x="0" y="2166366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46" name="Полилиния: фигура 145">
                    <a:extLst>
                      <a:ext uri="{FF2B5EF4-FFF2-40B4-BE49-F238E27FC236}">
                        <a16:creationId xmlns:a16="http://schemas.microsoft.com/office/drawing/2014/main" xmlns="" id="{61E81C1D-96B6-4474-B076-88AD007AA9DE}"/>
                      </a:ext>
                    </a:extLst>
                  </p:cNvPr>
                  <p:cNvSpPr/>
                  <p:nvPr/>
                </p:nvSpPr>
                <p:spPr>
                  <a:xfrm>
                    <a:off x="-1567339" y="2456338"/>
                    <a:ext cx="1557909" cy="1549336"/>
                  </a:xfrm>
                  <a:custGeom>
                    <a:avLst/>
                    <a:gdLst>
                      <a:gd name="connsiteX0" fmla="*/ 0 w 1557909"/>
                      <a:gd name="connsiteY0" fmla="*/ 0 h 1549336"/>
                      <a:gd name="connsiteX1" fmla="*/ 1557909 w 1557909"/>
                      <a:gd name="connsiteY1" fmla="*/ 1549337 h 15493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557909" h="1549336">
                        <a:moveTo>
                          <a:pt x="0" y="0"/>
                        </a:moveTo>
                        <a:lnTo>
                          <a:pt x="1557909" y="1549337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47" name="Полилиния: фигура 146">
                    <a:extLst>
                      <a:ext uri="{FF2B5EF4-FFF2-40B4-BE49-F238E27FC236}">
                        <a16:creationId xmlns:a16="http://schemas.microsoft.com/office/drawing/2014/main" xmlns="" id="{5A487351-2A03-464D-862C-5BB080582F80}"/>
                      </a:ext>
                    </a:extLst>
                  </p:cNvPr>
                  <p:cNvSpPr/>
                  <p:nvPr/>
                </p:nvSpPr>
                <p:spPr>
                  <a:xfrm>
                    <a:off x="972597" y="1676717"/>
                    <a:ext cx="1437417" cy="624268"/>
                  </a:xfrm>
                  <a:custGeom>
                    <a:avLst/>
                    <a:gdLst>
                      <a:gd name="connsiteX0" fmla="*/ -168 w 1437417"/>
                      <a:gd name="connsiteY0" fmla="*/ -188 h 624268"/>
                      <a:gd name="connsiteX1" fmla="*/ 1437250 w 1437417"/>
                      <a:gd name="connsiteY1" fmla="*/ 624081 h 6242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437417" h="624268">
                        <a:moveTo>
                          <a:pt x="-168" y="-188"/>
                        </a:moveTo>
                        <a:cubicBezTo>
                          <a:pt x="30503" y="15814"/>
                          <a:pt x="1437250" y="624081"/>
                          <a:pt x="1437250" y="624081"/>
                        </a:cubicBezTo>
                      </a:path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48" name="Полилиния: фигура 147">
                    <a:extLst>
                      <a:ext uri="{FF2B5EF4-FFF2-40B4-BE49-F238E27FC236}">
                        <a16:creationId xmlns:a16="http://schemas.microsoft.com/office/drawing/2014/main" xmlns="" id="{F505F90B-0D1C-4890-A606-943CDF8255BD}"/>
                      </a:ext>
                    </a:extLst>
                  </p:cNvPr>
                  <p:cNvSpPr/>
                  <p:nvPr/>
                </p:nvSpPr>
                <p:spPr>
                  <a:xfrm>
                    <a:off x="368807" y="2312225"/>
                    <a:ext cx="2081688" cy="470820"/>
                  </a:xfrm>
                  <a:custGeom>
                    <a:avLst/>
                    <a:gdLst>
                      <a:gd name="connsiteX0" fmla="*/ 0 w 2081688"/>
                      <a:gd name="connsiteY0" fmla="*/ 470821 h 470820"/>
                      <a:gd name="connsiteX1" fmla="*/ 2081689 w 2081688"/>
                      <a:gd name="connsiteY1" fmla="*/ 0 h 4708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2081688" h="470820">
                        <a:moveTo>
                          <a:pt x="0" y="470821"/>
                        </a:moveTo>
                        <a:lnTo>
                          <a:pt x="2081689" y="0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49" name="Полилиния: фигура 148">
                    <a:extLst>
                      <a:ext uri="{FF2B5EF4-FFF2-40B4-BE49-F238E27FC236}">
                        <a16:creationId xmlns:a16="http://schemas.microsoft.com/office/drawing/2014/main" xmlns="" id="{4671DC6B-D536-4AA3-8D34-DBE27247343C}"/>
                      </a:ext>
                    </a:extLst>
                  </p:cNvPr>
                  <p:cNvSpPr/>
                  <p:nvPr/>
                </p:nvSpPr>
                <p:spPr>
                  <a:xfrm>
                    <a:off x="-3530918" y="-157607"/>
                    <a:ext cx="9525" cy="95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525" h="9525"/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50" name="Полилиния: фигура 149">
                    <a:extLst>
                      <a:ext uri="{FF2B5EF4-FFF2-40B4-BE49-F238E27FC236}">
                        <a16:creationId xmlns:a16="http://schemas.microsoft.com/office/drawing/2014/main" xmlns="" id="{311649E6-520E-488A-8443-B76A20EB32D1}"/>
                      </a:ext>
                    </a:extLst>
                  </p:cNvPr>
                  <p:cNvSpPr/>
                  <p:nvPr/>
                </p:nvSpPr>
                <p:spPr>
                  <a:xfrm>
                    <a:off x="360139" y="2780664"/>
                    <a:ext cx="1295781" cy="359187"/>
                  </a:xfrm>
                  <a:custGeom>
                    <a:avLst/>
                    <a:gdLst>
                      <a:gd name="connsiteX0" fmla="*/ 0 w 1295781"/>
                      <a:gd name="connsiteY0" fmla="*/ 0 h 359187"/>
                      <a:gd name="connsiteX1" fmla="*/ 1295781 w 1295781"/>
                      <a:gd name="connsiteY1" fmla="*/ 359188 h 35918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295781" h="359187">
                        <a:moveTo>
                          <a:pt x="0" y="0"/>
                        </a:moveTo>
                        <a:lnTo>
                          <a:pt x="1295781" y="359188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51" name="Полилиния: фигура 150">
                    <a:extLst>
                      <a:ext uri="{FF2B5EF4-FFF2-40B4-BE49-F238E27FC236}">
                        <a16:creationId xmlns:a16="http://schemas.microsoft.com/office/drawing/2014/main" xmlns="" id="{7DC59B54-2024-4AB5-96B8-42764E1C8133}"/>
                      </a:ext>
                    </a:extLst>
                  </p:cNvPr>
                  <p:cNvSpPr/>
                  <p:nvPr/>
                </p:nvSpPr>
                <p:spPr>
                  <a:xfrm>
                    <a:off x="-1575054" y="1660714"/>
                    <a:ext cx="2530030" cy="2030730"/>
                  </a:xfrm>
                  <a:custGeom>
                    <a:avLst/>
                    <a:gdLst>
                      <a:gd name="connsiteX0" fmla="*/ 2530031 w 2530030"/>
                      <a:gd name="connsiteY0" fmla="*/ 0 h 2030730"/>
                      <a:gd name="connsiteX1" fmla="*/ 1941100 w 2530030"/>
                      <a:gd name="connsiteY1" fmla="*/ 1119283 h 2030730"/>
                      <a:gd name="connsiteX2" fmla="*/ 0 w 2530030"/>
                      <a:gd name="connsiteY2" fmla="*/ 797624 h 2030730"/>
                      <a:gd name="connsiteX3" fmla="*/ 425958 w 2530030"/>
                      <a:gd name="connsiteY3" fmla="*/ 2030730 h 203073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530030" h="2030730">
                        <a:moveTo>
                          <a:pt x="2530031" y="0"/>
                        </a:moveTo>
                        <a:lnTo>
                          <a:pt x="1941100" y="1119283"/>
                        </a:lnTo>
                        <a:lnTo>
                          <a:pt x="0" y="797624"/>
                        </a:lnTo>
                        <a:lnTo>
                          <a:pt x="425958" y="2030730"/>
                        </a:lnTo>
                      </a:path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52" name="Полилиния: фигура 151">
                    <a:extLst>
                      <a:ext uri="{FF2B5EF4-FFF2-40B4-BE49-F238E27FC236}">
                        <a16:creationId xmlns:a16="http://schemas.microsoft.com/office/drawing/2014/main" xmlns="" id="{E23DD276-6474-4480-95BA-F5EA2C862A82}"/>
                      </a:ext>
                    </a:extLst>
                  </p:cNvPr>
                  <p:cNvSpPr/>
                  <p:nvPr/>
                </p:nvSpPr>
                <p:spPr>
                  <a:xfrm>
                    <a:off x="-1765364" y="2759709"/>
                    <a:ext cx="2115788" cy="1418653"/>
                  </a:xfrm>
                  <a:custGeom>
                    <a:avLst/>
                    <a:gdLst>
                      <a:gd name="connsiteX0" fmla="*/ 2115788 w 2115788"/>
                      <a:gd name="connsiteY0" fmla="*/ 0 h 1418653"/>
                      <a:gd name="connsiteX1" fmla="*/ 0 w 2115788"/>
                      <a:gd name="connsiteY1" fmla="*/ 1418654 h 141865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2115788" h="1418653">
                        <a:moveTo>
                          <a:pt x="2115788" y="0"/>
                        </a:moveTo>
                        <a:lnTo>
                          <a:pt x="0" y="1418654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53" name="Полилиния: фигура 152">
                    <a:extLst>
                      <a:ext uri="{FF2B5EF4-FFF2-40B4-BE49-F238E27FC236}">
                        <a16:creationId xmlns:a16="http://schemas.microsoft.com/office/drawing/2014/main" xmlns="" id="{69CD7430-C6C3-40E5-8BC9-53098AF15FCB}"/>
                      </a:ext>
                    </a:extLst>
                  </p:cNvPr>
                  <p:cNvSpPr/>
                  <p:nvPr/>
                </p:nvSpPr>
                <p:spPr>
                  <a:xfrm>
                    <a:off x="972597" y="1675097"/>
                    <a:ext cx="983075" cy="2134743"/>
                  </a:xfrm>
                  <a:custGeom>
                    <a:avLst/>
                    <a:gdLst>
                      <a:gd name="connsiteX0" fmla="*/ 0 w 983075"/>
                      <a:gd name="connsiteY0" fmla="*/ 0 h 2134743"/>
                      <a:gd name="connsiteX1" fmla="*/ 983075 w 983075"/>
                      <a:gd name="connsiteY1" fmla="*/ 2134743 h 21347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983075" h="2134743">
                        <a:moveTo>
                          <a:pt x="0" y="0"/>
                        </a:moveTo>
                        <a:lnTo>
                          <a:pt x="983075" y="2134743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54" name="Полилиния: фигура 153">
                    <a:extLst>
                      <a:ext uri="{FF2B5EF4-FFF2-40B4-BE49-F238E27FC236}">
                        <a16:creationId xmlns:a16="http://schemas.microsoft.com/office/drawing/2014/main" xmlns="" id="{A8150020-E02D-4901-9268-FC39679A2653}"/>
                      </a:ext>
                    </a:extLst>
                  </p:cNvPr>
                  <p:cNvSpPr/>
                  <p:nvPr/>
                </p:nvSpPr>
                <p:spPr>
                  <a:xfrm>
                    <a:off x="-3530918" y="-157607"/>
                    <a:ext cx="9525" cy="95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525" h="9525"/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sp>
              <p:nvSpPr>
                <p:cNvPr id="142" name="Полилиния: фигура 141">
                  <a:extLst>
                    <a:ext uri="{FF2B5EF4-FFF2-40B4-BE49-F238E27FC236}">
                      <a16:creationId xmlns:a16="http://schemas.microsoft.com/office/drawing/2014/main" xmlns="" id="{59253848-1F28-404F-930C-F4DBA4C3F821}"/>
                    </a:ext>
                  </a:extLst>
                </p:cNvPr>
                <p:cNvSpPr/>
                <p:nvPr/>
              </p:nvSpPr>
              <p:spPr>
                <a:xfrm>
                  <a:off x="-624364" y="2320321"/>
                  <a:ext cx="3084861" cy="1072229"/>
                </a:xfrm>
                <a:custGeom>
                  <a:avLst/>
                  <a:gdLst>
                    <a:gd name="connsiteX0" fmla="*/ 3084862 w 3084861"/>
                    <a:gd name="connsiteY0" fmla="*/ 0 h 1072229"/>
                    <a:gd name="connsiteX1" fmla="*/ 2279619 w 3084861"/>
                    <a:gd name="connsiteY1" fmla="*/ 821150 h 1072229"/>
                    <a:gd name="connsiteX2" fmla="*/ 0 w 3084861"/>
                    <a:gd name="connsiteY2" fmla="*/ 1072229 h 10722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3084861" h="1072229">
                      <a:moveTo>
                        <a:pt x="3084862" y="0"/>
                      </a:moveTo>
                      <a:lnTo>
                        <a:pt x="2279619" y="821150"/>
                      </a:lnTo>
                      <a:lnTo>
                        <a:pt x="0" y="1072229"/>
                      </a:lnTo>
                    </a:path>
                  </a:pathLst>
                </a:custGeom>
                <a:noFill/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43" name="Полилиния: фигура 142">
                  <a:extLst>
                    <a:ext uri="{FF2B5EF4-FFF2-40B4-BE49-F238E27FC236}">
                      <a16:creationId xmlns:a16="http://schemas.microsoft.com/office/drawing/2014/main" xmlns="" id="{A0B53589-9304-48C0-AFCE-40A086A22E2B}"/>
                    </a:ext>
                  </a:extLst>
                </p:cNvPr>
                <p:cNvSpPr/>
                <p:nvPr/>
              </p:nvSpPr>
              <p:spPr>
                <a:xfrm>
                  <a:off x="-3530918" y="-157607"/>
                  <a:ext cx="9525" cy="9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25" h="9525"/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  <p:sp>
            <p:nvSpPr>
              <p:cNvPr id="107" name="Полилиния: фигура 106">
                <a:extLst>
                  <a:ext uri="{FF2B5EF4-FFF2-40B4-BE49-F238E27FC236}">
                    <a16:creationId xmlns:a16="http://schemas.microsoft.com/office/drawing/2014/main" xmlns="" id="{19F17932-728C-4E13-ABAE-202D4383A683}"/>
                  </a:ext>
                </a:extLst>
              </p:cNvPr>
              <p:cNvSpPr/>
              <p:nvPr/>
            </p:nvSpPr>
            <p:spPr>
              <a:xfrm>
                <a:off x="-3530918" y="-157607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4763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grpSp>
            <p:nvGrpSpPr>
              <p:cNvPr id="108" name="Рисунок 19">
                <a:extLst>
                  <a:ext uri="{FF2B5EF4-FFF2-40B4-BE49-F238E27FC236}">
                    <a16:creationId xmlns:a16="http://schemas.microsoft.com/office/drawing/2014/main" xmlns="" id="{EE363FDD-42D8-4215-A0A9-8C1AC0AAC277}"/>
                  </a:ext>
                </a:extLst>
              </p:cNvPr>
              <p:cNvGrpSpPr/>
              <p:nvPr/>
            </p:nvGrpSpPr>
            <p:grpSpPr>
              <a:xfrm>
                <a:off x="-1625496" y="1628872"/>
                <a:ext cx="4102390" cy="2474518"/>
                <a:chOff x="-1625496" y="1628872"/>
                <a:chExt cx="4102390" cy="2474518"/>
              </a:xfrm>
              <a:solidFill>
                <a:srgbClr val="BFC8D5"/>
              </a:solidFill>
            </p:grpSpPr>
            <p:sp>
              <p:nvSpPr>
                <p:cNvPr id="109" name="Полилиния: фигура 108">
                  <a:extLst>
                    <a:ext uri="{FF2B5EF4-FFF2-40B4-BE49-F238E27FC236}">
                      <a16:creationId xmlns:a16="http://schemas.microsoft.com/office/drawing/2014/main" xmlns="" id="{4DB9BAB3-48C7-4EDE-AF31-C73ECA0BB6C2}"/>
                    </a:ext>
                  </a:extLst>
                </p:cNvPr>
                <p:cNvSpPr/>
                <p:nvPr/>
              </p:nvSpPr>
              <p:spPr>
                <a:xfrm>
                  <a:off x="-1159389" y="3691478"/>
                  <a:ext cx="66306" cy="65274"/>
                </a:xfrm>
                <a:custGeom>
                  <a:avLst/>
                  <a:gdLst>
                    <a:gd name="connsiteX0" fmla="*/ 9554 w 66306"/>
                    <a:gd name="connsiteY0" fmla="*/ 9399 h 65274"/>
                    <a:gd name="connsiteX1" fmla="*/ 8982 w 66306"/>
                    <a:gd name="connsiteY1" fmla="*/ 54929 h 65274"/>
                    <a:gd name="connsiteX2" fmla="*/ 9554 w 66306"/>
                    <a:gd name="connsiteY2" fmla="*/ 55500 h 65274"/>
                    <a:gd name="connsiteX3" fmla="*/ 56417 w 66306"/>
                    <a:gd name="connsiteY3" fmla="*/ 55500 h 65274"/>
                    <a:gd name="connsiteX4" fmla="*/ 56988 w 66306"/>
                    <a:gd name="connsiteY4" fmla="*/ 9971 h 65274"/>
                    <a:gd name="connsiteX5" fmla="*/ 56417 w 66306"/>
                    <a:gd name="connsiteY5" fmla="*/ 9399 h 65274"/>
                    <a:gd name="connsiteX6" fmla="*/ 9554 w 66306"/>
                    <a:gd name="connsiteY6" fmla="*/ 9399 h 6527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66306" h="65274">
                      <a:moveTo>
                        <a:pt x="9554" y="9399"/>
                      </a:moveTo>
                      <a:cubicBezTo>
                        <a:pt x="-3181" y="21810"/>
                        <a:pt x="-3438" y="42194"/>
                        <a:pt x="8982" y="54929"/>
                      </a:cubicBezTo>
                      <a:cubicBezTo>
                        <a:pt x="9173" y="55119"/>
                        <a:pt x="9363" y="55310"/>
                        <a:pt x="9554" y="55500"/>
                      </a:cubicBezTo>
                      <a:cubicBezTo>
                        <a:pt x="22565" y="68283"/>
                        <a:pt x="43406" y="68283"/>
                        <a:pt x="56417" y="55500"/>
                      </a:cubicBezTo>
                      <a:cubicBezTo>
                        <a:pt x="69151" y="43089"/>
                        <a:pt x="69409" y="22706"/>
                        <a:pt x="56988" y="9971"/>
                      </a:cubicBezTo>
                      <a:cubicBezTo>
                        <a:pt x="56798" y="9780"/>
                        <a:pt x="56607" y="9590"/>
                        <a:pt x="56417" y="9399"/>
                      </a:cubicBezTo>
                      <a:cubicBezTo>
                        <a:pt x="43406" y="-3383"/>
                        <a:pt x="22565" y="-3383"/>
                        <a:pt x="9554" y="9399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10" name="Полилиния: фигура 109">
                  <a:extLst>
                    <a:ext uri="{FF2B5EF4-FFF2-40B4-BE49-F238E27FC236}">
                      <a16:creationId xmlns:a16="http://schemas.microsoft.com/office/drawing/2014/main" xmlns="" id="{23F13975-2F1F-4016-9D74-8187B6AF5F4A}"/>
                    </a:ext>
                  </a:extLst>
                </p:cNvPr>
                <p:cNvSpPr/>
                <p:nvPr/>
              </p:nvSpPr>
              <p:spPr>
                <a:xfrm>
                  <a:off x="-1176725" y="3674054"/>
                  <a:ext cx="101549" cy="100121"/>
                </a:xfrm>
                <a:custGeom>
                  <a:avLst/>
                  <a:gdLst>
                    <a:gd name="connsiteX0" fmla="*/ 14698 w 101549"/>
                    <a:gd name="connsiteY0" fmla="*/ 14536 h 100121"/>
                    <a:gd name="connsiteX1" fmla="*/ 13926 w 101549"/>
                    <a:gd name="connsiteY1" fmla="*/ 84440 h 100121"/>
                    <a:gd name="connsiteX2" fmla="*/ 14698 w 101549"/>
                    <a:gd name="connsiteY2" fmla="*/ 85211 h 100121"/>
                    <a:gd name="connsiteX3" fmla="*/ 86516 w 101549"/>
                    <a:gd name="connsiteY3" fmla="*/ 85211 h 100121"/>
                    <a:gd name="connsiteX4" fmla="*/ 87288 w 101549"/>
                    <a:gd name="connsiteY4" fmla="*/ 15307 h 100121"/>
                    <a:gd name="connsiteX5" fmla="*/ 86516 w 101549"/>
                    <a:gd name="connsiteY5" fmla="*/ 14536 h 100121"/>
                    <a:gd name="connsiteX6" fmla="*/ 14698 w 101549"/>
                    <a:gd name="connsiteY6" fmla="*/ 14536 h 1001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549" h="100121">
                      <a:moveTo>
                        <a:pt x="14698" y="14536"/>
                      </a:moveTo>
                      <a:cubicBezTo>
                        <a:pt x="-4819" y="33624"/>
                        <a:pt x="-5162" y="64923"/>
                        <a:pt x="13926" y="84440"/>
                      </a:cubicBezTo>
                      <a:cubicBezTo>
                        <a:pt x="14183" y="84706"/>
                        <a:pt x="14440" y="84954"/>
                        <a:pt x="14698" y="85211"/>
                      </a:cubicBezTo>
                      <a:cubicBezTo>
                        <a:pt x="34614" y="104842"/>
                        <a:pt x="66599" y="104842"/>
                        <a:pt x="86516" y="85211"/>
                      </a:cubicBezTo>
                      <a:cubicBezTo>
                        <a:pt x="106033" y="66123"/>
                        <a:pt x="106376" y="34824"/>
                        <a:pt x="87288" y="15307"/>
                      </a:cubicBezTo>
                      <a:cubicBezTo>
                        <a:pt x="87030" y="15050"/>
                        <a:pt x="86773" y="14793"/>
                        <a:pt x="86516" y="14536"/>
                      </a:cubicBezTo>
                      <a:cubicBezTo>
                        <a:pt x="66599" y="-5095"/>
                        <a:pt x="34614" y="-5095"/>
                        <a:pt x="14698" y="14536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11" name="Полилиния: фигура 110">
                  <a:extLst>
                    <a:ext uri="{FF2B5EF4-FFF2-40B4-BE49-F238E27FC236}">
                      <a16:creationId xmlns:a16="http://schemas.microsoft.com/office/drawing/2014/main" xmlns="" id="{1718E789-9183-4EDD-BCA7-981F0E8B167B}"/>
                    </a:ext>
                  </a:extLst>
                </p:cNvPr>
                <p:cNvSpPr/>
                <p:nvPr/>
              </p:nvSpPr>
              <p:spPr>
                <a:xfrm>
                  <a:off x="1342252" y="2514521"/>
                  <a:ext cx="69509" cy="68513"/>
                </a:xfrm>
                <a:custGeom>
                  <a:avLst/>
                  <a:gdLst>
                    <a:gd name="connsiteX0" fmla="*/ 10034 w 69509"/>
                    <a:gd name="connsiteY0" fmla="*/ 9828 h 68513"/>
                    <a:gd name="connsiteX1" fmla="*/ 9501 w 69509"/>
                    <a:gd name="connsiteY1" fmla="*/ 57777 h 68513"/>
                    <a:gd name="connsiteX2" fmla="*/ 10034 w 69509"/>
                    <a:gd name="connsiteY2" fmla="*/ 58310 h 68513"/>
                    <a:gd name="connsiteX3" fmla="*/ 59183 w 69509"/>
                    <a:gd name="connsiteY3" fmla="*/ 58310 h 68513"/>
                    <a:gd name="connsiteX4" fmla="*/ 59574 w 69509"/>
                    <a:gd name="connsiteY4" fmla="*/ 10219 h 68513"/>
                    <a:gd name="connsiteX5" fmla="*/ 59183 w 69509"/>
                    <a:gd name="connsiteY5" fmla="*/ 9828 h 68513"/>
                    <a:gd name="connsiteX6" fmla="*/ 10034 w 69509"/>
                    <a:gd name="connsiteY6" fmla="*/ 9828 h 685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69509" h="68513">
                      <a:moveTo>
                        <a:pt x="10034" y="9828"/>
                      </a:moveTo>
                      <a:cubicBezTo>
                        <a:pt x="-3358" y="22925"/>
                        <a:pt x="-3596" y="44394"/>
                        <a:pt x="9501" y="57777"/>
                      </a:cubicBezTo>
                      <a:cubicBezTo>
                        <a:pt x="9682" y="57958"/>
                        <a:pt x="9853" y="58139"/>
                        <a:pt x="10034" y="58310"/>
                      </a:cubicBezTo>
                      <a:cubicBezTo>
                        <a:pt x="23693" y="71664"/>
                        <a:pt x="45525" y="71664"/>
                        <a:pt x="59183" y="58310"/>
                      </a:cubicBezTo>
                      <a:cubicBezTo>
                        <a:pt x="72575" y="45137"/>
                        <a:pt x="72747" y="23611"/>
                        <a:pt x="59574" y="10219"/>
                      </a:cubicBezTo>
                      <a:cubicBezTo>
                        <a:pt x="59450" y="10085"/>
                        <a:pt x="59317" y="9961"/>
                        <a:pt x="59183" y="9828"/>
                      </a:cubicBezTo>
                      <a:cubicBezTo>
                        <a:pt x="45525" y="-3526"/>
                        <a:pt x="23693" y="-3526"/>
                        <a:pt x="10034" y="9828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12" name="Полилиния: фигура 111">
                  <a:extLst>
                    <a:ext uri="{FF2B5EF4-FFF2-40B4-BE49-F238E27FC236}">
                      <a16:creationId xmlns:a16="http://schemas.microsoft.com/office/drawing/2014/main" xmlns="" id="{2FB8D362-4EC1-4450-A24D-BB12565D3DBB}"/>
                    </a:ext>
                  </a:extLst>
                </p:cNvPr>
                <p:cNvSpPr/>
                <p:nvPr/>
              </p:nvSpPr>
              <p:spPr>
                <a:xfrm>
                  <a:off x="1323761" y="2496305"/>
                  <a:ext cx="106533" cy="104946"/>
                </a:xfrm>
                <a:custGeom>
                  <a:avLst/>
                  <a:gdLst>
                    <a:gd name="connsiteX0" fmla="*/ 15475 w 106533"/>
                    <a:gd name="connsiteY0" fmla="*/ 15186 h 104946"/>
                    <a:gd name="connsiteX1" fmla="*/ 14551 w 106533"/>
                    <a:gd name="connsiteY1" fmla="*/ 88462 h 104946"/>
                    <a:gd name="connsiteX2" fmla="*/ 15475 w 106533"/>
                    <a:gd name="connsiteY2" fmla="*/ 89385 h 104946"/>
                    <a:gd name="connsiteX3" fmla="*/ 90722 w 106533"/>
                    <a:gd name="connsiteY3" fmla="*/ 89385 h 104946"/>
                    <a:gd name="connsiteX4" fmla="*/ 91647 w 106533"/>
                    <a:gd name="connsiteY4" fmla="*/ 16110 h 104946"/>
                    <a:gd name="connsiteX5" fmla="*/ 90722 w 106533"/>
                    <a:gd name="connsiteY5" fmla="*/ 15186 h 104946"/>
                    <a:gd name="connsiteX6" fmla="*/ 15475 w 106533"/>
                    <a:gd name="connsiteY6" fmla="*/ 15186 h 10494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6533" h="104946">
                      <a:moveTo>
                        <a:pt x="15475" y="15186"/>
                      </a:moveTo>
                      <a:cubicBezTo>
                        <a:pt x="-5013" y="35160"/>
                        <a:pt x="-5432" y="67973"/>
                        <a:pt x="14551" y="88462"/>
                      </a:cubicBezTo>
                      <a:cubicBezTo>
                        <a:pt x="14856" y="88776"/>
                        <a:pt x="15161" y="89081"/>
                        <a:pt x="15475" y="89385"/>
                      </a:cubicBezTo>
                      <a:cubicBezTo>
                        <a:pt x="36373" y="109883"/>
                        <a:pt x="69825" y="109883"/>
                        <a:pt x="90722" y="89385"/>
                      </a:cubicBezTo>
                      <a:cubicBezTo>
                        <a:pt x="111211" y="69412"/>
                        <a:pt x="111630" y="36598"/>
                        <a:pt x="91647" y="16110"/>
                      </a:cubicBezTo>
                      <a:cubicBezTo>
                        <a:pt x="91341" y="15795"/>
                        <a:pt x="91037" y="15491"/>
                        <a:pt x="90722" y="15186"/>
                      </a:cubicBezTo>
                      <a:cubicBezTo>
                        <a:pt x="69825" y="-5312"/>
                        <a:pt x="36373" y="-5312"/>
                        <a:pt x="15475" y="15186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13" name="Полилиния: фигура 112">
                  <a:extLst>
                    <a:ext uri="{FF2B5EF4-FFF2-40B4-BE49-F238E27FC236}">
                      <a16:creationId xmlns:a16="http://schemas.microsoft.com/office/drawing/2014/main" xmlns="" id="{14F48C94-C291-455E-AB7F-558626A9B65E}"/>
                    </a:ext>
                  </a:extLst>
                </p:cNvPr>
                <p:cNvSpPr/>
                <p:nvPr/>
              </p:nvSpPr>
              <p:spPr>
                <a:xfrm>
                  <a:off x="-64809" y="3977385"/>
                  <a:ext cx="101042" cy="99536"/>
                </a:xfrm>
                <a:custGeom>
                  <a:avLst/>
                  <a:gdLst>
                    <a:gd name="connsiteX0" fmla="*/ 14634 w 101042"/>
                    <a:gd name="connsiteY0" fmla="*/ 14386 h 99536"/>
                    <a:gd name="connsiteX1" fmla="*/ 13882 w 101042"/>
                    <a:gd name="connsiteY1" fmla="*/ 84023 h 99536"/>
                    <a:gd name="connsiteX2" fmla="*/ 14634 w 101042"/>
                    <a:gd name="connsiteY2" fmla="*/ 84776 h 99536"/>
                    <a:gd name="connsiteX3" fmla="*/ 86072 w 101042"/>
                    <a:gd name="connsiteY3" fmla="*/ 84776 h 99536"/>
                    <a:gd name="connsiteX4" fmla="*/ 86824 w 101042"/>
                    <a:gd name="connsiteY4" fmla="*/ 15138 h 99536"/>
                    <a:gd name="connsiteX5" fmla="*/ 86072 w 101042"/>
                    <a:gd name="connsiteY5" fmla="*/ 14386 h 99536"/>
                    <a:gd name="connsiteX6" fmla="*/ 14634 w 101042"/>
                    <a:gd name="connsiteY6" fmla="*/ 14386 h 995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042" h="99536">
                      <a:moveTo>
                        <a:pt x="14634" y="14386"/>
                      </a:moveTo>
                      <a:cubicBezTo>
                        <a:pt x="-4806" y="33407"/>
                        <a:pt x="-5140" y="64583"/>
                        <a:pt x="13882" y="84023"/>
                      </a:cubicBezTo>
                      <a:cubicBezTo>
                        <a:pt x="14130" y="84280"/>
                        <a:pt x="14377" y="84528"/>
                        <a:pt x="14634" y="84776"/>
                      </a:cubicBezTo>
                      <a:cubicBezTo>
                        <a:pt x="34484" y="104206"/>
                        <a:pt x="66222" y="104206"/>
                        <a:pt x="86072" y="84776"/>
                      </a:cubicBezTo>
                      <a:cubicBezTo>
                        <a:pt x="105512" y="65754"/>
                        <a:pt x="105846" y="34579"/>
                        <a:pt x="86824" y="15138"/>
                      </a:cubicBezTo>
                      <a:cubicBezTo>
                        <a:pt x="86577" y="14881"/>
                        <a:pt x="86329" y="14633"/>
                        <a:pt x="86072" y="14386"/>
                      </a:cubicBezTo>
                      <a:cubicBezTo>
                        <a:pt x="66222" y="-5045"/>
                        <a:pt x="34484" y="-5045"/>
                        <a:pt x="14634" y="14386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14" name="Полилиния: фигура 113">
                  <a:extLst>
                    <a:ext uri="{FF2B5EF4-FFF2-40B4-BE49-F238E27FC236}">
                      <a16:creationId xmlns:a16="http://schemas.microsoft.com/office/drawing/2014/main" xmlns="" id="{E057B431-F36B-473A-8F29-59E055BD1EA3}"/>
                    </a:ext>
                  </a:extLst>
                </p:cNvPr>
                <p:cNvSpPr/>
                <p:nvPr/>
              </p:nvSpPr>
              <p:spPr>
                <a:xfrm>
                  <a:off x="-91685" y="3950898"/>
                  <a:ext cx="154781" cy="152492"/>
                </a:xfrm>
                <a:custGeom>
                  <a:avLst/>
                  <a:gdLst>
                    <a:gd name="connsiteX0" fmla="*/ 22461 w 154781"/>
                    <a:gd name="connsiteY0" fmla="*/ 22108 h 152492"/>
                    <a:gd name="connsiteX1" fmla="*/ 21451 w 154781"/>
                    <a:gd name="connsiteY1" fmla="*/ 128922 h 152492"/>
                    <a:gd name="connsiteX2" fmla="*/ 22461 w 154781"/>
                    <a:gd name="connsiteY2" fmla="*/ 129931 h 152492"/>
                    <a:gd name="connsiteX3" fmla="*/ 131903 w 154781"/>
                    <a:gd name="connsiteY3" fmla="*/ 129931 h 152492"/>
                    <a:gd name="connsiteX4" fmla="*/ 133179 w 154781"/>
                    <a:gd name="connsiteY4" fmla="*/ 23384 h 152492"/>
                    <a:gd name="connsiteX5" fmla="*/ 131903 w 154781"/>
                    <a:gd name="connsiteY5" fmla="*/ 22108 h 152492"/>
                    <a:gd name="connsiteX6" fmla="*/ 22461 w 154781"/>
                    <a:gd name="connsiteY6" fmla="*/ 22108 h 1524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54781" h="152492">
                      <a:moveTo>
                        <a:pt x="22461" y="22108"/>
                      </a:moveTo>
                      <a:cubicBezTo>
                        <a:pt x="-7314" y="51321"/>
                        <a:pt x="-7762" y="99146"/>
                        <a:pt x="21451" y="128922"/>
                      </a:cubicBezTo>
                      <a:cubicBezTo>
                        <a:pt x="21784" y="129264"/>
                        <a:pt x="22118" y="129598"/>
                        <a:pt x="22461" y="129931"/>
                      </a:cubicBezTo>
                      <a:cubicBezTo>
                        <a:pt x="52846" y="159763"/>
                        <a:pt x="101518" y="159763"/>
                        <a:pt x="131903" y="129931"/>
                      </a:cubicBezTo>
                      <a:cubicBezTo>
                        <a:pt x="161678" y="100861"/>
                        <a:pt x="162250" y="53160"/>
                        <a:pt x="133179" y="23384"/>
                      </a:cubicBezTo>
                      <a:cubicBezTo>
                        <a:pt x="132760" y="22956"/>
                        <a:pt x="132332" y="22527"/>
                        <a:pt x="131903" y="22108"/>
                      </a:cubicBezTo>
                      <a:cubicBezTo>
                        <a:pt x="101480" y="-7619"/>
                        <a:pt x="52884" y="-7619"/>
                        <a:pt x="22461" y="22108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15" name="Полилиния: фигура 114">
                  <a:extLst>
                    <a:ext uri="{FF2B5EF4-FFF2-40B4-BE49-F238E27FC236}">
                      <a16:creationId xmlns:a16="http://schemas.microsoft.com/office/drawing/2014/main" xmlns="" id="{A1323F63-AEC3-4F10-8DDF-D83EFDBFAD77}"/>
                    </a:ext>
                  </a:extLst>
                </p:cNvPr>
                <p:cNvSpPr/>
                <p:nvPr/>
              </p:nvSpPr>
              <p:spPr>
                <a:xfrm>
                  <a:off x="291616" y="2716085"/>
                  <a:ext cx="101042" cy="99536"/>
                </a:xfrm>
                <a:custGeom>
                  <a:avLst/>
                  <a:gdLst>
                    <a:gd name="connsiteX0" fmla="*/ 14634 w 101042"/>
                    <a:gd name="connsiteY0" fmla="*/ 14386 h 99536"/>
                    <a:gd name="connsiteX1" fmla="*/ 13882 w 101042"/>
                    <a:gd name="connsiteY1" fmla="*/ 84023 h 99536"/>
                    <a:gd name="connsiteX2" fmla="*/ 14634 w 101042"/>
                    <a:gd name="connsiteY2" fmla="*/ 84775 h 99536"/>
                    <a:gd name="connsiteX3" fmla="*/ 86072 w 101042"/>
                    <a:gd name="connsiteY3" fmla="*/ 84775 h 99536"/>
                    <a:gd name="connsiteX4" fmla="*/ 86824 w 101042"/>
                    <a:gd name="connsiteY4" fmla="*/ 15138 h 99536"/>
                    <a:gd name="connsiteX5" fmla="*/ 86072 w 101042"/>
                    <a:gd name="connsiteY5" fmla="*/ 14386 h 99536"/>
                    <a:gd name="connsiteX6" fmla="*/ 14634 w 101042"/>
                    <a:gd name="connsiteY6" fmla="*/ 14386 h 995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042" h="99536">
                      <a:moveTo>
                        <a:pt x="14634" y="14386"/>
                      </a:moveTo>
                      <a:cubicBezTo>
                        <a:pt x="-4806" y="33407"/>
                        <a:pt x="-5140" y="64582"/>
                        <a:pt x="13882" y="84023"/>
                      </a:cubicBezTo>
                      <a:cubicBezTo>
                        <a:pt x="14129" y="84280"/>
                        <a:pt x="14377" y="84528"/>
                        <a:pt x="14634" y="84775"/>
                      </a:cubicBezTo>
                      <a:cubicBezTo>
                        <a:pt x="34485" y="104206"/>
                        <a:pt x="66222" y="104206"/>
                        <a:pt x="86072" y="84775"/>
                      </a:cubicBezTo>
                      <a:cubicBezTo>
                        <a:pt x="105512" y="65754"/>
                        <a:pt x="105846" y="34579"/>
                        <a:pt x="86824" y="15138"/>
                      </a:cubicBezTo>
                      <a:cubicBezTo>
                        <a:pt x="86577" y="14881"/>
                        <a:pt x="86329" y="14633"/>
                        <a:pt x="86072" y="14386"/>
                      </a:cubicBezTo>
                      <a:cubicBezTo>
                        <a:pt x="66222" y="-5045"/>
                        <a:pt x="34485" y="-5045"/>
                        <a:pt x="14634" y="14386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16" name="Полилиния: фигура 115">
                  <a:extLst>
                    <a:ext uri="{FF2B5EF4-FFF2-40B4-BE49-F238E27FC236}">
                      <a16:creationId xmlns:a16="http://schemas.microsoft.com/office/drawing/2014/main" xmlns="" id="{A4C4B6E4-6E7B-4BE1-A729-5321667243C6}"/>
                    </a:ext>
                  </a:extLst>
                </p:cNvPr>
                <p:cNvSpPr/>
                <p:nvPr/>
              </p:nvSpPr>
              <p:spPr>
                <a:xfrm>
                  <a:off x="264753" y="2689615"/>
                  <a:ext cx="154781" cy="152492"/>
                </a:xfrm>
                <a:custGeom>
                  <a:avLst/>
                  <a:gdLst>
                    <a:gd name="connsiteX0" fmla="*/ 22543 w 154781"/>
                    <a:gd name="connsiteY0" fmla="*/ 22187 h 152492"/>
                    <a:gd name="connsiteX1" fmla="*/ 21266 w 154781"/>
                    <a:gd name="connsiteY1" fmla="*/ 128733 h 152492"/>
                    <a:gd name="connsiteX2" fmla="*/ 22543 w 154781"/>
                    <a:gd name="connsiteY2" fmla="*/ 130010 h 152492"/>
                    <a:gd name="connsiteX3" fmla="*/ 131985 w 154781"/>
                    <a:gd name="connsiteY3" fmla="*/ 130010 h 152492"/>
                    <a:gd name="connsiteX4" fmla="*/ 132995 w 154781"/>
                    <a:gd name="connsiteY4" fmla="*/ 23196 h 152492"/>
                    <a:gd name="connsiteX5" fmla="*/ 131985 w 154781"/>
                    <a:gd name="connsiteY5" fmla="*/ 22187 h 152492"/>
                    <a:gd name="connsiteX6" fmla="*/ 22543 w 154781"/>
                    <a:gd name="connsiteY6" fmla="*/ 22187 h 1524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54781" h="152492">
                      <a:moveTo>
                        <a:pt x="22543" y="22187"/>
                      </a:moveTo>
                      <a:cubicBezTo>
                        <a:pt x="-7233" y="51257"/>
                        <a:pt x="-7804" y="98958"/>
                        <a:pt x="21266" y="128733"/>
                      </a:cubicBezTo>
                      <a:cubicBezTo>
                        <a:pt x="21685" y="129162"/>
                        <a:pt x="22114" y="129590"/>
                        <a:pt x="22543" y="130010"/>
                      </a:cubicBezTo>
                      <a:cubicBezTo>
                        <a:pt x="52966" y="159737"/>
                        <a:pt x="101562" y="159737"/>
                        <a:pt x="131985" y="130010"/>
                      </a:cubicBezTo>
                      <a:cubicBezTo>
                        <a:pt x="161760" y="100787"/>
                        <a:pt x="162208" y="52972"/>
                        <a:pt x="132995" y="23196"/>
                      </a:cubicBezTo>
                      <a:cubicBezTo>
                        <a:pt x="132661" y="22853"/>
                        <a:pt x="132328" y="22520"/>
                        <a:pt x="131985" y="22187"/>
                      </a:cubicBezTo>
                      <a:cubicBezTo>
                        <a:pt x="101600" y="-7646"/>
                        <a:pt x="52927" y="-7646"/>
                        <a:pt x="22543" y="22187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17" name="Полилиния: фигура 116">
                  <a:extLst>
                    <a:ext uri="{FF2B5EF4-FFF2-40B4-BE49-F238E27FC236}">
                      <a16:creationId xmlns:a16="http://schemas.microsoft.com/office/drawing/2014/main" xmlns="" id="{BEF803C4-52B2-4131-A6E4-802E34563982}"/>
                    </a:ext>
                  </a:extLst>
                </p:cNvPr>
                <p:cNvSpPr/>
                <p:nvPr/>
              </p:nvSpPr>
              <p:spPr>
                <a:xfrm>
                  <a:off x="937271" y="1642076"/>
                  <a:ext cx="49734" cy="48991"/>
                </a:xfrm>
                <a:custGeom>
                  <a:avLst/>
                  <a:gdLst>
                    <a:gd name="connsiteX0" fmla="*/ 7058 w 49734"/>
                    <a:gd name="connsiteY0" fmla="*/ 7020 h 48991"/>
                    <a:gd name="connsiteX1" fmla="*/ 6830 w 49734"/>
                    <a:gd name="connsiteY1" fmla="*/ 41368 h 48991"/>
                    <a:gd name="connsiteX2" fmla="*/ 7058 w 49734"/>
                    <a:gd name="connsiteY2" fmla="*/ 41596 h 48991"/>
                    <a:gd name="connsiteX3" fmla="*/ 42301 w 49734"/>
                    <a:gd name="connsiteY3" fmla="*/ 41596 h 48991"/>
                    <a:gd name="connsiteX4" fmla="*/ 42663 w 49734"/>
                    <a:gd name="connsiteY4" fmla="*/ 7383 h 48991"/>
                    <a:gd name="connsiteX5" fmla="*/ 42301 w 49734"/>
                    <a:gd name="connsiteY5" fmla="*/ 7020 h 48991"/>
                    <a:gd name="connsiteX6" fmla="*/ 7058 w 49734"/>
                    <a:gd name="connsiteY6" fmla="*/ 7020 h 4899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49734" h="48991">
                      <a:moveTo>
                        <a:pt x="7058" y="7020"/>
                      </a:moveTo>
                      <a:cubicBezTo>
                        <a:pt x="-2486" y="16441"/>
                        <a:pt x="-2590" y="31824"/>
                        <a:pt x="6830" y="41368"/>
                      </a:cubicBezTo>
                      <a:cubicBezTo>
                        <a:pt x="6906" y="41444"/>
                        <a:pt x="6982" y="41520"/>
                        <a:pt x="7058" y="41596"/>
                      </a:cubicBezTo>
                      <a:cubicBezTo>
                        <a:pt x="16841" y="51207"/>
                        <a:pt x="32519" y="51207"/>
                        <a:pt x="42301" y="41596"/>
                      </a:cubicBezTo>
                      <a:cubicBezTo>
                        <a:pt x="51845" y="32252"/>
                        <a:pt x="52007" y="16927"/>
                        <a:pt x="42663" y="7383"/>
                      </a:cubicBezTo>
                      <a:cubicBezTo>
                        <a:pt x="42549" y="7259"/>
                        <a:pt x="42425" y="7144"/>
                        <a:pt x="42301" y="7020"/>
                      </a:cubicBezTo>
                      <a:cubicBezTo>
                        <a:pt x="32519" y="-2590"/>
                        <a:pt x="16841" y="-2590"/>
                        <a:pt x="7058" y="7020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18" name="Полилиния: фигура 117">
                  <a:extLst>
                    <a:ext uri="{FF2B5EF4-FFF2-40B4-BE49-F238E27FC236}">
                      <a16:creationId xmlns:a16="http://schemas.microsoft.com/office/drawing/2014/main" xmlns="" id="{8D466E59-BC87-4CA2-9030-AB73F1F67669}"/>
                    </a:ext>
                  </a:extLst>
                </p:cNvPr>
                <p:cNvSpPr/>
                <p:nvPr/>
              </p:nvSpPr>
              <p:spPr>
                <a:xfrm>
                  <a:off x="924020" y="1628872"/>
                  <a:ext cx="76198" cy="75399"/>
                </a:xfrm>
                <a:custGeom>
                  <a:avLst/>
                  <a:gdLst>
                    <a:gd name="connsiteX0" fmla="*/ 10976 w 76198"/>
                    <a:gd name="connsiteY0" fmla="*/ 10985 h 75399"/>
                    <a:gd name="connsiteX1" fmla="*/ 10452 w 76198"/>
                    <a:gd name="connsiteY1" fmla="*/ 63516 h 75399"/>
                    <a:gd name="connsiteX2" fmla="*/ 10976 w 76198"/>
                    <a:gd name="connsiteY2" fmla="*/ 64040 h 75399"/>
                    <a:gd name="connsiteX3" fmla="*/ 64859 w 76198"/>
                    <a:gd name="connsiteY3" fmla="*/ 64068 h 75399"/>
                    <a:gd name="connsiteX4" fmla="*/ 64887 w 76198"/>
                    <a:gd name="connsiteY4" fmla="*/ 64040 h 75399"/>
                    <a:gd name="connsiteX5" fmla="*/ 65411 w 76198"/>
                    <a:gd name="connsiteY5" fmla="*/ 11509 h 75399"/>
                    <a:gd name="connsiteX6" fmla="*/ 64887 w 76198"/>
                    <a:gd name="connsiteY6" fmla="*/ 10985 h 75399"/>
                    <a:gd name="connsiteX7" fmla="*/ 11004 w 76198"/>
                    <a:gd name="connsiteY7" fmla="*/ 10957 h 75399"/>
                    <a:gd name="connsiteX8" fmla="*/ 10976 w 76198"/>
                    <a:gd name="connsiteY8" fmla="*/ 10985 h 7539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76198" h="75399">
                      <a:moveTo>
                        <a:pt x="10976" y="10985"/>
                      </a:moveTo>
                      <a:cubicBezTo>
                        <a:pt x="-3674" y="25349"/>
                        <a:pt x="-3912" y="48866"/>
                        <a:pt x="10452" y="63516"/>
                      </a:cubicBezTo>
                      <a:cubicBezTo>
                        <a:pt x="10623" y="63697"/>
                        <a:pt x="10804" y="63868"/>
                        <a:pt x="10976" y="64040"/>
                      </a:cubicBezTo>
                      <a:cubicBezTo>
                        <a:pt x="25844" y="78927"/>
                        <a:pt x="49971" y="78937"/>
                        <a:pt x="64859" y="64068"/>
                      </a:cubicBezTo>
                      <a:cubicBezTo>
                        <a:pt x="64868" y="64059"/>
                        <a:pt x="64878" y="64049"/>
                        <a:pt x="64887" y="64040"/>
                      </a:cubicBezTo>
                      <a:cubicBezTo>
                        <a:pt x="79537" y="49676"/>
                        <a:pt x="79775" y="26159"/>
                        <a:pt x="65411" y="11509"/>
                      </a:cubicBezTo>
                      <a:cubicBezTo>
                        <a:pt x="65240" y="11328"/>
                        <a:pt x="65059" y="11157"/>
                        <a:pt x="64887" y="10985"/>
                      </a:cubicBezTo>
                      <a:cubicBezTo>
                        <a:pt x="50019" y="-3902"/>
                        <a:pt x="25892" y="-3912"/>
                        <a:pt x="11004" y="10957"/>
                      </a:cubicBezTo>
                      <a:cubicBezTo>
                        <a:pt x="10995" y="10966"/>
                        <a:pt x="10985" y="10976"/>
                        <a:pt x="10976" y="10985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grpSp>
              <p:nvGrpSpPr>
                <p:cNvPr id="119" name="Рисунок 19">
                  <a:extLst>
                    <a:ext uri="{FF2B5EF4-FFF2-40B4-BE49-F238E27FC236}">
                      <a16:creationId xmlns:a16="http://schemas.microsoft.com/office/drawing/2014/main" xmlns="" id="{55EDE968-E902-4C0C-9329-89A0ADF0AA9E}"/>
                    </a:ext>
                  </a:extLst>
                </p:cNvPr>
                <p:cNvGrpSpPr/>
                <p:nvPr/>
              </p:nvGrpSpPr>
              <p:grpSpPr>
                <a:xfrm>
                  <a:off x="-91685" y="3950898"/>
                  <a:ext cx="154781" cy="152492"/>
                  <a:chOff x="-91685" y="3950898"/>
                  <a:chExt cx="154781" cy="152492"/>
                </a:xfrm>
                <a:solidFill>
                  <a:srgbClr val="BFC8D5"/>
                </a:solidFill>
              </p:grpSpPr>
              <p:sp>
                <p:nvSpPr>
                  <p:cNvPr id="139" name="Полилиния: фигура 138">
                    <a:extLst>
                      <a:ext uri="{FF2B5EF4-FFF2-40B4-BE49-F238E27FC236}">
                        <a16:creationId xmlns:a16="http://schemas.microsoft.com/office/drawing/2014/main" xmlns="" id="{9AF60763-BB72-4E7A-94C5-FA2A824DED5A}"/>
                      </a:ext>
                    </a:extLst>
                  </p:cNvPr>
                  <p:cNvSpPr/>
                  <p:nvPr/>
                </p:nvSpPr>
                <p:spPr>
                  <a:xfrm>
                    <a:off x="-64809" y="3977385"/>
                    <a:ext cx="101042" cy="99536"/>
                  </a:xfrm>
                  <a:custGeom>
                    <a:avLst/>
                    <a:gdLst>
                      <a:gd name="connsiteX0" fmla="*/ 14634 w 101042"/>
                      <a:gd name="connsiteY0" fmla="*/ 14386 h 99536"/>
                      <a:gd name="connsiteX1" fmla="*/ 13882 w 101042"/>
                      <a:gd name="connsiteY1" fmla="*/ 84023 h 99536"/>
                      <a:gd name="connsiteX2" fmla="*/ 14634 w 101042"/>
                      <a:gd name="connsiteY2" fmla="*/ 84776 h 99536"/>
                      <a:gd name="connsiteX3" fmla="*/ 86072 w 101042"/>
                      <a:gd name="connsiteY3" fmla="*/ 84776 h 99536"/>
                      <a:gd name="connsiteX4" fmla="*/ 86824 w 101042"/>
                      <a:gd name="connsiteY4" fmla="*/ 15138 h 99536"/>
                      <a:gd name="connsiteX5" fmla="*/ 86072 w 101042"/>
                      <a:gd name="connsiteY5" fmla="*/ 14386 h 99536"/>
                      <a:gd name="connsiteX6" fmla="*/ 14634 w 101042"/>
                      <a:gd name="connsiteY6" fmla="*/ 14386 h 995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01042" h="99536">
                        <a:moveTo>
                          <a:pt x="14634" y="14386"/>
                        </a:moveTo>
                        <a:cubicBezTo>
                          <a:pt x="-4806" y="33407"/>
                          <a:pt x="-5140" y="64583"/>
                          <a:pt x="13882" y="84023"/>
                        </a:cubicBezTo>
                        <a:cubicBezTo>
                          <a:pt x="14130" y="84280"/>
                          <a:pt x="14377" y="84528"/>
                          <a:pt x="14634" y="84776"/>
                        </a:cubicBezTo>
                        <a:cubicBezTo>
                          <a:pt x="34484" y="104206"/>
                          <a:pt x="66222" y="104206"/>
                          <a:pt x="86072" y="84776"/>
                        </a:cubicBezTo>
                        <a:cubicBezTo>
                          <a:pt x="105512" y="65754"/>
                          <a:pt x="105846" y="34579"/>
                          <a:pt x="86824" y="15138"/>
                        </a:cubicBezTo>
                        <a:cubicBezTo>
                          <a:pt x="86577" y="14881"/>
                          <a:pt x="86329" y="14633"/>
                          <a:pt x="86072" y="14386"/>
                        </a:cubicBezTo>
                        <a:cubicBezTo>
                          <a:pt x="66222" y="-5045"/>
                          <a:pt x="34484" y="-5045"/>
                          <a:pt x="14634" y="14386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40" name="Полилиния: фигура 139">
                    <a:extLst>
                      <a:ext uri="{FF2B5EF4-FFF2-40B4-BE49-F238E27FC236}">
                        <a16:creationId xmlns:a16="http://schemas.microsoft.com/office/drawing/2014/main" xmlns="" id="{F9C82039-E3E0-4B63-92EF-C00E6EA41154}"/>
                      </a:ext>
                    </a:extLst>
                  </p:cNvPr>
                  <p:cNvSpPr/>
                  <p:nvPr/>
                </p:nvSpPr>
                <p:spPr>
                  <a:xfrm>
                    <a:off x="-91685" y="3950898"/>
                    <a:ext cx="154781" cy="152492"/>
                  </a:xfrm>
                  <a:custGeom>
                    <a:avLst/>
                    <a:gdLst>
                      <a:gd name="connsiteX0" fmla="*/ 22461 w 154781"/>
                      <a:gd name="connsiteY0" fmla="*/ 22108 h 152492"/>
                      <a:gd name="connsiteX1" fmla="*/ 21451 w 154781"/>
                      <a:gd name="connsiteY1" fmla="*/ 128922 h 152492"/>
                      <a:gd name="connsiteX2" fmla="*/ 22461 w 154781"/>
                      <a:gd name="connsiteY2" fmla="*/ 129931 h 152492"/>
                      <a:gd name="connsiteX3" fmla="*/ 131903 w 154781"/>
                      <a:gd name="connsiteY3" fmla="*/ 129931 h 152492"/>
                      <a:gd name="connsiteX4" fmla="*/ 133179 w 154781"/>
                      <a:gd name="connsiteY4" fmla="*/ 23384 h 152492"/>
                      <a:gd name="connsiteX5" fmla="*/ 131903 w 154781"/>
                      <a:gd name="connsiteY5" fmla="*/ 22108 h 152492"/>
                      <a:gd name="connsiteX6" fmla="*/ 22461 w 154781"/>
                      <a:gd name="connsiteY6" fmla="*/ 22108 h 1524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54781" h="152492">
                        <a:moveTo>
                          <a:pt x="22461" y="22108"/>
                        </a:moveTo>
                        <a:cubicBezTo>
                          <a:pt x="-7314" y="51321"/>
                          <a:pt x="-7762" y="99146"/>
                          <a:pt x="21451" y="128922"/>
                        </a:cubicBezTo>
                        <a:cubicBezTo>
                          <a:pt x="21784" y="129264"/>
                          <a:pt x="22118" y="129598"/>
                          <a:pt x="22461" y="129931"/>
                        </a:cubicBezTo>
                        <a:cubicBezTo>
                          <a:pt x="52846" y="159763"/>
                          <a:pt x="101518" y="159763"/>
                          <a:pt x="131903" y="129931"/>
                        </a:cubicBezTo>
                        <a:cubicBezTo>
                          <a:pt x="161678" y="100861"/>
                          <a:pt x="162250" y="53160"/>
                          <a:pt x="133179" y="23384"/>
                        </a:cubicBezTo>
                        <a:cubicBezTo>
                          <a:pt x="132760" y="22956"/>
                          <a:pt x="132332" y="22527"/>
                          <a:pt x="131903" y="22108"/>
                        </a:cubicBezTo>
                        <a:cubicBezTo>
                          <a:pt x="101480" y="-7619"/>
                          <a:pt x="52884" y="-7619"/>
                          <a:pt x="22461" y="22108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grpSp>
              <p:nvGrpSpPr>
                <p:cNvPr id="120" name="Рисунок 19">
                  <a:extLst>
                    <a:ext uri="{FF2B5EF4-FFF2-40B4-BE49-F238E27FC236}">
                      <a16:creationId xmlns:a16="http://schemas.microsoft.com/office/drawing/2014/main" xmlns="" id="{65459F81-11E8-4226-8FAC-A004A0C3B96B}"/>
                    </a:ext>
                  </a:extLst>
                </p:cNvPr>
                <p:cNvGrpSpPr/>
                <p:nvPr/>
              </p:nvGrpSpPr>
              <p:grpSpPr>
                <a:xfrm>
                  <a:off x="264753" y="2689615"/>
                  <a:ext cx="154781" cy="152492"/>
                  <a:chOff x="264753" y="2689615"/>
                  <a:chExt cx="154781" cy="152492"/>
                </a:xfrm>
                <a:solidFill>
                  <a:srgbClr val="BFC8D5"/>
                </a:solidFill>
              </p:grpSpPr>
              <p:sp>
                <p:nvSpPr>
                  <p:cNvPr id="137" name="Полилиния: фигура 136">
                    <a:extLst>
                      <a:ext uri="{FF2B5EF4-FFF2-40B4-BE49-F238E27FC236}">
                        <a16:creationId xmlns:a16="http://schemas.microsoft.com/office/drawing/2014/main" xmlns="" id="{15DDAAFA-D643-4F5A-B112-1FB64900EDA1}"/>
                      </a:ext>
                    </a:extLst>
                  </p:cNvPr>
                  <p:cNvSpPr/>
                  <p:nvPr/>
                </p:nvSpPr>
                <p:spPr>
                  <a:xfrm>
                    <a:off x="291616" y="2716085"/>
                    <a:ext cx="101042" cy="99536"/>
                  </a:xfrm>
                  <a:custGeom>
                    <a:avLst/>
                    <a:gdLst>
                      <a:gd name="connsiteX0" fmla="*/ 14634 w 101042"/>
                      <a:gd name="connsiteY0" fmla="*/ 14386 h 99536"/>
                      <a:gd name="connsiteX1" fmla="*/ 13882 w 101042"/>
                      <a:gd name="connsiteY1" fmla="*/ 84023 h 99536"/>
                      <a:gd name="connsiteX2" fmla="*/ 14634 w 101042"/>
                      <a:gd name="connsiteY2" fmla="*/ 84775 h 99536"/>
                      <a:gd name="connsiteX3" fmla="*/ 86072 w 101042"/>
                      <a:gd name="connsiteY3" fmla="*/ 84775 h 99536"/>
                      <a:gd name="connsiteX4" fmla="*/ 86824 w 101042"/>
                      <a:gd name="connsiteY4" fmla="*/ 15138 h 99536"/>
                      <a:gd name="connsiteX5" fmla="*/ 86072 w 101042"/>
                      <a:gd name="connsiteY5" fmla="*/ 14386 h 99536"/>
                      <a:gd name="connsiteX6" fmla="*/ 14634 w 101042"/>
                      <a:gd name="connsiteY6" fmla="*/ 14386 h 995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01042" h="99536">
                        <a:moveTo>
                          <a:pt x="14634" y="14386"/>
                        </a:moveTo>
                        <a:cubicBezTo>
                          <a:pt x="-4806" y="33407"/>
                          <a:pt x="-5140" y="64582"/>
                          <a:pt x="13882" y="84023"/>
                        </a:cubicBezTo>
                        <a:cubicBezTo>
                          <a:pt x="14129" y="84280"/>
                          <a:pt x="14377" y="84528"/>
                          <a:pt x="14634" y="84775"/>
                        </a:cubicBezTo>
                        <a:cubicBezTo>
                          <a:pt x="34485" y="104206"/>
                          <a:pt x="66222" y="104206"/>
                          <a:pt x="86072" y="84775"/>
                        </a:cubicBezTo>
                        <a:cubicBezTo>
                          <a:pt x="105512" y="65754"/>
                          <a:pt x="105846" y="34579"/>
                          <a:pt x="86824" y="15138"/>
                        </a:cubicBezTo>
                        <a:cubicBezTo>
                          <a:pt x="86577" y="14881"/>
                          <a:pt x="86329" y="14633"/>
                          <a:pt x="86072" y="14386"/>
                        </a:cubicBezTo>
                        <a:cubicBezTo>
                          <a:pt x="66222" y="-5045"/>
                          <a:pt x="34485" y="-5045"/>
                          <a:pt x="14634" y="14386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38" name="Полилиния: фигура 137">
                    <a:extLst>
                      <a:ext uri="{FF2B5EF4-FFF2-40B4-BE49-F238E27FC236}">
                        <a16:creationId xmlns:a16="http://schemas.microsoft.com/office/drawing/2014/main" xmlns="" id="{C5E54FB8-C8C1-45CF-9ECE-96BB8BEEF0A5}"/>
                      </a:ext>
                    </a:extLst>
                  </p:cNvPr>
                  <p:cNvSpPr/>
                  <p:nvPr/>
                </p:nvSpPr>
                <p:spPr>
                  <a:xfrm>
                    <a:off x="264753" y="2689615"/>
                    <a:ext cx="154781" cy="152492"/>
                  </a:xfrm>
                  <a:custGeom>
                    <a:avLst/>
                    <a:gdLst>
                      <a:gd name="connsiteX0" fmla="*/ 22543 w 154781"/>
                      <a:gd name="connsiteY0" fmla="*/ 22187 h 152492"/>
                      <a:gd name="connsiteX1" fmla="*/ 21266 w 154781"/>
                      <a:gd name="connsiteY1" fmla="*/ 128733 h 152492"/>
                      <a:gd name="connsiteX2" fmla="*/ 22543 w 154781"/>
                      <a:gd name="connsiteY2" fmla="*/ 130010 h 152492"/>
                      <a:gd name="connsiteX3" fmla="*/ 131985 w 154781"/>
                      <a:gd name="connsiteY3" fmla="*/ 130010 h 152492"/>
                      <a:gd name="connsiteX4" fmla="*/ 132995 w 154781"/>
                      <a:gd name="connsiteY4" fmla="*/ 23196 h 152492"/>
                      <a:gd name="connsiteX5" fmla="*/ 131985 w 154781"/>
                      <a:gd name="connsiteY5" fmla="*/ 22187 h 152492"/>
                      <a:gd name="connsiteX6" fmla="*/ 22543 w 154781"/>
                      <a:gd name="connsiteY6" fmla="*/ 22187 h 1524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54781" h="152492">
                        <a:moveTo>
                          <a:pt x="22543" y="22187"/>
                        </a:moveTo>
                        <a:cubicBezTo>
                          <a:pt x="-7233" y="51257"/>
                          <a:pt x="-7804" y="98958"/>
                          <a:pt x="21266" y="128733"/>
                        </a:cubicBezTo>
                        <a:cubicBezTo>
                          <a:pt x="21685" y="129162"/>
                          <a:pt x="22114" y="129590"/>
                          <a:pt x="22543" y="130010"/>
                        </a:cubicBezTo>
                        <a:cubicBezTo>
                          <a:pt x="52966" y="159737"/>
                          <a:pt x="101562" y="159737"/>
                          <a:pt x="131985" y="130010"/>
                        </a:cubicBezTo>
                        <a:cubicBezTo>
                          <a:pt x="161760" y="100787"/>
                          <a:pt x="162208" y="52972"/>
                          <a:pt x="132995" y="23196"/>
                        </a:cubicBezTo>
                        <a:cubicBezTo>
                          <a:pt x="132661" y="22853"/>
                          <a:pt x="132328" y="22520"/>
                          <a:pt x="131985" y="22187"/>
                        </a:cubicBezTo>
                        <a:cubicBezTo>
                          <a:pt x="101600" y="-7646"/>
                          <a:pt x="52927" y="-7646"/>
                          <a:pt x="22543" y="22187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sp>
              <p:nvSpPr>
                <p:cNvPr id="121" name="Полилиния: фигура 120">
                  <a:extLst>
                    <a:ext uri="{FF2B5EF4-FFF2-40B4-BE49-F238E27FC236}">
                      <a16:creationId xmlns:a16="http://schemas.microsoft.com/office/drawing/2014/main" xmlns="" id="{6B629DFC-F322-44CD-B84D-5D8F36A85CD6}"/>
                    </a:ext>
                  </a:extLst>
                </p:cNvPr>
                <p:cNvSpPr/>
                <p:nvPr/>
              </p:nvSpPr>
              <p:spPr>
                <a:xfrm>
                  <a:off x="1625562" y="3111713"/>
                  <a:ext cx="58048" cy="57421"/>
                </a:xfrm>
                <a:custGeom>
                  <a:avLst/>
                  <a:gdLst>
                    <a:gd name="connsiteX0" fmla="*/ 8282 w 58048"/>
                    <a:gd name="connsiteY0" fmla="*/ 8235 h 57421"/>
                    <a:gd name="connsiteX1" fmla="*/ 8120 w 58048"/>
                    <a:gd name="connsiteY1" fmla="*/ 48649 h 57421"/>
                    <a:gd name="connsiteX2" fmla="*/ 8282 w 58048"/>
                    <a:gd name="connsiteY2" fmla="*/ 48811 h 57421"/>
                    <a:gd name="connsiteX3" fmla="*/ 49430 w 58048"/>
                    <a:gd name="connsiteY3" fmla="*/ 48811 h 57421"/>
                    <a:gd name="connsiteX4" fmla="*/ 49592 w 58048"/>
                    <a:gd name="connsiteY4" fmla="*/ 8397 h 57421"/>
                    <a:gd name="connsiteX5" fmla="*/ 49430 w 58048"/>
                    <a:gd name="connsiteY5" fmla="*/ 8235 h 57421"/>
                    <a:gd name="connsiteX6" fmla="*/ 8282 w 58048"/>
                    <a:gd name="connsiteY6" fmla="*/ 8235 h 574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8048" h="57421">
                      <a:moveTo>
                        <a:pt x="8282" y="8235"/>
                      </a:moveTo>
                      <a:cubicBezTo>
                        <a:pt x="-2919" y="19350"/>
                        <a:pt x="-2995" y="37439"/>
                        <a:pt x="8120" y="48649"/>
                      </a:cubicBezTo>
                      <a:cubicBezTo>
                        <a:pt x="8168" y="48697"/>
                        <a:pt x="8225" y="48754"/>
                        <a:pt x="8282" y="48811"/>
                      </a:cubicBezTo>
                      <a:cubicBezTo>
                        <a:pt x="19703" y="60041"/>
                        <a:pt x="38010" y="60041"/>
                        <a:pt x="49430" y="48811"/>
                      </a:cubicBezTo>
                      <a:cubicBezTo>
                        <a:pt x="60631" y="37696"/>
                        <a:pt x="60708" y="19608"/>
                        <a:pt x="49592" y="8397"/>
                      </a:cubicBezTo>
                      <a:cubicBezTo>
                        <a:pt x="49544" y="8349"/>
                        <a:pt x="49487" y="8292"/>
                        <a:pt x="49430" y="8235"/>
                      </a:cubicBezTo>
                      <a:cubicBezTo>
                        <a:pt x="38010" y="-2995"/>
                        <a:pt x="19703" y="-2995"/>
                        <a:pt x="8282" y="82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22" name="Полилиния: фигура 121">
                  <a:extLst>
                    <a:ext uri="{FF2B5EF4-FFF2-40B4-BE49-F238E27FC236}">
                      <a16:creationId xmlns:a16="http://schemas.microsoft.com/office/drawing/2014/main" xmlns="" id="{D6D24A23-7ED0-43EB-9F92-F2C8F889357C}"/>
                    </a:ext>
                  </a:extLst>
                </p:cNvPr>
                <p:cNvSpPr/>
                <p:nvPr/>
              </p:nvSpPr>
              <p:spPr>
                <a:xfrm>
                  <a:off x="1609990" y="3096630"/>
                  <a:ext cx="89289" cy="87872"/>
                </a:xfrm>
                <a:custGeom>
                  <a:avLst/>
                  <a:gdLst>
                    <a:gd name="connsiteX0" fmla="*/ 12901 w 89289"/>
                    <a:gd name="connsiteY0" fmla="*/ 12650 h 87872"/>
                    <a:gd name="connsiteX1" fmla="*/ 12263 w 89289"/>
                    <a:gd name="connsiteY1" fmla="*/ 74210 h 87872"/>
                    <a:gd name="connsiteX2" fmla="*/ 12901 w 89289"/>
                    <a:gd name="connsiteY2" fmla="*/ 74848 h 87872"/>
                    <a:gd name="connsiteX3" fmla="*/ 76052 w 89289"/>
                    <a:gd name="connsiteY3" fmla="*/ 74848 h 87872"/>
                    <a:gd name="connsiteX4" fmla="*/ 76690 w 89289"/>
                    <a:gd name="connsiteY4" fmla="*/ 13288 h 87872"/>
                    <a:gd name="connsiteX5" fmla="*/ 76052 w 89289"/>
                    <a:gd name="connsiteY5" fmla="*/ 12650 h 87872"/>
                    <a:gd name="connsiteX6" fmla="*/ 12901 w 89289"/>
                    <a:gd name="connsiteY6" fmla="*/ 12650 h 87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9" h="87872">
                      <a:moveTo>
                        <a:pt x="12901" y="12650"/>
                      </a:moveTo>
                      <a:cubicBezTo>
                        <a:pt x="-4272" y="29471"/>
                        <a:pt x="-4558" y="57027"/>
                        <a:pt x="12263" y="74210"/>
                      </a:cubicBezTo>
                      <a:cubicBezTo>
                        <a:pt x="12473" y="74419"/>
                        <a:pt x="12683" y="74638"/>
                        <a:pt x="12901" y="74848"/>
                      </a:cubicBezTo>
                      <a:cubicBezTo>
                        <a:pt x="30475" y="91964"/>
                        <a:pt x="58479" y="91964"/>
                        <a:pt x="76052" y="74848"/>
                      </a:cubicBezTo>
                      <a:cubicBezTo>
                        <a:pt x="93226" y="58027"/>
                        <a:pt x="93511" y="30471"/>
                        <a:pt x="76690" y="13288"/>
                      </a:cubicBezTo>
                      <a:cubicBezTo>
                        <a:pt x="76481" y="13078"/>
                        <a:pt x="76271" y="12859"/>
                        <a:pt x="76052" y="12650"/>
                      </a:cubicBezTo>
                      <a:cubicBezTo>
                        <a:pt x="58479" y="-4467"/>
                        <a:pt x="30475" y="-4467"/>
                        <a:pt x="12901" y="12650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23" name="Полилиния: фигура 122">
                  <a:extLst>
                    <a:ext uri="{FF2B5EF4-FFF2-40B4-BE49-F238E27FC236}">
                      <a16:creationId xmlns:a16="http://schemas.microsoft.com/office/drawing/2014/main" xmlns="" id="{E118AD34-0A21-4276-8771-D7C547F2E505}"/>
                    </a:ext>
                  </a:extLst>
                </p:cNvPr>
                <p:cNvSpPr/>
                <p:nvPr/>
              </p:nvSpPr>
              <p:spPr>
                <a:xfrm>
                  <a:off x="2378835" y="2272241"/>
                  <a:ext cx="77170" cy="76061"/>
                </a:xfrm>
                <a:custGeom>
                  <a:avLst/>
                  <a:gdLst>
                    <a:gd name="connsiteX0" fmla="*/ 11199 w 77170"/>
                    <a:gd name="connsiteY0" fmla="*/ 10935 h 76061"/>
                    <a:gd name="connsiteX1" fmla="*/ 10446 w 77170"/>
                    <a:gd name="connsiteY1" fmla="*/ 63999 h 76061"/>
                    <a:gd name="connsiteX2" fmla="*/ 11199 w 77170"/>
                    <a:gd name="connsiteY2" fmla="*/ 64752 h 76061"/>
                    <a:gd name="connsiteX3" fmla="*/ 65873 w 77170"/>
                    <a:gd name="connsiteY3" fmla="*/ 64752 h 76061"/>
                    <a:gd name="connsiteX4" fmla="*/ 65873 w 77170"/>
                    <a:gd name="connsiteY4" fmla="*/ 10935 h 76061"/>
                    <a:gd name="connsiteX5" fmla="*/ 11199 w 77170"/>
                    <a:gd name="connsiteY5" fmla="*/ 10935 h 76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7170" h="76061">
                      <a:moveTo>
                        <a:pt x="11199" y="10935"/>
                      </a:moveTo>
                      <a:cubicBezTo>
                        <a:pt x="-3660" y="25385"/>
                        <a:pt x="-3993" y="49140"/>
                        <a:pt x="10446" y="63999"/>
                      </a:cubicBezTo>
                      <a:cubicBezTo>
                        <a:pt x="10694" y="64256"/>
                        <a:pt x="10942" y="64504"/>
                        <a:pt x="11199" y="64752"/>
                      </a:cubicBezTo>
                      <a:cubicBezTo>
                        <a:pt x="26401" y="79582"/>
                        <a:pt x="50671" y="79582"/>
                        <a:pt x="65873" y="64752"/>
                      </a:cubicBezTo>
                      <a:cubicBezTo>
                        <a:pt x="80712" y="49883"/>
                        <a:pt x="80712" y="25804"/>
                        <a:pt x="65873" y="10935"/>
                      </a:cubicBezTo>
                      <a:cubicBezTo>
                        <a:pt x="50671" y="-3895"/>
                        <a:pt x="26401" y="-3895"/>
                        <a:pt x="11199" y="109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24" name="Полилиния: фигура 123">
                  <a:extLst>
                    <a:ext uri="{FF2B5EF4-FFF2-40B4-BE49-F238E27FC236}">
                      <a16:creationId xmlns:a16="http://schemas.microsoft.com/office/drawing/2014/main" xmlns="" id="{BE6117A0-0C45-43A7-B3D2-C802E9916585}"/>
                    </a:ext>
                  </a:extLst>
                </p:cNvPr>
                <p:cNvSpPr/>
                <p:nvPr/>
              </p:nvSpPr>
              <p:spPr>
                <a:xfrm>
                  <a:off x="2358336" y="2251946"/>
                  <a:ext cx="118556" cy="116652"/>
                </a:xfrm>
                <a:custGeom>
                  <a:avLst/>
                  <a:gdLst>
                    <a:gd name="connsiteX0" fmla="*/ 17125 w 118556"/>
                    <a:gd name="connsiteY0" fmla="*/ 16943 h 116652"/>
                    <a:gd name="connsiteX1" fmla="*/ 16363 w 118556"/>
                    <a:gd name="connsiteY1" fmla="*/ 98572 h 116652"/>
                    <a:gd name="connsiteX2" fmla="*/ 17125 w 118556"/>
                    <a:gd name="connsiteY2" fmla="*/ 99335 h 116652"/>
                    <a:gd name="connsiteX3" fmla="*/ 100850 w 118556"/>
                    <a:gd name="connsiteY3" fmla="*/ 99335 h 116652"/>
                    <a:gd name="connsiteX4" fmla="*/ 102430 w 118556"/>
                    <a:gd name="connsiteY4" fmla="*/ 18524 h 116652"/>
                    <a:gd name="connsiteX5" fmla="*/ 100850 w 118556"/>
                    <a:gd name="connsiteY5" fmla="*/ 16943 h 116652"/>
                    <a:gd name="connsiteX6" fmla="*/ 17125 w 118556"/>
                    <a:gd name="connsiteY6" fmla="*/ 16943 h 116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556" h="116652">
                      <a:moveTo>
                        <a:pt x="17125" y="16943"/>
                      </a:moveTo>
                      <a:cubicBezTo>
                        <a:pt x="-5630" y="39270"/>
                        <a:pt x="-5973" y="75817"/>
                        <a:pt x="16363" y="98572"/>
                      </a:cubicBezTo>
                      <a:cubicBezTo>
                        <a:pt x="16611" y="98830"/>
                        <a:pt x="16868" y="99077"/>
                        <a:pt x="17125" y="99335"/>
                      </a:cubicBezTo>
                      <a:cubicBezTo>
                        <a:pt x="40356" y="122175"/>
                        <a:pt x="77609" y="122175"/>
                        <a:pt x="100850" y="99335"/>
                      </a:cubicBezTo>
                      <a:cubicBezTo>
                        <a:pt x="123605" y="77455"/>
                        <a:pt x="124309" y="41280"/>
                        <a:pt x="102430" y="18524"/>
                      </a:cubicBezTo>
                      <a:cubicBezTo>
                        <a:pt x="101917" y="17991"/>
                        <a:pt x="101383" y="17458"/>
                        <a:pt x="100850" y="16943"/>
                      </a:cubicBezTo>
                      <a:cubicBezTo>
                        <a:pt x="77609" y="-5898"/>
                        <a:pt x="40356" y="-5898"/>
                        <a:pt x="17125" y="16943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grpSp>
              <p:nvGrpSpPr>
                <p:cNvPr id="125" name="Рисунок 19">
                  <a:extLst>
                    <a:ext uri="{FF2B5EF4-FFF2-40B4-BE49-F238E27FC236}">
                      <a16:creationId xmlns:a16="http://schemas.microsoft.com/office/drawing/2014/main" xmlns="" id="{56480568-D10F-4AF1-8A4E-249F14B8923A}"/>
                    </a:ext>
                  </a:extLst>
                </p:cNvPr>
                <p:cNvGrpSpPr/>
                <p:nvPr/>
              </p:nvGrpSpPr>
              <p:grpSpPr>
                <a:xfrm>
                  <a:off x="2358336" y="2251946"/>
                  <a:ext cx="118556" cy="116652"/>
                  <a:chOff x="2358336" y="2251946"/>
                  <a:chExt cx="118556" cy="116652"/>
                </a:xfrm>
                <a:solidFill>
                  <a:srgbClr val="BFC8D5"/>
                </a:solidFill>
              </p:grpSpPr>
              <p:sp>
                <p:nvSpPr>
                  <p:cNvPr id="135" name="Полилиния: фигура 134">
                    <a:extLst>
                      <a:ext uri="{FF2B5EF4-FFF2-40B4-BE49-F238E27FC236}">
                        <a16:creationId xmlns:a16="http://schemas.microsoft.com/office/drawing/2014/main" xmlns="" id="{7010B296-2480-442F-97E4-67893ACAC708}"/>
                      </a:ext>
                    </a:extLst>
                  </p:cNvPr>
                  <p:cNvSpPr/>
                  <p:nvPr/>
                </p:nvSpPr>
                <p:spPr>
                  <a:xfrm>
                    <a:off x="2378835" y="2272241"/>
                    <a:ext cx="77170" cy="76061"/>
                  </a:xfrm>
                  <a:custGeom>
                    <a:avLst/>
                    <a:gdLst>
                      <a:gd name="connsiteX0" fmla="*/ 11199 w 77170"/>
                      <a:gd name="connsiteY0" fmla="*/ 10935 h 76061"/>
                      <a:gd name="connsiteX1" fmla="*/ 10446 w 77170"/>
                      <a:gd name="connsiteY1" fmla="*/ 63999 h 76061"/>
                      <a:gd name="connsiteX2" fmla="*/ 11199 w 77170"/>
                      <a:gd name="connsiteY2" fmla="*/ 64752 h 76061"/>
                      <a:gd name="connsiteX3" fmla="*/ 65873 w 77170"/>
                      <a:gd name="connsiteY3" fmla="*/ 64752 h 76061"/>
                      <a:gd name="connsiteX4" fmla="*/ 65873 w 77170"/>
                      <a:gd name="connsiteY4" fmla="*/ 10935 h 76061"/>
                      <a:gd name="connsiteX5" fmla="*/ 11199 w 77170"/>
                      <a:gd name="connsiteY5" fmla="*/ 10935 h 76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77170" h="76061">
                        <a:moveTo>
                          <a:pt x="11199" y="10935"/>
                        </a:moveTo>
                        <a:cubicBezTo>
                          <a:pt x="-3660" y="25385"/>
                          <a:pt x="-3993" y="49140"/>
                          <a:pt x="10446" y="63999"/>
                        </a:cubicBezTo>
                        <a:cubicBezTo>
                          <a:pt x="10694" y="64256"/>
                          <a:pt x="10942" y="64504"/>
                          <a:pt x="11199" y="64752"/>
                        </a:cubicBezTo>
                        <a:cubicBezTo>
                          <a:pt x="26401" y="79582"/>
                          <a:pt x="50671" y="79582"/>
                          <a:pt x="65873" y="64752"/>
                        </a:cubicBezTo>
                        <a:cubicBezTo>
                          <a:pt x="80712" y="49883"/>
                          <a:pt x="80712" y="25804"/>
                          <a:pt x="65873" y="10935"/>
                        </a:cubicBezTo>
                        <a:cubicBezTo>
                          <a:pt x="50671" y="-3895"/>
                          <a:pt x="26401" y="-3895"/>
                          <a:pt x="11199" y="10935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36" name="Полилиния: фигура 135">
                    <a:extLst>
                      <a:ext uri="{FF2B5EF4-FFF2-40B4-BE49-F238E27FC236}">
                        <a16:creationId xmlns:a16="http://schemas.microsoft.com/office/drawing/2014/main" xmlns="" id="{5B0BCF3B-8947-40EF-B304-74B4AAC5A628}"/>
                      </a:ext>
                    </a:extLst>
                  </p:cNvPr>
                  <p:cNvSpPr/>
                  <p:nvPr/>
                </p:nvSpPr>
                <p:spPr>
                  <a:xfrm>
                    <a:off x="2358336" y="2251946"/>
                    <a:ext cx="118556" cy="116652"/>
                  </a:xfrm>
                  <a:custGeom>
                    <a:avLst/>
                    <a:gdLst>
                      <a:gd name="connsiteX0" fmla="*/ 17125 w 118556"/>
                      <a:gd name="connsiteY0" fmla="*/ 16943 h 116652"/>
                      <a:gd name="connsiteX1" fmla="*/ 16363 w 118556"/>
                      <a:gd name="connsiteY1" fmla="*/ 98572 h 116652"/>
                      <a:gd name="connsiteX2" fmla="*/ 17125 w 118556"/>
                      <a:gd name="connsiteY2" fmla="*/ 99335 h 116652"/>
                      <a:gd name="connsiteX3" fmla="*/ 100850 w 118556"/>
                      <a:gd name="connsiteY3" fmla="*/ 99335 h 116652"/>
                      <a:gd name="connsiteX4" fmla="*/ 102430 w 118556"/>
                      <a:gd name="connsiteY4" fmla="*/ 18524 h 116652"/>
                      <a:gd name="connsiteX5" fmla="*/ 100850 w 118556"/>
                      <a:gd name="connsiteY5" fmla="*/ 16943 h 116652"/>
                      <a:gd name="connsiteX6" fmla="*/ 17125 w 118556"/>
                      <a:gd name="connsiteY6" fmla="*/ 16943 h 11665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18556" h="116652">
                        <a:moveTo>
                          <a:pt x="17125" y="16943"/>
                        </a:moveTo>
                        <a:cubicBezTo>
                          <a:pt x="-5630" y="39270"/>
                          <a:pt x="-5973" y="75817"/>
                          <a:pt x="16363" y="98572"/>
                        </a:cubicBezTo>
                        <a:cubicBezTo>
                          <a:pt x="16611" y="98830"/>
                          <a:pt x="16868" y="99077"/>
                          <a:pt x="17125" y="99335"/>
                        </a:cubicBezTo>
                        <a:cubicBezTo>
                          <a:pt x="40356" y="122175"/>
                          <a:pt x="77609" y="122175"/>
                          <a:pt x="100850" y="99335"/>
                        </a:cubicBezTo>
                        <a:cubicBezTo>
                          <a:pt x="123605" y="77455"/>
                          <a:pt x="124309" y="41280"/>
                          <a:pt x="102430" y="18524"/>
                        </a:cubicBezTo>
                        <a:cubicBezTo>
                          <a:pt x="101917" y="17991"/>
                          <a:pt x="101383" y="17458"/>
                          <a:pt x="100850" y="16943"/>
                        </a:cubicBezTo>
                        <a:cubicBezTo>
                          <a:pt x="77609" y="-5898"/>
                          <a:pt x="40356" y="-5898"/>
                          <a:pt x="17125" y="16943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sp>
              <p:nvSpPr>
                <p:cNvPr id="126" name="Полилиния: фигура 125">
                  <a:extLst>
                    <a:ext uri="{FF2B5EF4-FFF2-40B4-BE49-F238E27FC236}">
                      <a16:creationId xmlns:a16="http://schemas.microsoft.com/office/drawing/2014/main" xmlns="" id="{5EEE5C4A-F45F-48BF-87DE-F22C28E17BD0}"/>
                    </a:ext>
                  </a:extLst>
                </p:cNvPr>
                <p:cNvSpPr/>
                <p:nvPr/>
              </p:nvSpPr>
              <p:spPr>
                <a:xfrm>
                  <a:off x="1918302" y="3775448"/>
                  <a:ext cx="77312" cy="76197"/>
                </a:xfrm>
                <a:custGeom>
                  <a:avLst/>
                  <a:gdLst>
                    <a:gd name="connsiteX0" fmla="*/ 11199 w 77312"/>
                    <a:gd name="connsiteY0" fmla="*/ 10964 h 76197"/>
                    <a:gd name="connsiteX1" fmla="*/ 10447 w 77312"/>
                    <a:gd name="connsiteY1" fmla="*/ 64028 h 76197"/>
                    <a:gd name="connsiteX2" fmla="*/ 11199 w 77312"/>
                    <a:gd name="connsiteY2" fmla="*/ 64780 h 76197"/>
                    <a:gd name="connsiteX3" fmla="*/ 65778 w 77312"/>
                    <a:gd name="connsiteY3" fmla="*/ 64780 h 76197"/>
                    <a:gd name="connsiteX4" fmla="*/ 66530 w 77312"/>
                    <a:gd name="connsiteY4" fmla="*/ 11716 h 76197"/>
                    <a:gd name="connsiteX5" fmla="*/ 65778 w 77312"/>
                    <a:gd name="connsiteY5" fmla="*/ 10964 h 76197"/>
                    <a:gd name="connsiteX6" fmla="*/ 11199 w 77312"/>
                    <a:gd name="connsiteY6" fmla="*/ 10964 h 7619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77312" h="76197">
                      <a:moveTo>
                        <a:pt x="11199" y="10964"/>
                      </a:moveTo>
                      <a:cubicBezTo>
                        <a:pt x="-3660" y="25413"/>
                        <a:pt x="-3993" y="49169"/>
                        <a:pt x="10447" y="64028"/>
                      </a:cubicBezTo>
                      <a:cubicBezTo>
                        <a:pt x="10694" y="64285"/>
                        <a:pt x="10942" y="64532"/>
                        <a:pt x="11199" y="64780"/>
                      </a:cubicBezTo>
                      <a:cubicBezTo>
                        <a:pt x="26306" y="79754"/>
                        <a:pt x="50671" y="79754"/>
                        <a:pt x="65778" y="64780"/>
                      </a:cubicBezTo>
                      <a:cubicBezTo>
                        <a:pt x="80637" y="50331"/>
                        <a:pt x="80970" y="26575"/>
                        <a:pt x="66530" y="11716"/>
                      </a:cubicBezTo>
                      <a:cubicBezTo>
                        <a:pt x="66282" y="11459"/>
                        <a:pt x="66035" y="11212"/>
                        <a:pt x="65778" y="10964"/>
                      </a:cubicBezTo>
                      <a:cubicBezTo>
                        <a:pt x="50623" y="-3905"/>
                        <a:pt x="26353" y="-3905"/>
                        <a:pt x="11199" y="10964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27" name="Полилиния: фигура 126">
                  <a:extLst>
                    <a:ext uri="{FF2B5EF4-FFF2-40B4-BE49-F238E27FC236}">
                      <a16:creationId xmlns:a16="http://schemas.microsoft.com/office/drawing/2014/main" xmlns="" id="{CC71BAA3-4EB5-4754-89D5-3FE2FC757530}"/>
                    </a:ext>
                  </a:extLst>
                </p:cNvPr>
                <p:cNvSpPr/>
                <p:nvPr/>
              </p:nvSpPr>
              <p:spPr>
                <a:xfrm>
                  <a:off x="1897718" y="3755224"/>
                  <a:ext cx="118480" cy="116662"/>
                </a:xfrm>
                <a:custGeom>
                  <a:avLst/>
                  <a:gdLst>
                    <a:gd name="connsiteX0" fmla="*/ 17210 w 118480"/>
                    <a:gd name="connsiteY0" fmla="*/ 16900 h 116662"/>
                    <a:gd name="connsiteX1" fmla="*/ 16210 w 118480"/>
                    <a:gd name="connsiteY1" fmla="*/ 98387 h 116662"/>
                    <a:gd name="connsiteX2" fmla="*/ 17210 w 118480"/>
                    <a:gd name="connsiteY2" fmla="*/ 99387 h 116662"/>
                    <a:gd name="connsiteX3" fmla="*/ 100934 w 118480"/>
                    <a:gd name="connsiteY3" fmla="*/ 99387 h 116662"/>
                    <a:gd name="connsiteX4" fmla="*/ 101935 w 118480"/>
                    <a:gd name="connsiteY4" fmla="*/ 17900 h 116662"/>
                    <a:gd name="connsiteX5" fmla="*/ 100934 w 118480"/>
                    <a:gd name="connsiteY5" fmla="*/ 16900 h 116662"/>
                    <a:gd name="connsiteX6" fmla="*/ 17210 w 118480"/>
                    <a:gd name="connsiteY6" fmla="*/ 16900 h 1166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480" h="116662">
                      <a:moveTo>
                        <a:pt x="17210" y="16900"/>
                      </a:moveTo>
                      <a:cubicBezTo>
                        <a:pt x="-5564" y="39132"/>
                        <a:pt x="-6012" y="75612"/>
                        <a:pt x="16210" y="98387"/>
                      </a:cubicBezTo>
                      <a:cubicBezTo>
                        <a:pt x="16543" y="98730"/>
                        <a:pt x="16876" y="99063"/>
                        <a:pt x="17210" y="99387"/>
                      </a:cubicBezTo>
                      <a:cubicBezTo>
                        <a:pt x="40470" y="122171"/>
                        <a:pt x="77674" y="122171"/>
                        <a:pt x="100934" y="99387"/>
                      </a:cubicBezTo>
                      <a:cubicBezTo>
                        <a:pt x="123709" y="77155"/>
                        <a:pt x="124156" y="40675"/>
                        <a:pt x="101935" y="17900"/>
                      </a:cubicBezTo>
                      <a:cubicBezTo>
                        <a:pt x="101601" y="17557"/>
                        <a:pt x="101268" y="17224"/>
                        <a:pt x="100934" y="16900"/>
                      </a:cubicBezTo>
                      <a:cubicBezTo>
                        <a:pt x="77674" y="-5884"/>
                        <a:pt x="40470" y="-5884"/>
                        <a:pt x="17210" y="16900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28" name="Полилиния: фигура 127">
                  <a:extLst>
                    <a:ext uri="{FF2B5EF4-FFF2-40B4-BE49-F238E27FC236}">
                      <a16:creationId xmlns:a16="http://schemas.microsoft.com/office/drawing/2014/main" xmlns="" id="{8D04A159-CFD0-4911-AE47-03BFAF6BA65C}"/>
                    </a:ext>
                  </a:extLst>
                </p:cNvPr>
                <p:cNvSpPr/>
                <p:nvPr/>
              </p:nvSpPr>
              <p:spPr>
                <a:xfrm>
                  <a:off x="-652358" y="3366097"/>
                  <a:ext cx="56559" cy="55764"/>
                </a:xfrm>
                <a:custGeom>
                  <a:avLst/>
                  <a:gdLst>
                    <a:gd name="connsiteX0" fmla="*/ 8109 w 56559"/>
                    <a:gd name="connsiteY0" fmla="*/ 7978 h 55764"/>
                    <a:gd name="connsiteX1" fmla="*/ 7738 w 56559"/>
                    <a:gd name="connsiteY1" fmla="*/ 47040 h 55764"/>
                    <a:gd name="connsiteX2" fmla="*/ 8109 w 56559"/>
                    <a:gd name="connsiteY2" fmla="*/ 47411 h 55764"/>
                    <a:gd name="connsiteX3" fmla="*/ 48114 w 56559"/>
                    <a:gd name="connsiteY3" fmla="*/ 47411 h 55764"/>
                    <a:gd name="connsiteX4" fmla="*/ 48486 w 56559"/>
                    <a:gd name="connsiteY4" fmla="*/ 8349 h 55764"/>
                    <a:gd name="connsiteX5" fmla="*/ 48114 w 56559"/>
                    <a:gd name="connsiteY5" fmla="*/ 7978 h 55764"/>
                    <a:gd name="connsiteX6" fmla="*/ 8109 w 56559"/>
                    <a:gd name="connsiteY6" fmla="*/ 7978 h 557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6559" h="55764">
                      <a:moveTo>
                        <a:pt x="8109" y="7978"/>
                      </a:moveTo>
                      <a:cubicBezTo>
                        <a:pt x="-2778" y="18665"/>
                        <a:pt x="-2949" y="36153"/>
                        <a:pt x="7738" y="47040"/>
                      </a:cubicBezTo>
                      <a:cubicBezTo>
                        <a:pt x="7861" y="47164"/>
                        <a:pt x="7985" y="47287"/>
                        <a:pt x="8109" y="47411"/>
                      </a:cubicBezTo>
                      <a:cubicBezTo>
                        <a:pt x="19225" y="58298"/>
                        <a:pt x="36999" y="58298"/>
                        <a:pt x="48114" y="47411"/>
                      </a:cubicBezTo>
                      <a:cubicBezTo>
                        <a:pt x="59001" y="36724"/>
                        <a:pt x="59173" y="19236"/>
                        <a:pt x="48486" y="8349"/>
                      </a:cubicBezTo>
                      <a:cubicBezTo>
                        <a:pt x="48362" y="8225"/>
                        <a:pt x="48238" y="8101"/>
                        <a:pt x="48114" y="7978"/>
                      </a:cubicBezTo>
                      <a:cubicBezTo>
                        <a:pt x="36999" y="-2909"/>
                        <a:pt x="19225" y="-2909"/>
                        <a:pt x="8109" y="7978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29" name="Полилиния: фигура 128">
                  <a:extLst>
                    <a:ext uri="{FF2B5EF4-FFF2-40B4-BE49-F238E27FC236}">
                      <a16:creationId xmlns:a16="http://schemas.microsoft.com/office/drawing/2014/main" xmlns="" id="{BD8E4458-2C59-414D-89F5-F889A66EAD28}"/>
                    </a:ext>
                  </a:extLst>
                </p:cNvPr>
                <p:cNvSpPr/>
                <p:nvPr/>
              </p:nvSpPr>
              <p:spPr>
                <a:xfrm>
                  <a:off x="-667091" y="3351269"/>
                  <a:ext cx="86610" cy="85420"/>
                </a:xfrm>
                <a:custGeom>
                  <a:avLst/>
                  <a:gdLst>
                    <a:gd name="connsiteX0" fmla="*/ 12556 w 86610"/>
                    <a:gd name="connsiteY0" fmla="*/ 12328 h 85420"/>
                    <a:gd name="connsiteX1" fmla="*/ 11832 w 86610"/>
                    <a:gd name="connsiteY1" fmla="*/ 72002 h 85420"/>
                    <a:gd name="connsiteX2" fmla="*/ 12556 w 86610"/>
                    <a:gd name="connsiteY2" fmla="*/ 72717 h 85420"/>
                    <a:gd name="connsiteX3" fmla="*/ 73801 w 86610"/>
                    <a:gd name="connsiteY3" fmla="*/ 72717 h 85420"/>
                    <a:gd name="connsiteX4" fmla="*/ 74249 w 86610"/>
                    <a:gd name="connsiteY4" fmla="*/ 12776 h 85420"/>
                    <a:gd name="connsiteX5" fmla="*/ 73801 w 86610"/>
                    <a:gd name="connsiteY5" fmla="*/ 12328 h 85420"/>
                    <a:gd name="connsiteX6" fmla="*/ 12556 w 86610"/>
                    <a:gd name="connsiteY6" fmla="*/ 12328 h 854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6610" h="85420">
                      <a:moveTo>
                        <a:pt x="12556" y="12328"/>
                      </a:moveTo>
                      <a:cubicBezTo>
                        <a:pt x="-4123" y="28606"/>
                        <a:pt x="-4446" y="55324"/>
                        <a:pt x="11832" y="72002"/>
                      </a:cubicBezTo>
                      <a:cubicBezTo>
                        <a:pt x="12070" y="72240"/>
                        <a:pt x="12318" y="72479"/>
                        <a:pt x="12556" y="72717"/>
                      </a:cubicBezTo>
                      <a:cubicBezTo>
                        <a:pt x="29558" y="89404"/>
                        <a:pt x="56799" y="89404"/>
                        <a:pt x="73801" y="72717"/>
                      </a:cubicBezTo>
                      <a:cubicBezTo>
                        <a:pt x="90480" y="56286"/>
                        <a:pt x="90680" y="29454"/>
                        <a:pt x="74249" y="12776"/>
                      </a:cubicBezTo>
                      <a:cubicBezTo>
                        <a:pt x="74097" y="12623"/>
                        <a:pt x="73954" y="12481"/>
                        <a:pt x="73801" y="12328"/>
                      </a:cubicBezTo>
                      <a:cubicBezTo>
                        <a:pt x="56799" y="-4360"/>
                        <a:pt x="29558" y="-4360"/>
                        <a:pt x="12556" y="12328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30" name="Полилиния: фигура 129">
                  <a:extLst>
                    <a:ext uri="{FF2B5EF4-FFF2-40B4-BE49-F238E27FC236}">
                      <a16:creationId xmlns:a16="http://schemas.microsoft.com/office/drawing/2014/main" xmlns="" id="{56B82D8C-9CA2-41E7-8762-074101EC531A}"/>
                    </a:ext>
                  </a:extLst>
                </p:cNvPr>
                <p:cNvSpPr/>
                <p:nvPr/>
              </p:nvSpPr>
              <p:spPr>
                <a:xfrm>
                  <a:off x="-1604995" y="2415211"/>
                  <a:ext cx="77170" cy="76061"/>
                </a:xfrm>
                <a:custGeom>
                  <a:avLst/>
                  <a:gdLst>
                    <a:gd name="connsiteX0" fmla="*/ 11199 w 77170"/>
                    <a:gd name="connsiteY0" fmla="*/ 10935 h 76061"/>
                    <a:gd name="connsiteX1" fmla="*/ 10447 w 77170"/>
                    <a:gd name="connsiteY1" fmla="*/ 63999 h 76061"/>
                    <a:gd name="connsiteX2" fmla="*/ 11199 w 77170"/>
                    <a:gd name="connsiteY2" fmla="*/ 64751 h 76061"/>
                    <a:gd name="connsiteX3" fmla="*/ 65873 w 77170"/>
                    <a:gd name="connsiteY3" fmla="*/ 64751 h 76061"/>
                    <a:gd name="connsiteX4" fmla="*/ 65873 w 77170"/>
                    <a:gd name="connsiteY4" fmla="*/ 10935 h 76061"/>
                    <a:gd name="connsiteX5" fmla="*/ 11199 w 77170"/>
                    <a:gd name="connsiteY5" fmla="*/ 10935 h 76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7170" h="76061">
                      <a:moveTo>
                        <a:pt x="11199" y="10935"/>
                      </a:moveTo>
                      <a:cubicBezTo>
                        <a:pt x="-3660" y="25385"/>
                        <a:pt x="-3993" y="49140"/>
                        <a:pt x="10447" y="63999"/>
                      </a:cubicBezTo>
                      <a:cubicBezTo>
                        <a:pt x="10694" y="64256"/>
                        <a:pt x="10942" y="64504"/>
                        <a:pt x="11199" y="64751"/>
                      </a:cubicBezTo>
                      <a:cubicBezTo>
                        <a:pt x="26401" y="79582"/>
                        <a:pt x="50671" y="79582"/>
                        <a:pt x="65873" y="64751"/>
                      </a:cubicBezTo>
                      <a:cubicBezTo>
                        <a:pt x="80713" y="49883"/>
                        <a:pt x="80713" y="25804"/>
                        <a:pt x="65873" y="10935"/>
                      </a:cubicBezTo>
                      <a:cubicBezTo>
                        <a:pt x="50671" y="-3895"/>
                        <a:pt x="26401" y="-3895"/>
                        <a:pt x="11199" y="109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31" name="Полилиния: фигура 130">
                  <a:extLst>
                    <a:ext uri="{FF2B5EF4-FFF2-40B4-BE49-F238E27FC236}">
                      <a16:creationId xmlns:a16="http://schemas.microsoft.com/office/drawing/2014/main" xmlns="" id="{C61AE433-50B7-4466-86A4-D8CFEA770915}"/>
                    </a:ext>
                  </a:extLst>
                </p:cNvPr>
                <p:cNvSpPr/>
                <p:nvPr/>
              </p:nvSpPr>
              <p:spPr>
                <a:xfrm>
                  <a:off x="-1625496" y="2394863"/>
                  <a:ext cx="118397" cy="116662"/>
                </a:xfrm>
                <a:custGeom>
                  <a:avLst/>
                  <a:gdLst>
                    <a:gd name="connsiteX0" fmla="*/ 17127 w 118397"/>
                    <a:gd name="connsiteY0" fmla="*/ 16900 h 116662"/>
                    <a:gd name="connsiteX1" fmla="*/ 16403 w 118397"/>
                    <a:gd name="connsiteY1" fmla="*/ 98663 h 116662"/>
                    <a:gd name="connsiteX2" fmla="*/ 17127 w 118397"/>
                    <a:gd name="connsiteY2" fmla="*/ 99387 h 116662"/>
                    <a:gd name="connsiteX3" fmla="*/ 100852 w 118397"/>
                    <a:gd name="connsiteY3" fmla="*/ 99387 h 116662"/>
                    <a:gd name="connsiteX4" fmla="*/ 101852 w 118397"/>
                    <a:gd name="connsiteY4" fmla="*/ 17900 h 116662"/>
                    <a:gd name="connsiteX5" fmla="*/ 100852 w 118397"/>
                    <a:gd name="connsiteY5" fmla="*/ 16900 h 116662"/>
                    <a:gd name="connsiteX6" fmla="*/ 17127 w 118397"/>
                    <a:gd name="connsiteY6" fmla="*/ 16900 h 1166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397" h="116662">
                      <a:moveTo>
                        <a:pt x="17127" y="16900"/>
                      </a:moveTo>
                      <a:cubicBezTo>
                        <a:pt x="-5647" y="39274"/>
                        <a:pt x="-5971" y="75889"/>
                        <a:pt x="16403" y="98663"/>
                      </a:cubicBezTo>
                      <a:cubicBezTo>
                        <a:pt x="16641" y="98911"/>
                        <a:pt x="16879" y="99149"/>
                        <a:pt x="17127" y="99387"/>
                      </a:cubicBezTo>
                      <a:cubicBezTo>
                        <a:pt x="40387" y="122171"/>
                        <a:pt x="77592" y="122171"/>
                        <a:pt x="100852" y="99387"/>
                      </a:cubicBezTo>
                      <a:cubicBezTo>
                        <a:pt x="123626" y="77156"/>
                        <a:pt x="124074" y="40675"/>
                        <a:pt x="101852" y="17900"/>
                      </a:cubicBezTo>
                      <a:cubicBezTo>
                        <a:pt x="101518" y="17557"/>
                        <a:pt x="101185" y="17224"/>
                        <a:pt x="100852" y="16900"/>
                      </a:cubicBezTo>
                      <a:cubicBezTo>
                        <a:pt x="77592" y="-5884"/>
                        <a:pt x="40387" y="-5884"/>
                        <a:pt x="17127" y="16900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grpSp>
              <p:nvGrpSpPr>
                <p:cNvPr id="132" name="Рисунок 19">
                  <a:extLst>
                    <a:ext uri="{FF2B5EF4-FFF2-40B4-BE49-F238E27FC236}">
                      <a16:creationId xmlns:a16="http://schemas.microsoft.com/office/drawing/2014/main" xmlns="" id="{E4ECFAD5-FB4B-402B-A9CF-DDC3707A2B1E}"/>
                    </a:ext>
                  </a:extLst>
                </p:cNvPr>
                <p:cNvGrpSpPr/>
                <p:nvPr/>
              </p:nvGrpSpPr>
              <p:grpSpPr>
                <a:xfrm>
                  <a:off x="-1625496" y="2394863"/>
                  <a:ext cx="118397" cy="116662"/>
                  <a:chOff x="-1625496" y="2394863"/>
                  <a:chExt cx="118397" cy="116662"/>
                </a:xfrm>
                <a:solidFill>
                  <a:srgbClr val="BFC8D5"/>
                </a:solidFill>
              </p:grpSpPr>
              <p:sp>
                <p:nvSpPr>
                  <p:cNvPr id="133" name="Полилиния: фигура 132">
                    <a:extLst>
                      <a:ext uri="{FF2B5EF4-FFF2-40B4-BE49-F238E27FC236}">
                        <a16:creationId xmlns:a16="http://schemas.microsoft.com/office/drawing/2014/main" xmlns="" id="{4552B7DE-4C3C-4C22-BA6A-E2B9B275418A}"/>
                      </a:ext>
                    </a:extLst>
                  </p:cNvPr>
                  <p:cNvSpPr/>
                  <p:nvPr/>
                </p:nvSpPr>
                <p:spPr>
                  <a:xfrm>
                    <a:off x="-1604995" y="2415211"/>
                    <a:ext cx="77170" cy="76061"/>
                  </a:xfrm>
                  <a:custGeom>
                    <a:avLst/>
                    <a:gdLst>
                      <a:gd name="connsiteX0" fmla="*/ 11199 w 77170"/>
                      <a:gd name="connsiteY0" fmla="*/ 10935 h 76061"/>
                      <a:gd name="connsiteX1" fmla="*/ 10447 w 77170"/>
                      <a:gd name="connsiteY1" fmla="*/ 63999 h 76061"/>
                      <a:gd name="connsiteX2" fmla="*/ 11199 w 77170"/>
                      <a:gd name="connsiteY2" fmla="*/ 64751 h 76061"/>
                      <a:gd name="connsiteX3" fmla="*/ 65873 w 77170"/>
                      <a:gd name="connsiteY3" fmla="*/ 64751 h 76061"/>
                      <a:gd name="connsiteX4" fmla="*/ 65873 w 77170"/>
                      <a:gd name="connsiteY4" fmla="*/ 10935 h 76061"/>
                      <a:gd name="connsiteX5" fmla="*/ 11199 w 77170"/>
                      <a:gd name="connsiteY5" fmla="*/ 10935 h 76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77170" h="76061">
                        <a:moveTo>
                          <a:pt x="11199" y="10935"/>
                        </a:moveTo>
                        <a:cubicBezTo>
                          <a:pt x="-3660" y="25385"/>
                          <a:pt x="-3993" y="49140"/>
                          <a:pt x="10447" y="63999"/>
                        </a:cubicBezTo>
                        <a:cubicBezTo>
                          <a:pt x="10694" y="64256"/>
                          <a:pt x="10942" y="64504"/>
                          <a:pt x="11199" y="64751"/>
                        </a:cubicBezTo>
                        <a:cubicBezTo>
                          <a:pt x="26401" y="79582"/>
                          <a:pt x="50671" y="79582"/>
                          <a:pt x="65873" y="64751"/>
                        </a:cubicBezTo>
                        <a:cubicBezTo>
                          <a:pt x="80713" y="49883"/>
                          <a:pt x="80713" y="25804"/>
                          <a:pt x="65873" y="10935"/>
                        </a:cubicBezTo>
                        <a:cubicBezTo>
                          <a:pt x="50671" y="-3895"/>
                          <a:pt x="26401" y="-3895"/>
                          <a:pt x="11199" y="10935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34" name="Полилиния: фигура 133">
                    <a:extLst>
                      <a:ext uri="{FF2B5EF4-FFF2-40B4-BE49-F238E27FC236}">
                        <a16:creationId xmlns:a16="http://schemas.microsoft.com/office/drawing/2014/main" xmlns="" id="{2A85212D-937F-4B2E-AD42-9389DB560631}"/>
                      </a:ext>
                    </a:extLst>
                  </p:cNvPr>
                  <p:cNvSpPr/>
                  <p:nvPr/>
                </p:nvSpPr>
                <p:spPr>
                  <a:xfrm>
                    <a:off x="-1625496" y="2394863"/>
                    <a:ext cx="118397" cy="116662"/>
                  </a:xfrm>
                  <a:custGeom>
                    <a:avLst/>
                    <a:gdLst>
                      <a:gd name="connsiteX0" fmla="*/ 17127 w 118397"/>
                      <a:gd name="connsiteY0" fmla="*/ 16900 h 116662"/>
                      <a:gd name="connsiteX1" fmla="*/ 16403 w 118397"/>
                      <a:gd name="connsiteY1" fmla="*/ 98663 h 116662"/>
                      <a:gd name="connsiteX2" fmla="*/ 17127 w 118397"/>
                      <a:gd name="connsiteY2" fmla="*/ 99387 h 116662"/>
                      <a:gd name="connsiteX3" fmla="*/ 100852 w 118397"/>
                      <a:gd name="connsiteY3" fmla="*/ 99387 h 116662"/>
                      <a:gd name="connsiteX4" fmla="*/ 101852 w 118397"/>
                      <a:gd name="connsiteY4" fmla="*/ 17900 h 116662"/>
                      <a:gd name="connsiteX5" fmla="*/ 100852 w 118397"/>
                      <a:gd name="connsiteY5" fmla="*/ 16900 h 116662"/>
                      <a:gd name="connsiteX6" fmla="*/ 17127 w 118397"/>
                      <a:gd name="connsiteY6" fmla="*/ 16900 h 11666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18397" h="116662">
                        <a:moveTo>
                          <a:pt x="17127" y="16900"/>
                        </a:moveTo>
                        <a:cubicBezTo>
                          <a:pt x="-5647" y="39274"/>
                          <a:pt x="-5971" y="75889"/>
                          <a:pt x="16403" y="98663"/>
                        </a:cubicBezTo>
                        <a:cubicBezTo>
                          <a:pt x="16641" y="98911"/>
                          <a:pt x="16879" y="99149"/>
                          <a:pt x="17127" y="99387"/>
                        </a:cubicBezTo>
                        <a:cubicBezTo>
                          <a:pt x="40387" y="122171"/>
                          <a:pt x="77592" y="122171"/>
                          <a:pt x="100852" y="99387"/>
                        </a:cubicBezTo>
                        <a:cubicBezTo>
                          <a:pt x="123626" y="77156"/>
                          <a:pt x="124074" y="40675"/>
                          <a:pt x="101852" y="17900"/>
                        </a:cubicBezTo>
                        <a:cubicBezTo>
                          <a:pt x="101518" y="17557"/>
                          <a:pt x="101185" y="17224"/>
                          <a:pt x="100852" y="16900"/>
                        </a:cubicBezTo>
                        <a:cubicBezTo>
                          <a:pt x="77592" y="-5884"/>
                          <a:pt x="40387" y="-5884"/>
                          <a:pt x="17127" y="16900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</p:grpSp>
        </p:grpSp>
        <p:grpSp>
          <p:nvGrpSpPr>
            <p:cNvPr id="155" name="Рисунок 19">
              <a:extLst>
                <a:ext uri="{FF2B5EF4-FFF2-40B4-BE49-F238E27FC236}">
                  <a16:creationId xmlns:a16="http://schemas.microsoft.com/office/drawing/2014/main" xmlns="" id="{53E69019-04B5-4E35-B497-B376198479D2}"/>
                </a:ext>
              </a:extLst>
            </p:cNvPr>
            <p:cNvGrpSpPr/>
            <p:nvPr userDrawn="1"/>
          </p:nvGrpSpPr>
          <p:grpSpPr>
            <a:xfrm rot="1267787">
              <a:off x="3157685" y="4988203"/>
              <a:ext cx="2973531" cy="2860279"/>
              <a:chOff x="-3530918" y="-157607"/>
              <a:chExt cx="6007811" cy="5856636"/>
            </a:xfr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grpSpPr>
          <p:grpSp>
            <p:nvGrpSpPr>
              <p:cNvPr id="156" name="Рисунок 19">
                <a:extLst>
                  <a:ext uri="{FF2B5EF4-FFF2-40B4-BE49-F238E27FC236}">
                    <a16:creationId xmlns:a16="http://schemas.microsoft.com/office/drawing/2014/main" xmlns="" id="{5AA1F560-A27B-4EC3-8CC6-D7AFB7F261CD}"/>
                  </a:ext>
                </a:extLst>
              </p:cNvPr>
              <p:cNvGrpSpPr/>
              <p:nvPr/>
            </p:nvGrpSpPr>
            <p:grpSpPr>
              <a:xfrm>
                <a:off x="-3530918" y="-157607"/>
                <a:ext cx="5991415" cy="5856636"/>
                <a:chOff x="-3530918" y="-157607"/>
                <a:chExt cx="5991415" cy="5856636"/>
              </a:xfrm>
            </p:grpSpPr>
            <p:grpSp>
              <p:nvGrpSpPr>
                <p:cNvPr id="191" name="Рисунок 19">
                  <a:extLst>
                    <a:ext uri="{FF2B5EF4-FFF2-40B4-BE49-F238E27FC236}">
                      <a16:creationId xmlns:a16="http://schemas.microsoft.com/office/drawing/2014/main" xmlns="" id="{B7CD3DE1-F1AF-438E-BF5C-B2B7621C63B6}"/>
                    </a:ext>
                  </a:extLst>
                </p:cNvPr>
                <p:cNvGrpSpPr/>
                <p:nvPr/>
              </p:nvGrpSpPr>
              <p:grpSpPr>
                <a:xfrm>
                  <a:off x="-3530918" y="-157607"/>
                  <a:ext cx="5981414" cy="5856636"/>
                  <a:chOff x="-3530918" y="-157607"/>
                  <a:chExt cx="5981414" cy="5856636"/>
                </a:xfrm>
                <a:noFill/>
              </p:grpSpPr>
              <p:sp>
                <p:nvSpPr>
                  <p:cNvPr id="194" name="Полилиния: фигура 193">
                    <a:extLst>
                      <a:ext uri="{FF2B5EF4-FFF2-40B4-BE49-F238E27FC236}">
                        <a16:creationId xmlns:a16="http://schemas.microsoft.com/office/drawing/2014/main" xmlns="" id="{96202D68-F77B-4285-B830-D1177AAF8A55}"/>
                      </a:ext>
                    </a:extLst>
                  </p:cNvPr>
                  <p:cNvSpPr/>
                  <p:nvPr/>
                </p:nvSpPr>
                <p:spPr>
                  <a:xfrm>
                    <a:off x="-1928336" y="2453099"/>
                    <a:ext cx="356806" cy="3245929"/>
                  </a:xfrm>
                  <a:custGeom>
                    <a:avLst/>
                    <a:gdLst>
                      <a:gd name="connsiteX0" fmla="*/ 356807 w 356806"/>
                      <a:gd name="connsiteY0" fmla="*/ 0 h 3245929"/>
                      <a:gd name="connsiteX1" fmla="*/ 0 w 356806"/>
                      <a:gd name="connsiteY1" fmla="*/ 3245930 h 32459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356806" h="3245929">
                        <a:moveTo>
                          <a:pt x="356807" y="0"/>
                        </a:moveTo>
                        <a:lnTo>
                          <a:pt x="0" y="3245930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95" name="Полилиния: фигура 194">
                    <a:extLst>
                      <a:ext uri="{FF2B5EF4-FFF2-40B4-BE49-F238E27FC236}">
                        <a16:creationId xmlns:a16="http://schemas.microsoft.com/office/drawing/2014/main" xmlns="" id="{BDAB365D-9914-4F52-B281-49810830575A}"/>
                      </a:ext>
                    </a:extLst>
                  </p:cNvPr>
                  <p:cNvSpPr/>
                  <p:nvPr/>
                </p:nvSpPr>
                <p:spPr>
                  <a:xfrm>
                    <a:off x="-273177" y="2778854"/>
                    <a:ext cx="634174" cy="2166366"/>
                  </a:xfrm>
                  <a:custGeom>
                    <a:avLst/>
                    <a:gdLst>
                      <a:gd name="connsiteX0" fmla="*/ 634175 w 634174"/>
                      <a:gd name="connsiteY0" fmla="*/ 0 h 2166366"/>
                      <a:gd name="connsiteX1" fmla="*/ 0 w 634174"/>
                      <a:gd name="connsiteY1" fmla="*/ 2166366 h 216636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634174" h="2166366">
                        <a:moveTo>
                          <a:pt x="634175" y="0"/>
                        </a:moveTo>
                        <a:lnTo>
                          <a:pt x="0" y="2166366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96" name="Полилиния: фигура 195">
                    <a:extLst>
                      <a:ext uri="{FF2B5EF4-FFF2-40B4-BE49-F238E27FC236}">
                        <a16:creationId xmlns:a16="http://schemas.microsoft.com/office/drawing/2014/main" xmlns="" id="{3E52000F-03B7-40A9-B0F2-E841E3C3D827}"/>
                      </a:ext>
                    </a:extLst>
                  </p:cNvPr>
                  <p:cNvSpPr/>
                  <p:nvPr/>
                </p:nvSpPr>
                <p:spPr>
                  <a:xfrm>
                    <a:off x="-1567339" y="2456338"/>
                    <a:ext cx="1557909" cy="1549336"/>
                  </a:xfrm>
                  <a:custGeom>
                    <a:avLst/>
                    <a:gdLst>
                      <a:gd name="connsiteX0" fmla="*/ 0 w 1557909"/>
                      <a:gd name="connsiteY0" fmla="*/ 0 h 1549336"/>
                      <a:gd name="connsiteX1" fmla="*/ 1557909 w 1557909"/>
                      <a:gd name="connsiteY1" fmla="*/ 1549337 h 15493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557909" h="1549336">
                        <a:moveTo>
                          <a:pt x="0" y="0"/>
                        </a:moveTo>
                        <a:lnTo>
                          <a:pt x="1557909" y="1549337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97" name="Полилиния: фигура 196">
                    <a:extLst>
                      <a:ext uri="{FF2B5EF4-FFF2-40B4-BE49-F238E27FC236}">
                        <a16:creationId xmlns:a16="http://schemas.microsoft.com/office/drawing/2014/main" xmlns="" id="{E0A3EF14-64F7-4DE2-A293-F1AB36A2CB81}"/>
                      </a:ext>
                    </a:extLst>
                  </p:cNvPr>
                  <p:cNvSpPr/>
                  <p:nvPr/>
                </p:nvSpPr>
                <p:spPr>
                  <a:xfrm>
                    <a:off x="972597" y="1676717"/>
                    <a:ext cx="1437417" cy="624268"/>
                  </a:xfrm>
                  <a:custGeom>
                    <a:avLst/>
                    <a:gdLst>
                      <a:gd name="connsiteX0" fmla="*/ -168 w 1437417"/>
                      <a:gd name="connsiteY0" fmla="*/ -188 h 624268"/>
                      <a:gd name="connsiteX1" fmla="*/ 1437250 w 1437417"/>
                      <a:gd name="connsiteY1" fmla="*/ 624081 h 6242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437417" h="624268">
                        <a:moveTo>
                          <a:pt x="-168" y="-188"/>
                        </a:moveTo>
                        <a:cubicBezTo>
                          <a:pt x="30503" y="15814"/>
                          <a:pt x="1437250" y="624081"/>
                          <a:pt x="1437250" y="624081"/>
                        </a:cubicBezTo>
                      </a:path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98" name="Полилиния: фигура 197">
                    <a:extLst>
                      <a:ext uri="{FF2B5EF4-FFF2-40B4-BE49-F238E27FC236}">
                        <a16:creationId xmlns:a16="http://schemas.microsoft.com/office/drawing/2014/main" xmlns="" id="{8ACC51DA-F2E6-45E9-88F5-1BEC8835F8DB}"/>
                      </a:ext>
                    </a:extLst>
                  </p:cNvPr>
                  <p:cNvSpPr/>
                  <p:nvPr/>
                </p:nvSpPr>
                <p:spPr>
                  <a:xfrm>
                    <a:off x="368807" y="2312225"/>
                    <a:ext cx="2081688" cy="470820"/>
                  </a:xfrm>
                  <a:custGeom>
                    <a:avLst/>
                    <a:gdLst>
                      <a:gd name="connsiteX0" fmla="*/ 0 w 2081688"/>
                      <a:gd name="connsiteY0" fmla="*/ 470821 h 470820"/>
                      <a:gd name="connsiteX1" fmla="*/ 2081689 w 2081688"/>
                      <a:gd name="connsiteY1" fmla="*/ 0 h 4708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2081688" h="470820">
                        <a:moveTo>
                          <a:pt x="0" y="470821"/>
                        </a:moveTo>
                        <a:lnTo>
                          <a:pt x="2081689" y="0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99" name="Полилиния: фигура 198">
                    <a:extLst>
                      <a:ext uri="{FF2B5EF4-FFF2-40B4-BE49-F238E27FC236}">
                        <a16:creationId xmlns:a16="http://schemas.microsoft.com/office/drawing/2014/main" xmlns="" id="{DA7143BA-4115-4FE5-AA40-A78A5E90C82E}"/>
                      </a:ext>
                    </a:extLst>
                  </p:cNvPr>
                  <p:cNvSpPr/>
                  <p:nvPr/>
                </p:nvSpPr>
                <p:spPr>
                  <a:xfrm>
                    <a:off x="-3530918" y="-157607"/>
                    <a:ext cx="9525" cy="95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525" h="9525"/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200" name="Полилиния: фигура 199">
                    <a:extLst>
                      <a:ext uri="{FF2B5EF4-FFF2-40B4-BE49-F238E27FC236}">
                        <a16:creationId xmlns:a16="http://schemas.microsoft.com/office/drawing/2014/main" xmlns="" id="{961CADFF-D761-498B-A42E-661B6DE493B9}"/>
                      </a:ext>
                    </a:extLst>
                  </p:cNvPr>
                  <p:cNvSpPr/>
                  <p:nvPr/>
                </p:nvSpPr>
                <p:spPr>
                  <a:xfrm>
                    <a:off x="360139" y="2780664"/>
                    <a:ext cx="1295781" cy="359187"/>
                  </a:xfrm>
                  <a:custGeom>
                    <a:avLst/>
                    <a:gdLst>
                      <a:gd name="connsiteX0" fmla="*/ 0 w 1295781"/>
                      <a:gd name="connsiteY0" fmla="*/ 0 h 359187"/>
                      <a:gd name="connsiteX1" fmla="*/ 1295781 w 1295781"/>
                      <a:gd name="connsiteY1" fmla="*/ 359188 h 35918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295781" h="359187">
                        <a:moveTo>
                          <a:pt x="0" y="0"/>
                        </a:moveTo>
                        <a:lnTo>
                          <a:pt x="1295781" y="359188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201" name="Полилиния: фигура 200">
                    <a:extLst>
                      <a:ext uri="{FF2B5EF4-FFF2-40B4-BE49-F238E27FC236}">
                        <a16:creationId xmlns:a16="http://schemas.microsoft.com/office/drawing/2014/main" xmlns="" id="{BEA4171C-DCE3-43C5-80D0-E1E7C6E289AE}"/>
                      </a:ext>
                    </a:extLst>
                  </p:cNvPr>
                  <p:cNvSpPr/>
                  <p:nvPr/>
                </p:nvSpPr>
                <p:spPr>
                  <a:xfrm>
                    <a:off x="-1575054" y="1660714"/>
                    <a:ext cx="2530030" cy="2030730"/>
                  </a:xfrm>
                  <a:custGeom>
                    <a:avLst/>
                    <a:gdLst>
                      <a:gd name="connsiteX0" fmla="*/ 2530031 w 2530030"/>
                      <a:gd name="connsiteY0" fmla="*/ 0 h 2030730"/>
                      <a:gd name="connsiteX1" fmla="*/ 1941100 w 2530030"/>
                      <a:gd name="connsiteY1" fmla="*/ 1119283 h 2030730"/>
                      <a:gd name="connsiteX2" fmla="*/ 0 w 2530030"/>
                      <a:gd name="connsiteY2" fmla="*/ 797624 h 2030730"/>
                      <a:gd name="connsiteX3" fmla="*/ 425958 w 2530030"/>
                      <a:gd name="connsiteY3" fmla="*/ 2030730 h 203073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530030" h="2030730">
                        <a:moveTo>
                          <a:pt x="2530031" y="0"/>
                        </a:moveTo>
                        <a:lnTo>
                          <a:pt x="1941100" y="1119283"/>
                        </a:lnTo>
                        <a:lnTo>
                          <a:pt x="0" y="797624"/>
                        </a:lnTo>
                        <a:lnTo>
                          <a:pt x="425958" y="2030730"/>
                        </a:lnTo>
                      </a:path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202" name="Полилиния: фигура 201">
                    <a:extLst>
                      <a:ext uri="{FF2B5EF4-FFF2-40B4-BE49-F238E27FC236}">
                        <a16:creationId xmlns:a16="http://schemas.microsoft.com/office/drawing/2014/main" xmlns="" id="{17881E56-24DD-4728-9458-5A19F1654555}"/>
                      </a:ext>
                    </a:extLst>
                  </p:cNvPr>
                  <p:cNvSpPr/>
                  <p:nvPr/>
                </p:nvSpPr>
                <p:spPr>
                  <a:xfrm>
                    <a:off x="-1765364" y="2759709"/>
                    <a:ext cx="2115788" cy="1418653"/>
                  </a:xfrm>
                  <a:custGeom>
                    <a:avLst/>
                    <a:gdLst>
                      <a:gd name="connsiteX0" fmla="*/ 2115788 w 2115788"/>
                      <a:gd name="connsiteY0" fmla="*/ 0 h 1418653"/>
                      <a:gd name="connsiteX1" fmla="*/ 0 w 2115788"/>
                      <a:gd name="connsiteY1" fmla="*/ 1418654 h 141865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2115788" h="1418653">
                        <a:moveTo>
                          <a:pt x="2115788" y="0"/>
                        </a:moveTo>
                        <a:lnTo>
                          <a:pt x="0" y="1418654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203" name="Полилиния: фигура 202">
                    <a:extLst>
                      <a:ext uri="{FF2B5EF4-FFF2-40B4-BE49-F238E27FC236}">
                        <a16:creationId xmlns:a16="http://schemas.microsoft.com/office/drawing/2014/main" xmlns="" id="{D64039C5-8553-4394-A895-82292239A920}"/>
                      </a:ext>
                    </a:extLst>
                  </p:cNvPr>
                  <p:cNvSpPr/>
                  <p:nvPr/>
                </p:nvSpPr>
                <p:spPr>
                  <a:xfrm>
                    <a:off x="972597" y="1675097"/>
                    <a:ext cx="983075" cy="2134743"/>
                  </a:xfrm>
                  <a:custGeom>
                    <a:avLst/>
                    <a:gdLst>
                      <a:gd name="connsiteX0" fmla="*/ 0 w 983075"/>
                      <a:gd name="connsiteY0" fmla="*/ 0 h 2134743"/>
                      <a:gd name="connsiteX1" fmla="*/ 983075 w 983075"/>
                      <a:gd name="connsiteY1" fmla="*/ 2134743 h 21347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983075" h="2134743">
                        <a:moveTo>
                          <a:pt x="0" y="0"/>
                        </a:moveTo>
                        <a:lnTo>
                          <a:pt x="983075" y="2134743"/>
                        </a:lnTo>
                      </a:path>
                    </a:pathLst>
                  </a:custGeom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204" name="Полилиния: фигура 203">
                    <a:extLst>
                      <a:ext uri="{FF2B5EF4-FFF2-40B4-BE49-F238E27FC236}">
                        <a16:creationId xmlns:a16="http://schemas.microsoft.com/office/drawing/2014/main" xmlns="" id="{0B60D2CC-477D-4615-B0EE-A864BBEAD955}"/>
                      </a:ext>
                    </a:extLst>
                  </p:cNvPr>
                  <p:cNvSpPr/>
                  <p:nvPr/>
                </p:nvSpPr>
                <p:spPr>
                  <a:xfrm>
                    <a:off x="-3530918" y="-157607"/>
                    <a:ext cx="9525" cy="95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525" h="9525"/>
                    </a:pathLst>
                  </a:custGeom>
                  <a:noFill/>
                  <a:ln w="4763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sp>
              <p:nvSpPr>
                <p:cNvPr id="192" name="Полилиния: фигура 191">
                  <a:extLst>
                    <a:ext uri="{FF2B5EF4-FFF2-40B4-BE49-F238E27FC236}">
                      <a16:creationId xmlns:a16="http://schemas.microsoft.com/office/drawing/2014/main" xmlns="" id="{F9F5C8C4-B435-4044-86DB-753DB34D1D51}"/>
                    </a:ext>
                  </a:extLst>
                </p:cNvPr>
                <p:cNvSpPr/>
                <p:nvPr/>
              </p:nvSpPr>
              <p:spPr>
                <a:xfrm>
                  <a:off x="-624364" y="2320321"/>
                  <a:ext cx="3084861" cy="1072229"/>
                </a:xfrm>
                <a:custGeom>
                  <a:avLst/>
                  <a:gdLst>
                    <a:gd name="connsiteX0" fmla="*/ 3084862 w 3084861"/>
                    <a:gd name="connsiteY0" fmla="*/ 0 h 1072229"/>
                    <a:gd name="connsiteX1" fmla="*/ 2279619 w 3084861"/>
                    <a:gd name="connsiteY1" fmla="*/ 821150 h 1072229"/>
                    <a:gd name="connsiteX2" fmla="*/ 0 w 3084861"/>
                    <a:gd name="connsiteY2" fmla="*/ 1072229 h 10722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3084861" h="1072229">
                      <a:moveTo>
                        <a:pt x="3084862" y="0"/>
                      </a:moveTo>
                      <a:lnTo>
                        <a:pt x="2279619" y="821150"/>
                      </a:lnTo>
                      <a:lnTo>
                        <a:pt x="0" y="1072229"/>
                      </a:lnTo>
                    </a:path>
                  </a:pathLst>
                </a:custGeom>
                <a:noFill/>
                <a:ln w="4763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93" name="Полилиния: фигура 192">
                  <a:extLst>
                    <a:ext uri="{FF2B5EF4-FFF2-40B4-BE49-F238E27FC236}">
                      <a16:creationId xmlns:a16="http://schemas.microsoft.com/office/drawing/2014/main" xmlns="" id="{2EDE8252-EF63-4F00-BC68-A3050B7CD4C6}"/>
                    </a:ext>
                  </a:extLst>
                </p:cNvPr>
                <p:cNvSpPr/>
                <p:nvPr/>
              </p:nvSpPr>
              <p:spPr>
                <a:xfrm>
                  <a:off x="-3530918" y="-157607"/>
                  <a:ext cx="9525" cy="9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25" h="9525"/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</p:grpSp>
          <p:sp>
            <p:nvSpPr>
              <p:cNvPr id="157" name="Полилиния: фигура 156">
                <a:extLst>
                  <a:ext uri="{FF2B5EF4-FFF2-40B4-BE49-F238E27FC236}">
                    <a16:creationId xmlns:a16="http://schemas.microsoft.com/office/drawing/2014/main" xmlns="" id="{2C3CDDF3-41A2-4971-BAF5-391AE82BCF15}"/>
                  </a:ext>
                </a:extLst>
              </p:cNvPr>
              <p:cNvSpPr/>
              <p:nvPr/>
            </p:nvSpPr>
            <p:spPr>
              <a:xfrm>
                <a:off x="-3530918" y="-157607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4763" cap="flat">
                <a:solidFill>
                  <a:srgbClr val="00B0F0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ru-RU"/>
              </a:p>
            </p:txBody>
          </p:sp>
          <p:grpSp>
            <p:nvGrpSpPr>
              <p:cNvPr id="158" name="Рисунок 19">
                <a:extLst>
                  <a:ext uri="{FF2B5EF4-FFF2-40B4-BE49-F238E27FC236}">
                    <a16:creationId xmlns:a16="http://schemas.microsoft.com/office/drawing/2014/main" xmlns="" id="{6045B4CA-4FE1-481A-A7EF-20A9EAD62C36}"/>
                  </a:ext>
                </a:extLst>
              </p:cNvPr>
              <p:cNvGrpSpPr/>
              <p:nvPr/>
            </p:nvGrpSpPr>
            <p:grpSpPr>
              <a:xfrm>
                <a:off x="-1625496" y="1628872"/>
                <a:ext cx="4102390" cy="2474518"/>
                <a:chOff x="-1625496" y="1628872"/>
                <a:chExt cx="4102390" cy="2474518"/>
              </a:xfrm>
              <a:solidFill>
                <a:srgbClr val="BFC8D5"/>
              </a:solidFill>
            </p:grpSpPr>
            <p:sp>
              <p:nvSpPr>
                <p:cNvPr id="159" name="Полилиния: фигура 158">
                  <a:extLst>
                    <a:ext uri="{FF2B5EF4-FFF2-40B4-BE49-F238E27FC236}">
                      <a16:creationId xmlns:a16="http://schemas.microsoft.com/office/drawing/2014/main" xmlns="" id="{04E8A191-3160-47EE-94EC-AAA77E6638C0}"/>
                    </a:ext>
                  </a:extLst>
                </p:cNvPr>
                <p:cNvSpPr/>
                <p:nvPr/>
              </p:nvSpPr>
              <p:spPr>
                <a:xfrm>
                  <a:off x="-1159389" y="3691478"/>
                  <a:ext cx="66306" cy="65274"/>
                </a:xfrm>
                <a:custGeom>
                  <a:avLst/>
                  <a:gdLst>
                    <a:gd name="connsiteX0" fmla="*/ 9554 w 66306"/>
                    <a:gd name="connsiteY0" fmla="*/ 9399 h 65274"/>
                    <a:gd name="connsiteX1" fmla="*/ 8982 w 66306"/>
                    <a:gd name="connsiteY1" fmla="*/ 54929 h 65274"/>
                    <a:gd name="connsiteX2" fmla="*/ 9554 w 66306"/>
                    <a:gd name="connsiteY2" fmla="*/ 55500 h 65274"/>
                    <a:gd name="connsiteX3" fmla="*/ 56417 w 66306"/>
                    <a:gd name="connsiteY3" fmla="*/ 55500 h 65274"/>
                    <a:gd name="connsiteX4" fmla="*/ 56988 w 66306"/>
                    <a:gd name="connsiteY4" fmla="*/ 9971 h 65274"/>
                    <a:gd name="connsiteX5" fmla="*/ 56417 w 66306"/>
                    <a:gd name="connsiteY5" fmla="*/ 9399 h 65274"/>
                    <a:gd name="connsiteX6" fmla="*/ 9554 w 66306"/>
                    <a:gd name="connsiteY6" fmla="*/ 9399 h 6527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66306" h="65274">
                      <a:moveTo>
                        <a:pt x="9554" y="9399"/>
                      </a:moveTo>
                      <a:cubicBezTo>
                        <a:pt x="-3181" y="21810"/>
                        <a:pt x="-3438" y="42194"/>
                        <a:pt x="8982" y="54929"/>
                      </a:cubicBezTo>
                      <a:cubicBezTo>
                        <a:pt x="9173" y="55119"/>
                        <a:pt x="9363" y="55310"/>
                        <a:pt x="9554" y="55500"/>
                      </a:cubicBezTo>
                      <a:cubicBezTo>
                        <a:pt x="22565" y="68283"/>
                        <a:pt x="43406" y="68283"/>
                        <a:pt x="56417" y="55500"/>
                      </a:cubicBezTo>
                      <a:cubicBezTo>
                        <a:pt x="69151" y="43089"/>
                        <a:pt x="69409" y="22706"/>
                        <a:pt x="56988" y="9971"/>
                      </a:cubicBezTo>
                      <a:cubicBezTo>
                        <a:pt x="56798" y="9780"/>
                        <a:pt x="56607" y="9590"/>
                        <a:pt x="56417" y="9399"/>
                      </a:cubicBezTo>
                      <a:cubicBezTo>
                        <a:pt x="43406" y="-3383"/>
                        <a:pt x="22565" y="-3383"/>
                        <a:pt x="9554" y="9399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60" name="Полилиния: фигура 159">
                  <a:extLst>
                    <a:ext uri="{FF2B5EF4-FFF2-40B4-BE49-F238E27FC236}">
                      <a16:creationId xmlns:a16="http://schemas.microsoft.com/office/drawing/2014/main" xmlns="" id="{21D6D393-8C37-4BAF-9B3C-2C174F172E6D}"/>
                    </a:ext>
                  </a:extLst>
                </p:cNvPr>
                <p:cNvSpPr/>
                <p:nvPr/>
              </p:nvSpPr>
              <p:spPr>
                <a:xfrm>
                  <a:off x="-1176725" y="3674054"/>
                  <a:ext cx="101549" cy="100121"/>
                </a:xfrm>
                <a:custGeom>
                  <a:avLst/>
                  <a:gdLst>
                    <a:gd name="connsiteX0" fmla="*/ 14698 w 101549"/>
                    <a:gd name="connsiteY0" fmla="*/ 14536 h 100121"/>
                    <a:gd name="connsiteX1" fmla="*/ 13926 w 101549"/>
                    <a:gd name="connsiteY1" fmla="*/ 84440 h 100121"/>
                    <a:gd name="connsiteX2" fmla="*/ 14698 w 101549"/>
                    <a:gd name="connsiteY2" fmla="*/ 85211 h 100121"/>
                    <a:gd name="connsiteX3" fmla="*/ 86516 w 101549"/>
                    <a:gd name="connsiteY3" fmla="*/ 85211 h 100121"/>
                    <a:gd name="connsiteX4" fmla="*/ 87288 w 101549"/>
                    <a:gd name="connsiteY4" fmla="*/ 15307 h 100121"/>
                    <a:gd name="connsiteX5" fmla="*/ 86516 w 101549"/>
                    <a:gd name="connsiteY5" fmla="*/ 14536 h 100121"/>
                    <a:gd name="connsiteX6" fmla="*/ 14698 w 101549"/>
                    <a:gd name="connsiteY6" fmla="*/ 14536 h 1001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549" h="100121">
                      <a:moveTo>
                        <a:pt x="14698" y="14536"/>
                      </a:moveTo>
                      <a:cubicBezTo>
                        <a:pt x="-4819" y="33624"/>
                        <a:pt x="-5162" y="64923"/>
                        <a:pt x="13926" y="84440"/>
                      </a:cubicBezTo>
                      <a:cubicBezTo>
                        <a:pt x="14183" y="84706"/>
                        <a:pt x="14440" y="84954"/>
                        <a:pt x="14698" y="85211"/>
                      </a:cubicBezTo>
                      <a:cubicBezTo>
                        <a:pt x="34614" y="104842"/>
                        <a:pt x="66599" y="104842"/>
                        <a:pt x="86516" y="85211"/>
                      </a:cubicBezTo>
                      <a:cubicBezTo>
                        <a:pt x="106033" y="66123"/>
                        <a:pt x="106376" y="34824"/>
                        <a:pt x="87288" y="15307"/>
                      </a:cubicBezTo>
                      <a:cubicBezTo>
                        <a:pt x="87030" y="15050"/>
                        <a:pt x="86773" y="14793"/>
                        <a:pt x="86516" y="14536"/>
                      </a:cubicBezTo>
                      <a:cubicBezTo>
                        <a:pt x="66599" y="-5095"/>
                        <a:pt x="34614" y="-5095"/>
                        <a:pt x="14698" y="14536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61" name="Полилиния: фигура 160">
                  <a:extLst>
                    <a:ext uri="{FF2B5EF4-FFF2-40B4-BE49-F238E27FC236}">
                      <a16:creationId xmlns:a16="http://schemas.microsoft.com/office/drawing/2014/main" xmlns="" id="{F1640A1D-F52B-4F01-AA29-B782B7F716EB}"/>
                    </a:ext>
                  </a:extLst>
                </p:cNvPr>
                <p:cNvSpPr/>
                <p:nvPr/>
              </p:nvSpPr>
              <p:spPr>
                <a:xfrm>
                  <a:off x="1342252" y="2514521"/>
                  <a:ext cx="69509" cy="68513"/>
                </a:xfrm>
                <a:custGeom>
                  <a:avLst/>
                  <a:gdLst>
                    <a:gd name="connsiteX0" fmla="*/ 10034 w 69509"/>
                    <a:gd name="connsiteY0" fmla="*/ 9828 h 68513"/>
                    <a:gd name="connsiteX1" fmla="*/ 9501 w 69509"/>
                    <a:gd name="connsiteY1" fmla="*/ 57777 h 68513"/>
                    <a:gd name="connsiteX2" fmla="*/ 10034 w 69509"/>
                    <a:gd name="connsiteY2" fmla="*/ 58310 h 68513"/>
                    <a:gd name="connsiteX3" fmla="*/ 59183 w 69509"/>
                    <a:gd name="connsiteY3" fmla="*/ 58310 h 68513"/>
                    <a:gd name="connsiteX4" fmla="*/ 59574 w 69509"/>
                    <a:gd name="connsiteY4" fmla="*/ 10219 h 68513"/>
                    <a:gd name="connsiteX5" fmla="*/ 59183 w 69509"/>
                    <a:gd name="connsiteY5" fmla="*/ 9828 h 68513"/>
                    <a:gd name="connsiteX6" fmla="*/ 10034 w 69509"/>
                    <a:gd name="connsiteY6" fmla="*/ 9828 h 685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69509" h="68513">
                      <a:moveTo>
                        <a:pt x="10034" y="9828"/>
                      </a:moveTo>
                      <a:cubicBezTo>
                        <a:pt x="-3358" y="22925"/>
                        <a:pt x="-3596" y="44394"/>
                        <a:pt x="9501" y="57777"/>
                      </a:cubicBezTo>
                      <a:cubicBezTo>
                        <a:pt x="9682" y="57958"/>
                        <a:pt x="9853" y="58139"/>
                        <a:pt x="10034" y="58310"/>
                      </a:cubicBezTo>
                      <a:cubicBezTo>
                        <a:pt x="23693" y="71664"/>
                        <a:pt x="45525" y="71664"/>
                        <a:pt x="59183" y="58310"/>
                      </a:cubicBezTo>
                      <a:cubicBezTo>
                        <a:pt x="72575" y="45137"/>
                        <a:pt x="72747" y="23611"/>
                        <a:pt x="59574" y="10219"/>
                      </a:cubicBezTo>
                      <a:cubicBezTo>
                        <a:pt x="59450" y="10085"/>
                        <a:pt x="59317" y="9961"/>
                        <a:pt x="59183" y="9828"/>
                      </a:cubicBezTo>
                      <a:cubicBezTo>
                        <a:pt x="45525" y="-3526"/>
                        <a:pt x="23693" y="-3526"/>
                        <a:pt x="10034" y="9828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62" name="Полилиния: фигура 161">
                  <a:extLst>
                    <a:ext uri="{FF2B5EF4-FFF2-40B4-BE49-F238E27FC236}">
                      <a16:creationId xmlns:a16="http://schemas.microsoft.com/office/drawing/2014/main" xmlns="" id="{D680180D-6622-46B7-BFFB-F58F35B9B7A8}"/>
                    </a:ext>
                  </a:extLst>
                </p:cNvPr>
                <p:cNvSpPr/>
                <p:nvPr/>
              </p:nvSpPr>
              <p:spPr>
                <a:xfrm>
                  <a:off x="1323761" y="2496305"/>
                  <a:ext cx="106533" cy="104946"/>
                </a:xfrm>
                <a:custGeom>
                  <a:avLst/>
                  <a:gdLst>
                    <a:gd name="connsiteX0" fmla="*/ 15475 w 106533"/>
                    <a:gd name="connsiteY0" fmla="*/ 15186 h 104946"/>
                    <a:gd name="connsiteX1" fmla="*/ 14551 w 106533"/>
                    <a:gd name="connsiteY1" fmla="*/ 88462 h 104946"/>
                    <a:gd name="connsiteX2" fmla="*/ 15475 w 106533"/>
                    <a:gd name="connsiteY2" fmla="*/ 89385 h 104946"/>
                    <a:gd name="connsiteX3" fmla="*/ 90722 w 106533"/>
                    <a:gd name="connsiteY3" fmla="*/ 89385 h 104946"/>
                    <a:gd name="connsiteX4" fmla="*/ 91647 w 106533"/>
                    <a:gd name="connsiteY4" fmla="*/ 16110 h 104946"/>
                    <a:gd name="connsiteX5" fmla="*/ 90722 w 106533"/>
                    <a:gd name="connsiteY5" fmla="*/ 15186 h 104946"/>
                    <a:gd name="connsiteX6" fmla="*/ 15475 w 106533"/>
                    <a:gd name="connsiteY6" fmla="*/ 15186 h 10494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6533" h="104946">
                      <a:moveTo>
                        <a:pt x="15475" y="15186"/>
                      </a:moveTo>
                      <a:cubicBezTo>
                        <a:pt x="-5013" y="35160"/>
                        <a:pt x="-5432" y="67973"/>
                        <a:pt x="14551" y="88462"/>
                      </a:cubicBezTo>
                      <a:cubicBezTo>
                        <a:pt x="14856" y="88776"/>
                        <a:pt x="15161" y="89081"/>
                        <a:pt x="15475" y="89385"/>
                      </a:cubicBezTo>
                      <a:cubicBezTo>
                        <a:pt x="36373" y="109883"/>
                        <a:pt x="69825" y="109883"/>
                        <a:pt x="90722" y="89385"/>
                      </a:cubicBezTo>
                      <a:cubicBezTo>
                        <a:pt x="111211" y="69412"/>
                        <a:pt x="111630" y="36598"/>
                        <a:pt x="91647" y="16110"/>
                      </a:cubicBezTo>
                      <a:cubicBezTo>
                        <a:pt x="91341" y="15795"/>
                        <a:pt x="91037" y="15491"/>
                        <a:pt x="90722" y="15186"/>
                      </a:cubicBezTo>
                      <a:cubicBezTo>
                        <a:pt x="69825" y="-5312"/>
                        <a:pt x="36373" y="-5312"/>
                        <a:pt x="15475" y="15186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63" name="Полилиния: фигура 162">
                  <a:extLst>
                    <a:ext uri="{FF2B5EF4-FFF2-40B4-BE49-F238E27FC236}">
                      <a16:creationId xmlns:a16="http://schemas.microsoft.com/office/drawing/2014/main" xmlns="" id="{FEA56360-B393-4536-8531-C414239EA740}"/>
                    </a:ext>
                  </a:extLst>
                </p:cNvPr>
                <p:cNvSpPr/>
                <p:nvPr/>
              </p:nvSpPr>
              <p:spPr>
                <a:xfrm>
                  <a:off x="-64809" y="3977385"/>
                  <a:ext cx="101042" cy="99536"/>
                </a:xfrm>
                <a:custGeom>
                  <a:avLst/>
                  <a:gdLst>
                    <a:gd name="connsiteX0" fmla="*/ 14634 w 101042"/>
                    <a:gd name="connsiteY0" fmla="*/ 14386 h 99536"/>
                    <a:gd name="connsiteX1" fmla="*/ 13882 w 101042"/>
                    <a:gd name="connsiteY1" fmla="*/ 84023 h 99536"/>
                    <a:gd name="connsiteX2" fmla="*/ 14634 w 101042"/>
                    <a:gd name="connsiteY2" fmla="*/ 84776 h 99536"/>
                    <a:gd name="connsiteX3" fmla="*/ 86072 w 101042"/>
                    <a:gd name="connsiteY3" fmla="*/ 84776 h 99536"/>
                    <a:gd name="connsiteX4" fmla="*/ 86824 w 101042"/>
                    <a:gd name="connsiteY4" fmla="*/ 15138 h 99536"/>
                    <a:gd name="connsiteX5" fmla="*/ 86072 w 101042"/>
                    <a:gd name="connsiteY5" fmla="*/ 14386 h 99536"/>
                    <a:gd name="connsiteX6" fmla="*/ 14634 w 101042"/>
                    <a:gd name="connsiteY6" fmla="*/ 14386 h 995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042" h="99536">
                      <a:moveTo>
                        <a:pt x="14634" y="14386"/>
                      </a:moveTo>
                      <a:cubicBezTo>
                        <a:pt x="-4806" y="33407"/>
                        <a:pt x="-5140" y="64583"/>
                        <a:pt x="13882" y="84023"/>
                      </a:cubicBezTo>
                      <a:cubicBezTo>
                        <a:pt x="14130" y="84280"/>
                        <a:pt x="14377" y="84528"/>
                        <a:pt x="14634" y="84776"/>
                      </a:cubicBezTo>
                      <a:cubicBezTo>
                        <a:pt x="34484" y="104206"/>
                        <a:pt x="66222" y="104206"/>
                        <a:pt x="86072" y="84776"/>
                      </a:cubicBezTo>
                      <a:cubicBezTo>
                        <a:pt x="105512" y="65754"/>
                        <a:pt x="105846" y="34579"/>
                        <a:pt x="86824" y="15138"/>
                      </a:cubicBezTo>
                      <a:cubicBezTo>
                        <a:pt x="86577" y="14881"/>
                        <a:pt x="86329" y="14633"/>
                        <a:pt x="86072" y="14386"/>
                      </a:cubicBezTo>
                      <a:cubicBezTo>
                        <a:pt x="66222" y="-5045"/>
                        <a:pt x="34484" y="-5045"/>
                        <a:pt x="14634" y="14386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64" name="Полилиния: фигура 163">
                  <a:extLst>
                    <a:ext uri="{FF2B5EF4-FFF2-40B4-BE49-F238E27FC236}">
                      <a16:creationId xmlns:a16="http://schemas.microsoft.com/office/drawing/2014/main" xmlns="" id="{F66937AB-1CF7-4F0A-876C-793F1A3C89C2}"/>
                    </a:ext>
                  </a:extLst>
                </p:cNvPr>
                <p:cNvSpPr/>
                <p:nvPr/>
              </p:nvSpPr>
              <p:spPr>
                <a:xfrm>
                  <a:off x="-91685" y="3950898"/>
                  <a:ext cx="154781" cy="152492"/>
                </a:xfrm>
                <a:custGeom>
                  <a:avLst/>
                  <a:gdLst>
                    <a:gd name="connsiteX0" fmla="*/ 22461 w 154781"/>
                    <a:gd name="connsiteY0" fmla="*/ 22108 h 152492"/>
                    <a:gd name="connsiteX1" fmla="*/ 21451 w 154781"/>
                    <a:gd name="connsiteY1" fmla="*/ 128922 h 152492"/>
                    <a:gd name="connsiteX2" fmla="*/ 22461 w 154781"/>
                    <a:gd name="connsiteY2" fmla="*/ 129931 h 152492"/>
                    <a:gd name="connsiteX3" fmla="*/ 131903 w 154781"/>
                    <a:gd name="connsiteY3" fmla="*/ 129931 h 152492"/>
                    <a:gd name="connsiteX4" fmla="*/ 133179 w 154781"/>
                    <a:gd name="connsiteY4" fmla="*/ 23384 h 152492"/>
                    <a:gd name="connsiteX5" fmla="*/ 131903 w 154781"/>
                    <a:gd name="connsiteY5" fmla="*/ 22108 h 152492"/>
                    <a:gd name="connsiteX6" fmla="*/ 22461 w 154781"/>
                    <a:gd name="connsiteY6" fmla="*/ 22108 h 1524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54781" h="152492">
                      <a:moveTo>
                        <a:pt x="22461" y="22108"/>
                      </a:moveTo>
                      <a:cubicBezTo>
                        <a:pt x="-7314" y="51321"/>
                        <a:pt x="-7762" y="99146"/>
                        <a:pt x="21451" y="128922"/>
                      </a:cubicBezTo>
                      <a:cubicBezTo>
                        <a:pt x="21784" y="129264"/>
                        <a:pt x="22118" y="129598"/>
                        <a:pt x="22461" y="129931"/>
                      </a:cubicBezTo>
                      <a:cubicBezTo>
                        <a:pt x="52846" y="159763"/>
                        <a:pt x="101518" y="159763"/>
                        <a:pt x="131903" y="129931"/>
                      </a:cubicBezTo>
                      <a:cubicBezTo>
                        <a:pt x="161678" y="100861"/>
                        <a:pt x="162250" y="53160"/>
                        <a:pt x="133179" y="23384"/>
                      </a:cubicBezTo>
                      <a:cubicBezTo>
                        <a:pt x="132760" y="22956"/>
                        <a:pt x="132332" y="22527"/>
                        <a:pt x="131903" y="22108"/>
                      </a:cubicBezTo>
                      <a:cubicBezTo>
                        <a:pt x="101480" y="-7619"/>
                        <a:pt x="52884" y="-7619"/>
                        <a:pt x="22461" y="22108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65" name="Полилиния: фигура 164">
                  <a:extLst>
                    <a:ext uri="{FF2B5EF4-FFF2-40B4-BE49-F238E27FC236}">
                      <a16:creationId xmlns:a16="http://schemas.microsoft.com/office/drawing/2014/main" xmlns="" id="{4E8279D7-C2C5-45AD-B0AA-D3E784B68AB1}"/>
                    </a:ext>
                  </a:extLst>
                </p:cNvPr>
                <p:cNvSpPr/>
                <p:nvPr/>
              </p:nvSpPr>
              <p:spPr>
                <a:xfrm>
                  <a:off x="291616" y="2716085"/>
                  <a:ext cx="101042" cy="99536"/>
                </a:xfrm>
                <a:custGeom>
                  <a:avLst/>
                  <a:gdLst>
                    <a:gd name="connsiteX0" fmla="*/ 14634 w 101042"/>
                    <a:gd name="connsiteY0" fmla="*/ 14386 h 99536"/>
                    <a:gd name="connsiteX1" fmla="*/ 13882 w 101042"/>
                    <a:gd name="connsiteY1" fmla="*/ 84023 h 99536"/>
                    <a:gd name="connsiteX2" fmla="*/ 14634 w 101042"/>
                    <a:gd name="connsiteY2" fmla="*/ 84775 h 99536"/>
                    <a:gd name="connsiteX3" fmla="*/ 86072 w 101042"/>
                    <a:gd name="connsiteY3" fmla="*/ 84775 h 99536"/>
                    <a:gd name="connsiteX4" fmla="*/ 86824 w 101042"/>
                    <a:gd name="connsiteY4" fmla="*/ 15138 h 99536"/>
                    <a:gd name="connsiteX5" fmla="*/ 86072 w 101042"/>
                    <a:gd name="connsiteY5" fmla="*/ 14386 h 99536"/>
                    <a:gd name="connsiteX6" fmla="*/ 14634 w 101042"/>
                    <a:gd name="connsiteY6" fmla="*/ 14386 h 995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042" h="99536">
                      <a:moveTo>
                        <a:pt x="14634" y="14386"/>
                      </a:moveTo>
                      <a:cubicBezTo>
                        <a:pt x="-4806" y="33407"/>
                        <a:pt x="-5140" y="64582"/>
                        <a:pt x="13882" y="84023"/>
                      </a:cubicBezTo>
                      <a:cubicBezTo>
                        <a:pt x="14129" y="84280"/>
                        <a:pt x="14377" y="84528"/>
                        <a:pt x="14634" y="84775"/>
                      </a:cubicBezTo>
                      <a:cubicBezTo>
                        <a:pt x="34485" y="104206"/>
                        <a:pt x="66222" y="104206"/>
                        <a:pt x="86072" y="84775"/>
                      </a:cubicBezTo>
                      <a:cubicBezTo>
                        <a:pt x="105512" y="65754"/>
                        <a:pt x="105846" y="34579"/>
                        <a:pt x="86824" y="15138"/>
                      </a:cubicBezTo>
                      <a:cubicBezTo>
                        <a:pt x="86577" y="14881"/>
                        <a:pt x="86329" y="14633"/>
                        <a:pt x="86072" y="14386"/>
                      </a:cubicBezTo>
                      <a:cubicBezTo>
                        <a:pt x="66222" y="-5045"/>
                        <a:pt x="34485" y="-5045"/>
                        <a:pt x="14634" y="14386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66" name="Полилиния: фигура 165">
                  <a:extLst>
                    <a:ext uri="{FF2B5EF4-FFF2-40B4-BE49-F238E27FC236}">
                      <a16:creationId xmlns:a16="http://schemas.microsoft.com/office/drawing/2014/main" xmlns="" id="{B8035E5C-B55F-47A6-A982-04CED892FDE4}"/>
                    </a:ext>
                  </a:extLst>
                </p:cNvPr>
                <p:cNvSpPr/>
                <p:nvPr/>
              </p:nvSpPr>
              <p:spPr>
                <a:xfrm>
                  <a:off x="264753" y="2689615"/>
                  <a:ext cx="154781" cy="152492"/>
                </a:xfrm>
                <a:custGeom>
                  <a:avLst/>
                  <a:gdLst>
                    <a:gd name="connsiteX0" fmla="*/ 22543 w 154781"/>
                    <a:gd name="connsiteY0" fmla="*/ 22187 h 152492"/>
                    <a:gd name="connsiteX1" fmla="*/ 21266 w 154781"/>
                    <a:gd name="connsiteY1" fmla="*/ 128733 h 152492"/>
                    <a:gd name="connsiteX2" fmla="*/ 22543 w 154781"/>
                    <a:gd name="connsiteY2" fmla="*/ 130010 h 152492"/>
                    <a:gd name="connsiteX3" fmla="*/ 131985 w 154781"/>
                    <a:gd name="connsiteY3" fmla="*/ 130010 h 152492"/>
                    <a:gd name="connsiteX4" fmla="*/ 132995 w 154781"/>
                    <a:gd name="connsiteY4" fmla="*/ 23196 h 152492"/>
                    <a:gd name="connsiteX5" fmla="*/ 131985 w 154781"/>
                    <a:gd name="connsiteY5" fmla="*/ 22187 h 152492"/>
                    <a:gd name="connsiteX6" fmla="*/ 22543 w 154781"/>
                    <a:gd name="connsiteY6" fmla="*/ 22187 h 1524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54781" h="152492">
                      <a:moveTo>
                        <a:pt x="22543" y="22187"/>
                      </a:moveTo>
                      <a:cubicBezTo>
                        <a:pt x="-7233" y="51257"/>
                        <a:pt x="-7804" y="98958"/>
                        <a:pt x="21266" y="128733"/>
                      </a:cubicBezTo>
                      <a:cubicBezTo>
                        <a:pt x="21685" y="129162"/>
                        <a:pt x="22114" y="129590"/>
                        <a:pt x="22543" y="130010"/>
                      </a:cubicBezTo>
                      <a:cubicBezTo>
                        <a:pt x="52966" y="159737"/>
                        <a:pt x="101562" y="159737"/>
                        <a:pt x="131985" y="130010"/>
                      </a:cubicBezTo>
                      <a:cubicBezTo>
                        <a:pt x="161760" y="100787"/>
                        <a:pt x="162208" y="52972"/>
                        <a:pt x="132995" y="23196"/>
                      </a:cubicBezTo>
                      <a:cubicBezTo>
                        <a:pt x="132661" y="22853"/>
                        <a:pt x="132328" y="22520"/>
                        <a:pt x="131985" y="22187"/>
                      </a:cubicBezTo>
                      <a:cubicBezTo>
                        <a:pt x="101600" y="-7646"/>
                        <a:pt x="52927" y="-7646"/>
                        <a:pt x="22543" y="22187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67" name="Полилиния: фигура 166">
                  <a:extLst>
                    <a:ext uri="{FF2B5EF4-FFF2-40B4-BE49-F238E27FC236}">
                      <a16:creationId xmlns:a16="http://schemas.microsoft.com/office/drawing/2014/main" xmlns="" id="{AD25166F-0FFD-41DB-AE44-EF41F2A5799C}"/>
                    </a:ext>
                  </a:extLst>
                </p:cNvPr>
                <p:cNvSpPr/>
                <p:nvPr/>
              </p:nvSpPr>
              <p:spPr>
                <a:xfrm>
                  <a:off x="937271" y="1642076"/>
                  <a:ext cx="49734" cy="48991"/>
                </a:xfrm>
                <a:custGeom>
                  <a:avLst/>
                  <a:gdLst>
                    <a:gd name="connsiteX0" fmla="*/ 7058 w 49734"/>
                    <a:gd name="connsiteY0" fmla="*/ 7020 h 48991"/>
                    <a:gd name="connsiteX1" fmla="*/ 6830 w 49734"/>
                    <a:gd name="connsiteY1" fmla="*/ 41368 h 48991"/>
                    <a:gd name="connsiteX2" fmla="*/ 7058 w 49734"/>
                    <a:gd name="connsiteY2" fmla="*/ 41596 h 48991"/>
                    <a:gd name="connsiteX3" fmla="*/ 42301 w 49734"/>
                    <a:gd name="connsiteY3" fmla="*/ 41596 h 48991"/>
                    <a:gd name="connsiteX4" fmla="*/ 42663 w 49734"/>
                    <a:gd name="connsiteY4" fmla="*/ 7383 h 48991"/>
                    <a:gd name="connsiteX5" fmla="*/ 42301 w 49734"/>
                    <a:gd name="connsiteY5" fmla="*/ 7020 h 48991"/>
                    <a:gd name="connsiteX6" fmla="*/ 7058 w 49734"/>
                    <a:gd name="connsiteY6" fmla="*/ 7020 h 4899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49734" h="48991">
                      <a:moveTo>
                        <a:pt x="7058" y="7020"/>
                      </a:moveTo>
                      <a:cubicBezTo>
                        <a:pt x="-2486" y="16441"/>
                        <a:pt x="-2590" y="31824"/>
                        <a:pt x="6830" y="41368"/>
                      </a:cubicBezTo>
                      <a:cubicBezTo>
                        <a:pt x="6906" y="41444"/>
                        <a:pt x="6982" y="41520"/>
                        <a:pt x="7058" y="41596"/>
                      </a:cubicBezTo>
                      <a:cubicBezTo>
                        <a:pt x="16841" y="51207"/>
                        <a:pt x="32519" y="51207"/>
                        <a:pt x="42301" y="41596"/>
                      </a:cubicBezTo>
                      <a:cubicBezTo>
                        <a:pt x="51845" y="32252"/>
                        <a:pt x="52007" y="16927"/>
                        <a:pt x="42663" y="7383"/>
                      </a:cubicBezTo>
                      <a:cubicBezTo>
                        <a:pt x="42549" y="7259"/>
                        <a:pt x="42425" y="7144"/>
                        <a:pt x="42301" y="7020"/>
                      </a:cubicBezTo>
                      <a:cubicBezTo>
                        <a:pt x="32519" y="-2590"/>
                        <a:pt x="16841" y="-2590"/>
                        <a:pt x="7058" y="7020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68" name="Полилиния: фигура 167">
                  <a:extLst>
                    <a:ext uri="{FF2B5EF4-FFF2-40B4-BE49-F238E27FC236}">
                      <a16:creationId xmlns:a16="http://schemas.microsoft.com/office/drawing/2014/main" xmlns="" id="{D60E3F1E-CC7E-4B00-9E87-4AF4926952EB}"/>
                    </a:ext>
                  </a:extLst>
                </p:cNvPr>
                <p:cNvSpPr/>
                <p:nvPr/>
              </p:nvSpPr>
              <p:spPr>
                <a:xfrm>
                  <a:off x="924020" y="1628872"/>
                  <a:ext cx="76198" cy="75399"/>
                </a:xfrm>
                <a:custGeom>
                  <a:avLst/>
                  <a:gdLst>
                    <a:gd name="connsiteX0" fmla="*/ 10976 w 76198"/>
                    <a:gd name="connsiteY0" fmla="*/ 10985 h 75399"/>
                    <a:gd name="connsiteX1" fmla="*/ 10452 w 76198"/>
                    <a:gd name="connsiteY1" fmla="*/ 63516 h 75399"/>
                    <a:gd name="connsiteX2" fmla="*/ 10976 w 76198"/>
                    <a:gd name="connsiteY2" fmla="*/ 64040 h 75399"/>
                    <a:gd name="connsiteX3" fmla="*/ 64859 w 76198"/>
                    <a:gd name="connsiteY3" fmla="*/ 64068 h 75399"/>
                    <a:gd name="connsiteX4" fmla="*/ 64887 w 76198"/>
                    <a:gd name="connsiteY4" fmla="*/ 64040 h 75399"/>
                    <a:gd name="connsiteX5" fmla="*/ 65411 w 76198"/>
                    <a:gd name="connsiteY5" fmla="*/ 11509 h 75399"/>
                    <a:gd name="connsiteX6" fmla="*/ 64887 w 76198"/>
                    <a:gd name="connsiteY6" fmla="*/ 10985 h 75399"/>
                    <a:gd name="connsiteX7" fmla="*/ 11004 w 76198"/>
                    <a:gd name="connsiteY7" fmla="*/ 10957 h 75399"/>
                    <a:gd name="connsiteX8" fmla="*/ 10976 w 76198"/>
                    <a:gd name="connsiteY8" fmla="*/ 10985 h 7539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76198" h="75399">
                      <a:moveTo>
                        <a:pt x="10976" y="10985"/>
                      </a:moveTo>
                      <a:cubicBezTo>
                        <a:pt x="-3674" y="25349"/>
                        <a:pt x="-3912" y="48866"/>
                        <a:pt x="10452" y="63516"/>
                      </a:cubicBezTo>
                      <a:cubicBezTo>
                        <a:pt x="10623" y="63697"/>
                        <a:pt x="10804" y="63868"/>
                        <a:pt x="10976" y="64040"/>
                      </a:cubicBezTo>
                      <a:cubicBezTo>
                        <a:pt x="25844" y="78927"/>
                        <a:pt x="49971" y="78937"/>
                        <a:pt x="64859" y="64068"/>
                      </a:cubicBezTo>
                      <a:cubicBezTo>
                        <a:pt x="64868" y="64059"/>
                        <a:pt x="64878" y="64049"/>
                        <a:pt x="64887" y="64040"/>
                      </a:cubicBezTo>
                      <a:cubicBezTo>
                        <a:pt x="79537" y="49676"/>
                        <a:pt x="79775" y="26159"/>
                        <a:pt x="65411" y="11509"/>
                      </a:cubicBezTo>
                      <a:cubicBezTo>
                        <a:pt x="65240" y="11328"/>
                        <a:pt x="65059" y="11157"/>
                        <a:pt x="64887" y="10985"/>
                      </a:cubicBezTo>
                      <a:cubicBezTo>
                        <a:pt x="50019" y="-3902"/>
                        <a:pt x="25892" y="-3912"/>
                        <a:pt x="11004" y="10957"/>
                      </a:cubicBezTo>
                      <a:cubicBezTo>
                        <a:pt x="10995" y="10966"/>
                        <a:pt x="10985" y="10976"/>
                        <a:pt x="10976" y="10985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grpSp>
              <p:nvGrpSpPr>
                <p:cNvPr id="169" name="Рисунок 19">
                  <a:extLst>
                    <a:ext uri="{FF2B5EF4-FFF2-40B4-BE49-F238E27FC236}">
                      <a16:creationId xmlns:a16="http://schemas.microsoft.com/office/drawing/2014/main" xmlns="" id="{22566364-22BC-4FD5-B24F-1BDB00B73A04}"/>
                    </a:ext>
                  </a:extLst>
                </p:cNvPr>
                <p:cNvGrpSpPr/>
                <p:nvPr/>
              </p:nvGrpSpPr>
              <p:grpSpPr>
                <a:xfrm>
                  <a:off x="-91685" y="3950898"/>
                  <a:ext cx="154781" cy="152492"/>
                  <a:chOff x="-91685" y="3950898"/>
                  <a:chExt cx="154781" cy="152492"/>
                </a:xfrm>
                <a:solidFill>
                  <a:srgbClr val="BFC8D5"/>
                </a:solidFill>
              </p:grpSpPr>
              <p:sp>
                <p:nvSpPr>
                  <p:cNvPr id="189" name="Полилиния: фигура 188">
                    <a:extLst>
                      <a:ext uri="{FF2B5EF4-FFF2-40B4-BE49-F238E27FC236}">
                        <a16:creationId xmlns:a16="http://schemas.microsoft.com/office/drawing/2014/main" xmlns="" id="{47ACE741-5411-4696-A2AE-E154AA7012FB}"/>
                      </a:ext>
                    </a:extLst>
                  </p:cNvPr>
                  <p:cNvSpPr/>
                  <p:nvPr/>
                </p:nvSpPr>
                <p:spPr>
                  <a:xfrm>
                    <a:off x="-64809" y="3977385"/>
                    <a:ext cx="101042" cy="99536"/>
                  </a:xfrm>
                  <a:custGeom>
                    <a:avLst/>
                    <a:gdLst>
                      <a:gd name="connsiteX0" fmla="*/ 14634 w 101042"/>
                      <a:gd name="connsiteY0" fmla="*/ 14386 h 99536"/>
                      <a:gd name="connsiteX1" fmla="*/ 13882 w 101042"/>
                      <a:gd name="connsiteY1" fmla="*/ 84023 h 99536"/>
                      <a:gd name="connsiteX2" fmla="*/ 14634 w 101042"/>
                      <a:gd name="connsiteY2" fmla="*/ 84776 h 99536"/>
                      <a:gd name="connsiteX3" fmla="*/ 86072 w 101042"/>
                      <a:gd name="connsiteY3" fmla="*/ 84776 h 99536"/>
                      <a:gd name="connsiteX4" fmla="*/ 86824 w 101042"/>
                      <a:gd name="connsiteY4" fmla="*/ 15138 h 99536"/>
                      <a:gd name="connsiteX5" fmla="*/ 86072 w 101042"/>
                      <a:gd name="connsiteY5" fmla="*/ 14386 h 99536"/>
                      <a:gd name="connsiteX6" fmla="*/ 14634 w 101042"/>
                      <a:gd name="connsiteY6" fmla="*/ 14386 h 995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01042" h="99536">
                        <a:moveTo>
                          <a:pt x="14634" y="14386"/>
                        </a:moveTo>
                        <a:cubicBezTo>
                          <a:pt x="-4806" y="33407"/>
                          <a:pt x="-5140" y="64583"/>
                          <a:pt x="13882" y="84023"/>
                        </a:cubicBezTo>
                        <a:cubicBezTo>
                          <a:pt x="14130" y="84280"/>
                          <a:pt x="14377" y="84528"/>
                          <a:pt x="14634" y="84776"/>
                        </a:cubicBezTo>
                        <a:cubicBezTo>
                          <a:pt x="34484" y="104206"/>
                          <a:pt x="66222" y="104206"/>
                          <a:pt x="86072" y="84776"/>
                        </a:cubicBezTo>
                        <a:cubicBezTo>
                          <a:pt x="105512" y="65754"/>
                          <a:pt x="105846" y="34579"/>
                          <a:pt x="86824" y="15138"/>
                        </a:cubicBezTo>
                        <a:cubicBezTo>
                          <a:pt x="86577" y="14881"/>
                          <a:pt x="86329" y="14633"/>
                          <a:pt x="86072" y="14386"/>
                        </a:cubicBezTo>
                        <a:cubicBezTo>
                          <a:pt x="66222" y="-5045"/>
                          <a:pt x="34484" y="-5045"/>
                          <a:pt x="14634" y="14386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90" name="Полилиния: фигура 189">
                    <a:extLst>
                      <a:ext uri="{FF2B5EF4-FFF2-40B4-BE49-F238E27FC236}">
                        <a16:creationId xmlns:a16="http://schemas.microsoft.com/office/drawing/2014/main" xmlns="" id="{9CCBACE5-0161-4A95-8719-40355D10343E}"/>
                      </a:ext>
                    </a:extLst>
                  </p:cNvPr>
                  <p:cNvSpPr/>
                  <p:nvPr/>
                </p:nvSpPr>
                <p:spPr>
                  <a:xfrm>
                    <a:off x="-91685" y="3950898"/>
                    <a:ext cx="154781" cy="152492"/>
                  </a:xfrm>
                  <a:custGeom>
                    <a:avLst/>
                    <a:gdLst>
                      <a:gd name="connsiteX0" fmla="*/ 22461 w 154781"/>
                      <a:gd name="connsiteY0" fmla="*/ 22108 h 152492"/>
                      <a:gd name="connsiteX1" fmla="*/ 21451 w 154781"/>
                      <a:gd name="connsiteY1" fmla="*/ 128922 h 152492"/>
                      <a:gd name="connsiteX2" fmla="*/ 22461 w 154781"/>
                      <a:gd name="connsiteY2" fmla="*/ 129931 h 152492"/>
                      <a:gd name="connsiteX3" fmla="*/ 131903 w 154781"/>
                      <a:gd name="connsiteY3" fmla="*/ 129931 h 152492"/>
                      <a:gd name="connsiteX4" fmla="*/ 133179 w 154781"/>
                      <a:gd name="connsiteY4" fmla="*/ 23384 h 152492"/>
                      <a:gd name="connsiteX5" fmla="*/ 131903 w 154781"/>
                      <a:gd name="connsiteY5" fmla="*/ 22108 h 152492"/>
                      <a:gd name="connsiteX6" fmla="*/ 22461 w 154781"/>
                      <a:gd name="connsiteY6" fmla="*/ 22108 h 1524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54781" h="152492">
                        <a:moveTo>
                          <a:pt x="22461" y="22108"/>
                        </a:moveTo>
                        <a:cubicBezTo>
                          <a:pt x="-7314" y="51321"/>
                          <a:pt x="-7762" y="99146"/>
                          <a:pt x="21451" y="128922"/>
                        </a:cubicBezTo>
                        <a:cubicBezTo>
                          <a:pt x="21784" y="129264"/>
                          <a:pt x="22118" y="129598"/>
                          <a:pt x="22461" y="129931"/>
                        </a:cubicBezTo>
                        <a:cubicBezTo>
                          <a:pt x="52846" y="159763"/>
                          <a:pt x="101518" y="159763"/>
                          <a:pt x="131903" y="129931"/>
                        </a:cubicBezTo>
                        <a:cubicBezTo>
                          <a:pt x="161678" y="100861"/>
                          <a:pt x="162250" y="53160"/>
                          <a:pt x="133179" y="23384"/>
                        </a:cubicBezTo>
                        <a:cubicBezTo>
                          <a:pt x="132760" y="22956"/>
                          <a:pt x="132332" y="22527"/>
                          <a:pt x="131903" y="22108"/>
                        </a:cubicBezTo>
                        <a:cubicBezTo>
                          <a:pt x="101480" y="-7619"/>
                          <a:pt x="52884" y="-7619"/>
                          <a:pt x="22461" y="22108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grpSp>
              <p:nvGrpSpPr>
                <p:cNvPr id="170" name="Рисунок 19">
                  <a:extLst>
                    <a:ext uri="{FF2B5EF4-FFF2-40B4-BE49-F238E27FC236}">
                      <a16:creationId xmlns:a16="http://schemas.microsoft.com/office/drawing/2014/main" xmlns="" id="{B1D69737-44E2-4DDB-BFDC-44A488B316BA}"/>
                    </a:ext>
                  </a:extLst>
                </p:cNvPr>
                <p:cNvGrpSpPr/>
                <p:nvPr/>
              </p:nvGrpSpPr>
              <p:grpSpPr>
                <a:xfrm>
                  <a:off x="264753" y="2689615"/>
                  <a:ext cx="154781" cy="152492"/>
                  <a:chOff x="264753" y="2689615"/>
                  <a:chExt cx="154781" cy="152492"/>
                </a:xfrm>
                <a:solidFill>
                  <a:srgbClr val="BFC8D5"/>
                </a:solidFill>
              </p:grpSpPr>
              <p:sp>
                <p:nvSpPr>
                  <p:cNvPr id="187" name="Полилиния: фигура 186">
                    <a:extLst>
                      <a:ext uri="{FF2B5EF4-FFF2-40B4-BE49-F238E27FC236}">
                        <a16:creationId xmlns:a16="http://schemas.microsoft.com/office/drawing/2014/main" xmlns="" id="{0E2656A8-078E-4345-90F0-17DDBBD78A7E}"/>
                      </a:ext>
                    </a:extLst>
                  </p:cNvPr>
                  <p:cNvSpPr/>
                  <p:nvPr/>
                </p:nvSpPr>
                <p:spPr>
                  <a:xfrm>
                    <a:off x="291616" y="2716085"/>
                    <a:ext cx="101042" cy="99536"/>
                  </a:xfrm>
                  <a:custGeom>
                    <a:avLst/>
                    <a:gdLst>
                      <a:gd name="connsiteX0" fmla="*/ 14634 w 101042"/>
                      <a:gd name="connsiteY0" fmla="*/ 14386 h 99536"/>
                      <a:gd name="connsiteX1" fmla="*/ 13882 w 101042"/>
                      <a:gd name="connsiteY1" fmla="*/ 84023 h 99536"/>
                      <a:gd name="connsiteX2" fmla="*/ 14634 w 101042"/>
                      <a:gd name="connsiteY2" fmla="*/ 84775 h 99536"/>
                      <a:gd name="connsiteX3" fmla="*/ 86072 w 101042"/>
                      <a:gd name="connsiteY3" fmla="*/ 84775 h 99536"/>
                      <a:gd name="connsiteX4" fmla="*/ 86824 w 101042"/>
                      <a:gd name="connsiteY4" fmla="*/ 15138 h 99536"/>
                      <a:gd name="connsiteX5" fmla="*/ 86072 w 101042"/>
                      <a:gd name="connsiteY5" fmla="*/ 14386 h 99536"/>
                      <a:gd name="connsiteX6" fmla="*/ 14634 w 101042"/>
                      <a:gd name="connsiteY6" fmla="*/ 14386 h 995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01042" h="99536">
                        <a:moveTo>
                          <a:pt x="14634" y="14386"/>
                        </a:moveTo>
                        <a:cubicBezTo>
                          <a:pt x="-4806" y="33407"/>
                          <a:pt x="-5140" y="64582"/>
                          <a:pt x="13882" y="84023"/>
                        </a:cubicBezTo>
                        <a:cubicBezTo>
                          <a:pt x="14129" y="84280"/>
                          <a:pt x="14377" y="84528"/>
                          <a:pt x="14634" y="84775"/>
                        </a:cubicBezTo>
                        <a:cubicBezTo>
                          <a:pt x="34485" y="104206"/>
                          <a:pt x="66222" y="104206"/>
                          <a:pt x="86072" y="84775"/>
                        </a:cubicBezTo>
                        <a:cubicBezTo>
                          <a:pt x="105512" y="65754"/>
                          <a:pt x="105846" y="34579"/>
                          <a:pt x="86824" y="15138"/>
                        </a:cubicBezTo>
                        <a:cubicBezTo>
                          <a:pt x="86577" y="14881"/>
                          <a:pt x="86329" y="14633"/>
                          <a:pt x="86072" y="14386"/>
                        </a:cubicBezTo>
                        <a:cubicBezTo>
                          <a:pt x="66222" y="-5045"/>
                          <a:pt x="34485" y="-5045"/>
                          <a:pt x="14634" y="14386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88" name="Полилиния: фигура 187">
                    <a:extLst>
                      <a:ext uri="{FF2B5EF4-FFF2-40B4-BE49-F238E27FC236}">
                        <a16:creationId xmlns:a16="http://schemas.microsoft.com/office/drawing/2014/main" xmlns="" id="{89B08E69-728D-4F3D-B012-DF69D0F8218E}"/>
                      </a:ext>
                    </a:extLst>
                  </p:cNvPr>
                  <p:cNvSpPr/>
                  <p:nvPr/>
                </p:nvSpPr>
                <p:spPr>
                  <a:xfrm>
                    <a:off x="264753" y="2689615"/>
                    <a:ext cx="154781" cy="152492"/>
                  </a:xfrm>
                  <a:custGeom>
                    <a:avLst/>
                    <a:gdLst>
                      <a:gd name="connsiteX0" fmla="*/ 22543 w 154781"/>
                      <a:gd name="connsiteY0" fmla="*/ 22187 h 152492"/>
                      <a:gd name="connsiteX1" fmla="*/ 21266 w 154781"/>
                      <a:gd name="connsiteY1" fmla="*/ 128733 h 152492"/>
                      <a:gd name="connsiteX2" fmla="*/ 22543 w 154781"/>
                      <a:gd name="connsiteY2" fmla="*/ 130010 h 152492"/>
                      <a:gd name="connsiteX3" fmla="*/ 131985 w 154781"/>
                      <a:gd name="connsiteY3" fmla="*/ 130010 h 152492"/>
                      <a:gd name="connsiteX4" fmla="*/ 132995 w 154781"/>
                      <a:gd name="connsiteY4" fmla="*/ 23196 h 152492"/>
                      <a:gd name="connsiteX5" fmla="*/ 131985 w 154781"/>
                      <a:gd name="connsiteY5" fmla="*/ 22187 h 152492"/>
                      <a:gd name="connsiteX6" fmla="*/ 22543 w 154781"/>
                      <a:gd name="connsiteY6" fmla="*/ 22187 h 1524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54781" h="152492">
                        <a:moveTo>
                          <a:pt x="22543" y="22187"/>
                        </a:moveTo>
                        <a:cubicBezTo>
                          <a:pt x="-7233" y="51257"/>
                          <a:pt x="-7804" y="98958"/>
                          <a:pt x="21266" y="128733"/>
                        </a:cubicBezTo>
                        <a:cubicBezTo>
                          <a:pt x="21685" y="129162"/>
                          <a:pt x="22114" y="129590"/>
                          <a:pt x="22543" y="130010"/>
                        </a:cubicBezTo>
                        <a:cubicBezTo>
                          <a:pt x="52966" y="159737"/>
                          <a:pt x="101562" y="159737"/>
                          <a:pt x="131985" y="130010"/>
                        </a:cubicBezTo>
                        <a:cubicBezTo>
                          <a:pt x="161760" y="100787"/>
                          <a:pt x="162208" y="52972"/>
                          <a:pt x="132995" y="23196"/>
                        </a:cubicBezTo>
                        <a:cubicBezTo>
                          <a:pt x="132661" y="22853"/>
                          <a:pt x="132328" y="22520"/>
                          <a:pt x="131985" y="22187"/>
                        </a:cubicBezTo>
                        <a:cubicBezTo>
                          <a:pt x="101600" y="-7646"/>
                          <a:pt x="52927" y="-7646"/>
                          <a:pt x="22543" y="22187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sp>
              <p:nvSpPr>
                <p:cNvPr id="171" name="Полилиния: фигура 170">
                  <a:extLst>
                    <a:ext uri="{FF2B5EF4-FFF2-40B4-BE49-F238E27FC236}">
                      <a16:creationId xmlns:a16="http://schemas.microsoft.com/office/drawing/2014/main" xmlns="" id="{9F0EBED7-DAB2-497A-B5E2-788868A7298A}"/>
                    </a:ext>
                  </a:extLst>
                </p:cNvPr>
                <p:cNvSpPr/>
                <p:nvPr/>
              </p:nvSpPr>
              <p:spPr>
                <a:xfrm>
                  <a:off x="1625562" y="3111713"/>
                  <a:ext cx="58048" cy="57421"/>
                </a:xfrm>
                <a:custGeom>
                  <a:avLst/>
                  <a:gdLst>
                    <a:gd name="connsiteX0" fmla="*/ 8282 w 58048"/>
                    <a:gd name="connsiteY0" fmla="*/ 8235 h 57421"/>
                    <a:gd name="connsiteX1" fmla="*/ 8120 w 58048"/>
                    <a:gd name="connsiteY1" fmla="*/ 48649 h 57421"/>
                    <a:gd name="connsiteX2" fmla="*/ 8282 w 58048"/>
                    <a:gd name="connsiteY2" fmla="*/ 48811 h 57421"/>
                    <a:gd name="connsiteX3" fmla="*/ 49430 w 58048"/>
                    <a:gd name="connsiteY3" fmla="*/ 48811 h 57421"/>
                    <a:gd name="connsiteX4" fmla="*/ 49592 w 58048"/>
                    <a:gd name="connsiteY4" fmla="*/ 8397 h 57421"/>
                    <a:gd name="connsiteX5" fmla="*/ 49430 w 58048"/>
                    <a:gd name="connsiteY5" fmla="*/ 8235 h 57421"/>
                    <a:gd name="connsiteX6" fmla="*/ 8282 w 58048"/>
                    <a:gd name="connsiteY6" fmla="*/ 8235 h 574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8048" h="57421">
                      <a:moveTo>
                        <a:pt x="8282" y="8235"/>
                      </a:moveTo>
                      <a:cubicBezTo>
                        <a:pt x="-2919" y="19350"/>
                        <a:pt x="-2995" y="37439"/>
                        <a:pt x="8120" y="48649"/>
                      </a:cubicBezTo>
                      <a:cubicBezTo>
                        <a:pt x="8168" y="48697"/>
                        <a:pt x="8225" y="48754"/>
                        <a:pt x="8282" y="48811"/>
                      </a:cubicBezTo>
                      <a:cubicBezTo>
                        <a:pt x="19703" y="60041"/>
                        <a:pt x="38010" y="60041"/>
                        <a:pt x="49430" y="48811"/>
                      </a:cubicBezTo>
                      <a:cubicBezTo>
                        <a:pt x="60631" y="37696"/>
                        <a:pt x="60708" y="19608"/>
                        <a:pt x="49592" y="8397"/>
                      </a:cubicBezTo>
                      <a:cubicBezTo>
                        <a:pt x="49544" y="8349"/>
                        <a:pt x="49487" y="8292"/>
                        <a:pt x="49430" y="8235"/>
                      </a:cubicBezTo>
                      <a:cubicBezTo>
                        <a:pt x="38010" y="-2995"/>
                        <a:pt x="19703" y="-2995"/>
                        <a:pt x="8282" y="82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72" name="Полилиния: фигура 171">
                  <a:extLst>
                    <a:ext uri="{FF2B5EF4-FFF2-40B4-BE49-F238E27FC236}">
                      <a16:creationId xmlns:a16="http://schemas.microsoft.com/office/drawing/2014/main" xmlns="" id="{C1CE111B-9A7E-419A-B362-BC416EE1364A}"/>
                    </a:ext>
                  </a:extLst>
                </p:cNvPr>
                <p:cNvSpPr/>
                <p:nvPr/>
              </p:nvSpPr>
              <p:spPr>
                <a:xfrm>
                  <a:off x="1609990" y="3096630"/>
                  <a:ext cx="89289" cy="87872"/>
                </a:xfrm>
                <a:custGeom>
                  <a:avLst/>
                  <a:gdLst>
                    <a:gd name="connsiteX0" fmla="*/ 12901 w 89289"/>
                    <a:gd name="connsiteY0" fmla="*/ 12650 h 87872"/>
                    <a:gd name="connsiteX1" fmla="*/ 12263 w 89289"/>
                    <a:gd name="connsiteY1" fmla="*/ 74210 h 87872"/>
                    <a:gd name="connsiteX2" fmla="*/ 12901 w 89289"/>
                    <a:gd name="connsiteY2" fmla="*/ 74848 h 87872"/>
                    <a:gd name="connsiteX3" fmla="*/ 76052 w 89289"/>
                    <a:gd name="connsiteY3" fmla="*/ 74848 h 87872"/>
                    <a:gd name="connsiteX4" fmla="*/ 76690 w 89289"/>
                    <a:gd name="connsiteY4" fmla="*/ 13288 h 87872"/>
                    <a:gd name="connsiteX5" fmla="*/ 76052 w 89289"/>
                    <a:gd name="connsiteY5" fmla="*/ 12650 h 87872"/>
                    <a:gd name="connsiteX6" fmla="*/ 12901 w 89289"/>
                    <a:gd name="connsiteY6" fmla="*/ 12650 h 87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9" h="87872">
                      <a:moveTo>
                        <a:pt x="12901" y="12650"/>
                      </a:moveTo>
                      <a:cubicBezTo>
                        <a:pt x="-4272" y="29471"/>
                        <a:pt x="-4558" y="57027"/>
                        <a:pt x="12263" y="74210"/>
                      </a:cubicBezTo>
                      <a:cubicBezTo>
                        <a:pt x="12473" y="74419"/>
                        <a:pt x="12683" y="74638"/>
                        <a:pt x="12901" y="74848"/>
                      </a:cubicBezTo>
                      <a:cubicBezTo>
                        <a:pt x="30475" y="91964"/>
                        <a:pt x="58479" y="91964"/>
                        <a:pt x="76052" y="74848"/>
                      </a:cubicBezTo>
                      <a:cubicBezTo>
                        <a:pt x="93226" y="58027"/>
                        <a:pt x="93511" y="30471"/>
                        <a:pt x="76690" y="13288"/>
                      </a:cubicBezTo>
                      <a:cubicBezTo>
                        <a:pt x="76481" y="13078"/>
                        <a:pt x="76271" y="12859"/>
                        <a:pt x="76052" y="12650"/>
                      </a:cubicBezTo>
                      <a:cubicBezTo>
                        <a:pt x="58479" y="-4467"/>
                        <a:pt x="30475" y="-4467"/>
                        <a:pt x="12901" y="12650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73" name="Полилиния: фигура 172">
                  <a:extLst>
                    <a:ext uri="{FF2B5EF4-FFF2-40B4-BE49-F238E27FC236}">
                      <a16:creationId xmlns:a16="http://schemas.microsoft.com/office/drawing/2014/main" xmlns="" id="{839896C2-3B50-47F1-BCC2-7688B226797F}"/>
                    </a:ext>
                  </a:extLst>
                </p:cNvPr>
                <p:cNvSpPr/>
                <p:nvPr/>
              </p:nvSpPr>
              <p:spPr>
                <a:xfrm>
                  <a:off x="2378835" y="2272241"/>
                  <a:ext cx="77170" cy="76061"/>
                </a:xfrm>
                <a:custGeom>
                  <a:avLst/>
                  <a:gdLst>
                    <a:gd name="connsiteX0" fmla="*/ 11199 w 77170"/>
                    <a:gd name="connsiteY0" fmla="*/ 10935 h 76061"/>
                    <a:gd name="connsiteX1" fmla="*/ 10446 w 77170"/>
                    <a:gd name="connsiteY1" fmla="*/ 63999 h 76061"/>
                    <a:gd name="connsiteX2" fmla="*/ 11199 w 77170"/>
                    <a:gd name="connsiteY2" fmla="*/ 64752 h 76061"/>
                    <a:gd name="connsiteX3" fmla="*/ 65873 w 77170"/>
                    <a:gd name="connsiteY3" fmla="*/ 64752 h 76061"/>
                    <a:gd name="connsiteX4" fmla="*/ 65873 w 77170"/>
                    <a:gd name="connsiteY4" fmla="*/ 10935 h 76061"/>
                    <a:gd name="connsiteX5" fmla="*/ 11199 w 77170"/>
                    <a:gd name="connsiteY5" fmla="*/ 10935 h 76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7170" h="76061">
                      <a:moveTo>
                        <a:pt x="11199" y="10935"/>
                      </a:moveTo>
                      <a:cubicBezTo>
                        <a:pt x="-3660" y="25385"/>
                        <a:pt x="-3993" y="49140"/>
                        <a:pt x="10446" y="63999"/>
                      </a:cubicBezTo>
                      <a:cubicBezTo>
                        <a:pt x="10694" y="64256"/>
                        <a:pt x="10942" y="64504"/>
                        <a:pt x="11199" y="64752"/>
                      </a:cubicBezTo>
                      <a:cubicBezTo>
                        <a:pt x="26401" y="79582"/>
                        <a:pt x="50671" y="79582"/>
                        <a:pt x="65873" y="64752"/>
                      </a:cubicBezTo>
                      <a:cubicBezTo>
                        <a:pt x="80712" y="49883"/>
                        <a:pt x="80712" y="25804"/>
                        <a:pt x="65873" y="10935"/>
                      </a:cubicBezTo>
                      <a:cubicBezTo>
                        <a:pt x="50671" y="-3895"/>
                        <a:pt x="26401" y="-3895"/>
                        <a:pt x="11199" y="109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74" name="Полилиния: фигура 173">
                  <a:extLst>
                    <a:ext uri="{FF2B5EF4-FFF2-40B4-BE49-F238E27FC236}">
                      <a16:creationId xmlns:a16="http://schemas.microsoft.com/office/drawing/2014/main" xmlns="" id="{12ECD158-73B0-4FE5-A666-9A472B37D524}"/>
                    </a:ext>
                  </a:extLst>
                </p:cNvPr>
                <p:cNvSpPr/>
                <p:nvPr/>
              </p:nvSpPr>
              <p:spPr>
                <a:xfrm>
                  <a:off x="2358336" y="2251946"/>
                  <a:ext cx="118556" cy="116652"/>
                </a:xfrm>
                <a:custGeom>
                  <a:avLst/>
                  <a:gdLst>
                    <a:gd name="connsiteX0" fmla="*/ 17125 w 118556"/>
                    <a:gd name="connsiteY0" fmla="*/ 16943 h 116652"/>
                    <a:gd name="connsiteX1" fmla="*/ 16363 w 118556"/>
                    <a:gd name="connsiteY1" fmla="*/ 98572 h 116652"/>
                    <a:gd name="connsiteX2" fmla="*/ 17125 w 118556"/>
                    <a:gd name="connsiteY2" fmla="*/ 99335 h 116652"/>
                    <a:gd name="connsiteX3" fmla="*/ 100850 w 118556"/>
                    <a:gd name="connsiteY3" fmla="*/ 99335 h 116652"/>
                    <a:gd name="connsiteX4" fmla="*/ 102430 w 118556"/>
                    <a:gd name="connsiteY4" fmla="*/ 18524 h 116652"/>
                    <a:gd name="connsiteX5" fmla="*/ 100850 w 118556"/>
                    <a:gd name="connsiteY5" fmla="*/ 16943 h 116652"/>
                    <a:gd name="connsiteX6" fmla="*/ 17125 w 118556"/>
                    <a:gd name="connsiteY6" fmla="*/ 16943 h 1166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556" h="116652">
                      <a:moveTo>
                        <a:pt x="17125" y="16943"/>
                      </a:moveTo>
                      <a:cubicBezTo>
                        <a:pt x="-5630" y="39270"/>
                        <a:pt x="-5973" y="75817"/>
                        <a:pt x="16363" y="98572"/>
                      </a:cubicBezTo>
                      <a:cubicBezTo>
                        <a:pt x="16611" y="98830"/>
                        <a:pt x="16868" y="99077"/>
                        <a:pt x="17125" y="99335"/>
                      </a:cubicBezTo>
                      <a:cubicBezTo>
                        <a:pt x="40356" y="122175"/>
                        <a:pt x="77609" y="122175"/>
                        <a:pt x="100850" y="99335"/>
                      </a:cubicBezTo>
                      <a:cubicBezTo>
                        <a:pt x="123605" y="77455"/>
                        <a:pt x="124309" y="41280"/>
                        <a:pt x="102430" y="18524"/>
                      </a:cubicBezTo>
                      <a:cubicBezTo>
                        <a:pt x="101917" y="17991"/>
                        <a:pt x="101383" y="17458"/>
                        <a:pt x="100850" y="16943"/>
                      </a:cubicBezTo>
                      <a:cubicBezTo>
                        <a:pt x="77609" y="-5898"/>
                        <a:pt x="40356" y="-5898"/>
                        <a:pt x="17125" y="16943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grpSp>
              <p:nvGrpSpPr>
                <p:cNvPr id="175" name="Рисунок 19">
                  <a:extLst>
                    <a:ext uri="{FF2B5EF4-FFF2-40B4-BE49-F238E27FC236}">
                      <a16:creationId xmlns:a16="http://schemas.microsoft.com/office/drawing/2014/main" xmlns="" id="{DF020795-5AEE-470C-BAB7-6DCA43D8737B}"/>
                    </a:ext>
                  </a:extLst>
                </p:cNvPr>
                <p:cNvGrpSpPr/>
                <p:nvPr/>
              </p:nvGrpSpPr>
              <p:grpSpPr>
                <a:xfrm>
                  <a:off x="2358336" y="2251946"/>
                  <a:ext cx="118556" cy="116652"/>
                  <a:chOff x="2358336" y="2251946"/>
                  <a:chExt cx="118556" cy="116652"/>
                </a:xfrm>
                <a:solidFill>
                  <a:srgbClr val="BFC8D5"/>
                </a:solidFill>
              </p:grpSpPr>
              <p:sp>
                <p:nvSpPr>
                  <p:cNvPr id="185" name="Полилиния: фигура 184">
                    <a:extLst>
                      <a:ext uri="{FF2B5EF4-FFF2-40B4-BE49-F238E27FC236}">
                        <a16:creationId xmlns:a16="http://schemas.microsoft.com/office/drawing/2014/main" xmlns="" id="{E1C8212B-DF32-4842-A011-9ADDDE573475}"/>
                      </a:ext>
                    </a:extLst>
                  </p:cNvPr>
                  <p:cNvSpPr/>
                  <p:nvPr/>
                </p:nvSpPr>
                <p:spPr>
                  <a:xfrm>
                    <a:off x="2378835" y="2272241"/>
                    <a:ext cx="77170" cy="76061"/>
                  </a:xfrm>
                  <a:custGeom>
                    <a:avLst/>
                    <a:gdLst>
                      <a:gd name="connsiteX0" fmla="*/ 11199 w 77170"/>
                      <a:gd name="connsiteY0" fmla="*/ 10935 h 76061"/>
                      <a:gd name="connsiteX1" fmla="*/ 10446 w 77170"/>
                      <a:gd name="connsiteY1" fmla="*/ 63999 h 76061"/>
                      <a:gd name="connsiteX2" fmla="*/ 11199 w 77170"/>
                      <a:gd name="connsiteY2" fmla="*/ 64752 h 76061"/>
                      <a:gd name="connsiteX3" fmla="*/ 65873 w 77170"/>
                      <a:gd name="connsiteY3" fmla="*/ 64752 h 76061"/>
                      <a:gd name="connsiteX4" fmla="*/ 65873 w 77170"/>
                      <a:gd name="connsiteY4" fmla="*/ 10935 h 76061"/>
                      <a:gd name="connsiteX5" fmla="*/ 11199 w 77170"/>
                      <a:gd name="connsiteY5" fmla="*/ 10935 h 76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77170" h="76061">
                        <a:moveTo>
                          <a:pt x="11199" y="10935"/>
                        </a:moveTo>
                        <a:cubicBezTo>
                          <a:pt x="-3660" y="25385"/>
                          <a:pt x="-3993" y="49140"/>
                          <a:pt x="10446" y="63999"/>
                        </a:cubicBezTo>
                        <a:cubicBezTo>
                          <a:pt x="10694" y="64256"/>
                          <a:pt x="10942" y="64504"/>
                          <a:pt x="11199" y="64752"/>
                        </a:cubicBezTo>
                        <a:cubicBezTo>
                          <a:pt x="26401" y="79582"/>
                          <a:pt x="50671" y="79582"/>
                          <a:pt x="65873" y="64752"/>
                        </a:cubicBezTo>
                        <a:cubicBezTo>
                          <a:pt x="80712" y="49883"/>
                          <a:pt x="80712" y="25804"/>
                          <a:pt x="65873" y="10935"/>
                        </a:cubicBezTo>
                        <a:cubicBezTo>
                          <a:pt x="50671" y="-3895"/>
                          <a:pt x="26401" y="-3895"/>
                          <a:pt x="11199" y="10935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86" name="Полилиния: фигура 185">
                    <a:extLst>
                      <a:ext uri="{FF2B5EF4-FFF2-40B4-BE49-F238E27FC236}">
                        <a16:creationId xmlns:a16="http://schemas.microsoft.com/office/drawing/2014/main" xmlns="" id="{5C8AD463-A5F7-43F0-AD64-927B8D8C77B5}"/>
                      </a:ext>
                    </a:extLst>
                  </p:cNvPr>
                  <p:cNvSpPr/>
                  <p:nvPr/>
                </p:nvSpPr>
                <p:spPr>
                  <a:xfrm>
                    <a:off x="2358336" y="2251946"/>
                    <a:ext cx="118556" cy="116652"/>
                  </a:xfrm>
                  <a:custGeom>
                    <a:avLst/>
                    <a:gdLst>
                      <a:gd name="connsiteX0" fmla="*/ 17125 w 118556"/>
                      <a:gd name="connsiteY0" fmla="*/ 16943 h 116652"/>
                      <a:gd name="connsiteX1" fmla="*/ 16363 w 118556"/>
                      <a:gd name="connsiteY1" fmla="*/ 98572 h 116652"/>
                      <a:gd name="connsiteX2" fmla="*/ 17125 w 118556"/>
                      <a:gd name="connsiteY2" fmla="*/ 99335 h 116652"/>
                      <a:gd name="connsiteX3" fmla="*/ 100850 w 118556"/>
                      <a:gd name="connsiteY3" fmla="*/ 99335 h 116652"/>
                      <a:gd name="connsiteX4" fmla="*/ 102430 w 118556"/>
                      <a:gd name="connsiteY4" fmla="*/ 18524 h 116652"/>
                      <a:gd name="connsiteX5" fmla="*/ 100850 w 118556"/>
                      <a:gd name="connsiteY5" fmla="*/ 16943 h 116652"/>
                      <a:gd name="connsiteX6" fmla="*/ 17125 w 118556"/>
                      <a:gd name="connsiteY6" fmla="*/ 16943 h 11665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18556" h="116652">
                        <a:moveTo>
                          <a:pt x="17125" y="16943"/>
                        </a:moveTo>
                        <a:cubicBezTo>
                          <a:pt x="-5630" y="39270"/>
                          <a:pt x="-5973" y="75817"/>
                          <a:pt x="16363" y="98572"/>
                        </a:cubicBezTo>
                        <a:cubicBezTo>
                          <a:pt x="16611" y="98830"/>
                          <a:pt x="16868" y="99077"/>
                          <a:pt x="17125" y="99335"/>
                        </a:cubicBezTo>
                        <a:cubicBezTo>
                          <a:pt x="40356" y="122175"/>
                          <a:pt x="77609" y="122175"/>
                          <a:pt x="100850" y="99335"/>
                        </a:cubicBezTo>
                        <a:cubicBezTo>
                          <a:pt x="123605" y="77455"/>
                          <a:pt x="124309" y="41280"/>
                          <a:pt x="102430" y="18524"/>
                        </a:cubicBezTo>
                        <a:cubicBezTo>
                          <a:pt x="101917" y="17991"/>
                          <a:pt x="101383" y="17458"/>
                          <a:pt x="100850" y="16943"/>
                        </a:cubicBezTo>
                        <a:cubicBezTo>
                          <a:pt x="77609" y="-5898"/>
                          <a:pt x="40356" y="-5898"/>
                          <a:pt x="17125" y="16943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  <p:sp>
              <p:nvSpPr>
                <p:cNvPr id="176" name="Полилиния: фигура 175">
                  <a:extLst>
                    <a:ext uri="{FF2B5EF4-FFF2-40B4-BE49-F238E27FC236}">
                      <a16:creationId xmlns:a16="http://schemas.microsoft.com/office/drawing/2014/main" xmlns="" id="{AF2BB757-5699-47D3-8229-0C7D84B7DCA5}"/>
                    </a:ext>
                  </a:extLst>
                </p:cNvPr>
                <p:cNvSpPr/>
                <p:nvPr/>
              </p:nvSpPr>
              <p:spPr>
                <a:xfrm>
                  <a:off x="1918302" y="3775448"/>
                  <a:ext cx="77312" cy="76197"/>
                </a:xfrm>
                <a:custGeom>
                  <a:avLst/>
                  <a:gdLst>
                    <a:gd name="connsiteX0" fmla="*/ 11199 w 77312"/>
                    <a:gd name="connsiteY0" fmla="*/ 10964 h 76197"/>
                    <a:gd name="connsiteX1" fmla="*/ 10447 w 77312"/>
                    <a:gd name="connsiteY1" fmla="*/ 64028 h 76197"/>
                    <a:gd name="connsiteX2" fmla="*/ 11199 w 77312"/>
                    <a:gd name="connsiteY2" fmla="*/ 64780 h 76197"/>
                    <a:gd name="connsiteX3" fmla="*/ 65778 w 77312"/>
                    <a:gd name="connsiteY3" fmla="*/ 64780 h 76197"/>
                    <a:gd name="connsiteX4" fmla="*/ 66530 w 77312"/>
                    <a:gd name="connsiteY4" fmla="*/ 11716 h 76197"/>
                    <a:gd name="connsiteX5" fmla="*/ 65778 w 77312"/>
                    <a:gd name="connsiteY5" fmla="*/ 10964 h 76197"/>
                    <a:gd name="connsiteX6" fmla="*/ 11199 w 77312"/>
                    <a:gd name="connsiteY6" fmla="*/ 10964 h 7619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77312" h="76197">
                      <a:moveTo>
                        <a:pt x="11199" y="10964"/>
                      </a:moveTo>
                      <a:cubicBezTo>
                        <a:pt x="-3660" y="25413"/>
                        <a:pt x="-3993" y="49169"/>
                        <a:pt x="10447" y="64028"/>
                      </a:cubicBezTo>
                      <a:cubicBezTo>
                        <a:pt x="10694" y="64285"/>
                        <a:pt x="10942" y="64532"/>
                        <a:pt x="11199" y="64780"/>
                      </a:cubicBezTo>
                      <a:cubicBezTo>
                        <a:pt x="26306" y="79754"/>
                        <a:pt x="50671" y="79754"/>
                        <a:pt x="65778" y="64780"/>
                      </a:cubicBezTo>
                      <a:cubicBezTo>
                        <a:pt x="80637" y="50331"/>
                        <a:pt x="80970" y="26575"/>
                        <a:pt x="66530" y="11716"/>
                      </a:cubicBezTo>
                      <a:cubicBezTo>
                        <a:pt x="66282" y="11459"/>
                        <a:pt x="66035" y="11212"/>
                        <a:pt x="65778" y="10964"/>
                      </a:cubicBezTo>
                      <a:cubicBezTo>
                        <a:pt x="50623" y="-3905"/>
                        <a:pt x="26353" y="-3905"/>
                        <a:pt x="11199" y="10964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77" name="Полилиния: фигура 176">
                  <a:extLst>
                    <a:ext uri="{FF2B5EF4-FFF2-40B4-BE49-F238E27FC236}">
                      <a16:creationId xmlns:a16="http://schemas.microsoft.com/office/drawing/2014/main" xmlns="" id="{F9EF4644-E0C7-4E0D-8271-158E3C4A0051}"/>
                    </a:ext>
                  </a:extLst>
                </p:cNvPr>
                <p:cNvSpPr/>
                <p:nvPr/>
              </p:nvSpPr>
              <p:spPr>
                <a:xfrm>
                  <a:off x="1897718" y="3755224"/>
                  <a:ext cx="118480" cy="116662"/>
                </a:xfrm>
                <a:custGeom>
                  <a:avLst/>
                  <a:gdLst>
                    <a:gd name="connsiteX0" fmla="*/ 17210 w 118480"/>
                    <a:gd name="connsiteY0" fmla="*/ 16900 h 116662"/>
                    <a:gd name="connsiteX1" fmla="*/ 16210 w 118480"/>
                    <a:gd name="connsiteY1" fmla="*/ 98387 h 116662"/>
                    <a:gd name="connsiteX2" fmla="*/ 17210 w 118480"/>
                    <a:gd name="connsiteY2" fmla="*/ 99387 h 116662"/>
                    <a:gd name="connsiteX3" fmla="*/ 100934 w 118480"/>
                    <a:gd name="connsiteY3" fmla="*/ 99387 h 116662"/>
                    <a:gd name="connsiteX4" fmla="*/ 101935 w 118480"/>
                    <a:gd name="connsiteY4" fmla="*/ 17900 h 116662"/>
                    <a:gd name="connsiteX5" fmla="*/ 100934 w 118480"/>
                    <a:gd name="connsiteY5" fmla="*/ 16900 h 116662"/>
                    <a:gd name="connsiteX6" fmla="*/ 17210 w 118480"/>
                    <a:gd name="connsiteY6" fmla="*/ 16900 h 1166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480" h="116662">
                      <a:moveTo>
                        <a:pt x="17210" y="16900"/>
                      </a:moveTo>
                      <a:cubicBezTo>
                        <a:pt x="-5564" y="39132"/>
                        <a:pt x="-6012" y="75612"/>
                        <a:pt x="16210" y="98387"/>
                      </a:cubicBezTo>
                      <a:cubicBezTo>
                        <a:pt x="16543" y="98730"/>
                        <a:pt x="16876" y="99063"/>
                        <a:pt x="17210" y="99387"/>
                      </a:cubicBezTo>
                      <a:cubicBezTo>
                        <a:pt x="40470" y="122171"/>
                        <a:pt x="77674" y="122171"/>
                        <a:pt x="100934" y="99387"/>
                      </a:cubicBezTo>
                      <a:cubicBezTo>
                        <a:pt x="123709" y="77155"/>
                        <a:pt x="124156" y="40675"/>
                        <a:pt x="101935" y="17900"/>
                      </a:cubicBezTo>
                      <a:cubicBezTo>
                        <a:pt x="101601" y="17557"/>
                        <a:pt x="101268" y="17224"/>
                        <a:pt x="100934" y="16900"/>
                      </a:cubicBezTo>
                      <a:cubicBezTo>
                        <a:pt x="77674" y="-5884"/>
                        <a:pt x="40470" y="-5884"/>
                        <a:pt x="17210" y="16900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78" name="Полилиния: фигура 177">
                  <a:extLst>
                    <a:ext uri="{FF2B5EF4-FFF2-40B4-BE49-F238E27FC236}">
                      <a16:creationId xmlns:a16="http://schemas.microsoft.com/office/drawing/2014/main" xmlns="" id="{94C47E66-4891-42AB-BC27-7C3C07746EC4}"/>
                    </a:ext>
                  </a:extLst>
                </p:cNvPr>
                <p:cNvSpPr/>
                <p:nvPr/>
              </p:nvSpPr>
              <p:spPr>
                <a:xfrm>
                  <a:off x="-652358" y="3366097"/>
                  <a:ext cx="56559" cy="55764"/>
                </a:xfrm>
                <a:custGeom>
                  <a:avLst/>
                  <a:gdLst>
                    <a:gd name="connsiteX0" fmla="*/ 8109 w 56559"/>
                    <a:gd name="connsiteY0" fmla="*/ 7978 h 55764"/>
                    <a:gd name="connsiteX1" fmla="*/ 7738 w 56559"/>
                    <a:gd name="connsiteY1" fmla="*/ 47040 h 55764"/>
                    <a:gd name="connsiteX2" fmla="*/ 8109 w 56559"/>
                    <a:gd name="connsiteY2" fmla="*/ 47411 h 55764"/>
                    <a:gd name="connsiteX3" fmla="*/ 48114 w 56559"/>
                    <a:gd name="connsiteY3" fmla="*/ 47411 h 55764"/>
                    <a:gd name="connsiteX4" fmla="*/ 48486 w 56559"/>
                    <a:gd name="connsiteY4" fmla="*/ 8349 h 55764"/>
                    <a:gd name="connsiteX5" fmla="*/ 48114 w 56559"/>
                    <a:gd name="connsiteY5" fmla="*/ 7978 h 55764"/>
                    <a:gd name="connsiteX6" fmla="*/ 8109 w 56559"/>
                    <a:gd name="connsiteY6" fmla="*/ 7978 h 557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6559" h="55764">
                      <a:moveTo>
                        <a:pt x="8109" y="7978"/>
                      </a:moveTo>
                      <a:cubicBezTo>
                        <a:pt x="-2778" y="18665"/>
                        <a:pt x="-2949" y="36153"/>
                        <a:pt x="7738" y="47040"/>
                      </a:cubicBezTo>
                      <a:cubicBezTo>
                        <a:pt x="7861" y="47164"/>
                        <a:pt x="7985" y="47287"/>
                        <a:pt x="8109" y="47411"/>
                      </a:cubicBezTo>
                      <a:cubicBezTo>
                        <a:pt x="19225" y="58298"/>
                        <a:pt x="36999" y="58298"/>
                        <a:pt x="48114" y="47411"/>
                      </a:cubicBezTo>
                      <a:cubicBezTo>
                        <a:pt x="59001" y="36724"/>
                        <a:pt x="59173" y="19236"/>
                        <a:pt x="48486" y="8349"/>
                      </a:cubicBezTo>
                      <a:cubicBezTo>
                        <a:pt x="48362" y="8225"/>
                        <a:pt x="48238" y="8101"/>
                        <a:pt x="48114" y="7978"/>
                      </a:cubicBezTo>
                      <a:cubicBezTo>
                        <a:pt x="36999" y="-2909"/>
                        <a:pt x="19225" y="-2909"/>
                        <a:pt x="8109" y="7978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79" name="Полилиния: фигура 178">
                  <a:extLst>
                    <a:ext uri="{FF2B5EF4-FFF2-40B4-BE49-F238E27FC236}">
                      <a16:creationId xmlns:a16="http://schemas.microsoft.com/office/drawing/2014/main" xmlns="" id="{FE677431-9DD0-4E67-99C9-D25173C1D2C2}"/>
                    </a:ext>
                  </a:extLst>
                </p:cNvPr>
                <p:cNvSpPr/>
                <p:nvPr/>
              </p:nvSpPr>
              <p:spPr>
                <a:xfrm>
                  <a:off x="-667091" y="3351269"/>
                  <a:ext cx="86610" cy="85420"/>
                </a:xfrm>
                <a:custGeom>
                  <a:avLst/>
                  <a:gdLst>
                    <a:gd name="connsiteX0" fmla="*/ 12556 w 86610"/>
                    <a:gd name="connsiteY0" fmla="*/ 12328 h 85420"/>
                    <a:gd name="connsiteX1" fmla="*/ 11832 w 86610"/>
                    <a:gd name="connsiteY1" fmla="*/ 72002 h 85420"/>
                    <a:gd name="connsiteX2" fmla="*/ 12556 w 86610"/>
                    <a:gd name="connsiteY2" fmla="*/ 72717 h 85420"/>
                    <a:gd name="connsiteX3" fmla="*/ 73801 w 86610"/>
                    <a:gd name="connsiteY3" fmla="*/ 72717 h 85420"/>
                    <a:gd name="connsiteX4" fmla="*/ 74249 w 86610"/>
                    <a:gd name="connsiteY4" fmla="*/ 12776 h 85420"/>
                    <a:gd name="connsiteX5" fmla="*/ 73801 w 86610"/>
                    <a:gd name="connsiteY5" fmla="*/ 12328 h 85420"/>
                    <a:gd name="connsiteX6" fmla="*/ 12556 w 86610"/>
                    <a:gd name="connsiteY6" fmla="*/ 12328 h 854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6610" h="85420">
                      <a:moveTo>
                        <a:pt x="12556" y="12328"/>
                      </a:moveTo>
                      <a:cubicBezTo>
                        <a:pt x="-4123" y="28606"/>
                        <a:pt x="-4446" y="55324"/>
                        <a:pt x="11832" y="72002"/>
                      </a:cubicBezTo>
                      <a:cubicBezTo>
                        <a:pt x="12070" y="72240"/>
                        <a:pt x="12318" y="72479"/>
                        <a:pt x="12556" y="72717"/>
                      </a:cubicBezTo>
                      <a:cubicBezTo>
                        <a:pt x="29558" y="89404"/>
                        <a:pt x="56799" y="89404"/>
                        <a:pt x="73801" y="72717"/>
                      </a:cubicBezTo>
                      <a:cubicBezTo>
                        <a:pt x="90480" y="56286"/>
                        <a:pt x="90680" y="29454"/>
                        <a:pt x="74249" y="12776"/>
                      </a:cubicBezTo>
                      <a:cubicBezTo>
                        <a:pt x="74097" y="12623"/>
                        <a:pt x="73954" y="12481"/>
                        <a:pt x="73801" y="12328"/>
                      </a:cubicBezTo>
                      <a:cubicBezTo>
                        <a:pt x="56799" y="-4360"/>
                        <a:pt x="29558" y="-4360"/>
                        <a:pt x="12556" y="12328"/>
                      </a:cubicBezTo>
                    </a:path>
                  </a:pathLst>
                </a:custGeom>
                <a:solidFill>
                  <a:srgbClr val="00B0F0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80" name="Полилиния: фигура 179">
                  <a:extLst>
                    <a:ext uri="{FF2B5EF4-FFF2-40B4-BE49-F238E27FC236}">
                      <a16:creationId xmlns:a16="http://schemas.microsoft.com/office/drawing/2014/main" xmlns="" id="{9A04B66B-A1F0-4152-B21D-02251A9DD1BF}"/>
                    </a:ext>
                  </a:extLst>
                </p:cNvPr>
                <p:cNvSpPr/>
                <p:nvPr/>
              </p:nvSpPr>
              <p:spPr>
                <a:xfrm>
                  <a:off x="-1604995" y="2415211"/>
                  <a:ext cx="77170" cy="76061"/>
                </a:xfrm>
                <a:custGeom>
                  <a:avLst/>
                  <a:gdLst>
                    <a:gd name="connsiteX0" fmla="*/ 11199 w 77170"/>
                    <a:gd name="connsiteY0" fmla="*/ 10935 h 76061"/>
                    <a:gd name="connsiteX1" fmla="*/ 10447 w 77170"/>
                    <a:gd name="connsiteY1" fmla="*/ 63999 h 76061"/>
                    <a:gd name="connsiteX2" fmla="*/ 11199 w 77170"/>
                    <a:gd name="connsiteY2" fmla="*/ 64751 h 76061"/>
                    <a:gd name="connsiteX3" fmla="*/ 65873 w 77170"/>
                    <a:gd name="connsiteY3" fmla="*/ 64751 h 76061"/>
                    <a:gd name="connsiteX4" fmla="*/ 65873 w 77170"/>
                    <a:gd name="connsiteY4" fmla="*/ 10935 h 76061"/>
                    <a:gd name="connsiteX5" fmla="*/ 11199 w 77170"/>
                    <a:gd name="connsiteY5" fmla="*/ 10935 h 76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7170" h="76061">
                      <a:moveTo>
                        <a:pt x="11199" y="10935"/>
                      </a:moveTo>
                      <a:cubicBezTo>
                        <a:pt x="-3660" y="25385"/>
                        <a:pt x="-3993" y="49140"/>
                        <a:pt x="10447" y="63999"/>
                      </a:cubicBezTo>
                      <a:cubicBezTo>
                        <a:pt x="10694" y="64256"/>
                        <a:pt x="10942" y="64504"/>
                        <a:pt x="11199" y="64751"/>
                      </a:cubicBezTo>
                      <a:cubicBezTo>
                        <a:pt x="26401" y="79582"/>
                        <a:pt x="50671" y="79582"/>
                        <a:pt x="65873" y="64751"/>
                      </a:cubicBezTo>
                      <a:cubicBezTo>
                        <a:pt x="80713" y="49883"/>
                        <a:pt x="80713" y="25804"/>
                        <a:pt x="65873" y="10935"/>
                      </a:cubicBezTo>
                      <a:cubicBezTo>
                        <a:pt x="50671" y="-3895"/>
                        <a:pt x="26401" y="-3895"/>
                        <a:pt x="11199" y="10935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sp>
              <p:nvSpPr>
                <p:cNvPr id="181" name="Полилиния: фигура 180">
                  <a:extLst>
                    <a:ext uri="{FF2B5EF4-FFF2-40B4-BE49-F238E27FC236}">
                      <a16:creationId xmlns:a16="http://schemas.microsoft.com/office/drawing/2014/main" xmlns="" id="{2D637953-FA6E-4DF1-9AB3-D3008071FCC1}"/>
                    </a:ext>
                  </a:extLst>
                </p:cNvPr>
                <p:cNvSpPr/>
                <p:nvPr/>
              </p:nvSpPr>
              <p:spPr>
                <a:xfrm>
                  <a:off x="-1625496" y="2394863"/>
                  <a:ext cx="118397" cy="116662"/>
                </a:xfrm>
                <a:custGeom>
                  <a:avLst/>
                  <a:gdLst>
                    <a:gd name="connsiteX0" fmla="*/ 17127 w 118397"/>
                    <a:gd name="connsiteY0" fmla="*/ 16900 h 116662"/>
                    <a:gd name="connsiteX1" fmla="*/ 16403 w 118397"/>
                    <a:gd name="connsiteY1" fmla="*/ 98663 h 116662"/>
                    <a:gd name="connsiteX2" fmla="*/ 17127 w 118397"/>
                    <a:gd name="connsiteY2" fmla="*/ 99387 h 116662"/>
                    <a:gd name="connsiteX3" fmla="*/ 100852 w 118397"/>
                    <a:gd name="connsiteY3" fmla="*/ 99387 h 116662"/>
                    <a:gd name="connsiteX4" fmla="*/ 101852 w 118397"/>
                    <a:gd name="connsiteY4" fmla="*/ 17900 h 116662"/>
                    <a:gd name="connsiteX5" fmla="*/ 100852 w 118397"/>
                    <a:gd name="connsiteY5" fmla="*/ 16900 h 116662"/>
                    <a:gd name="connsiteX6" fmla="*/ 17127 w 118397"/>
                    <a:gd name="connsiteY6" fmla="*/ 16900 h 1166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8397" h="116662">
                      <a:moveTo>
                        <a:pt x="17127" y="16900"/>
                      </a:moveTo>
                      <a:cubicBezTo>
                        <a:pt x="-5647" y="39274"/>
                        <a:pt x="-5971" y="75889"/>
                        <a:pt x="16403" y="98663"/>
                      </a:cubicBezTo>
                      <a:cubicBezTo>
                        <a:pt x="16641" y="98911"/>
                        <a:pt x="16879" y="99149"/>
                        <a:pt x="17127" y="99387"/>
                      </a:cubicBezTo>
                      <a:cubicBezTo>
                        <a:pt x="40387" y="122171"/>
                        <a:pt x="77592" y="122171"/>
                        <a:pt x="100852" y="99387"/>
                      </a:cubicBezTo>
                      <a:cubicBezTo>
                        <a:pt x="123626" y="77156"/>
                        <a:pt x="124074" y="40675"/>
                        <a:pt x="101852" y="17900"/>
                      </a:cubicBezTo>
                      <a:cubicBezTo>
                        <a:pt x="101518" y="17557"/>
                        <a:pt x="101185" y="17224"/>
                        <a:pt x="100852" y="16900"/>
                      </a:cubicBezTo>
                      <a:cubicBezTo>
                        <a:pt x="77592" y="-5884"/>
                        <a:pt x="40387" y="-5884"/>
                        <a:pt x="17127" y="16900"/>
                      </a:cubicBezTo>
                    </a:path>
                  </a:pathLst>
                </a:custGeom>
                <a:solidFill>
                  <a:srgbClr val="BFC8D5"/>
                </a:solidFill>
                <a:ln w="9525" cap="flat">
                  <a:solidFill>
                    <a:srgbClr val="00B0F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ru-RU"/>
                </a:p>
              </p:txBody>
            </p:sp>
            <p:grpSp>
              <p:nvGrpSpPr>
                <p:cNvPr id="182" name="Рисунок 19">
                  <a:extLst>
                    <a:ext uri="{FF2B5EF4-FFF2-40B4-BE49-F238E27FC236}">
                      <a16:creationId xmlns:a16="http://schemas.microsoft.com/office/drawing/2014/main" xmlns="" id="{6D91E4BB-20F7-465A-8518-1EE467D1803F}"/>
                    </a:ext>
                  </a:extLst>
                </p:cNvPr>
                <p:cNvGrpSpPr/>
                <p:nvPr/>
              </p:nvGrpSpPr>
              <p:grpSpPr>
                <a:xfrm>
                  <a:off x="-1625496" y="2394863"/>
                  <a:ext cx="118397" cy="116662"/>
                  <a:chOff x="-1625496" y="2394863"/>
                  <a:chExt cx="118397" cy="116662"/>
                </a:xfrm>
                <a:solidFill>
                  <a:srgbClr val="BFC8D5"/>
                </a:solidFill>
              </p:grpSpPr>
              <p:sp>
                <p:nvSpPr>
                  <p:cNvPr id="183" name="Полилиния: фигура 182">
                    <a:extLst>
                      <a:ext uri="{FF2B5EF4-FFF2-40B4-BE49-F238E27FC236}">
                        <a16:creationId xmlns:a16="http://schemas.microsoft.com/office/drawing/2014/main" xmlns="" id="{A331A391-64F6-4F6D-9746-8D4224199476}"/>
                      </a:ext>
                    </a:extLst>
                  </p:cNvPr>
                  <p:cNvSpPr/>
                  <p:nvPr/>
                </p:nvSpPr>
                <p:spPr>
                  <a:xfrm>
                    <a:off x="-1604995" y="2415211"/>
                    <a:ext cx="77170" cy="76061"/>
                  </a:xfrm>
                  <a:custGeom>
                    <a:avLst/>
                    <a:gdLst>
                      <a:gd name="connsiteX0" fmla="*/ 11199 w 77170"/>
                      <a:gd name="connsiteY0" fmla="*/ 10935 h 76061"/>
                      <a:gd name="connsiteX1" fmla="*/ 10447 w 77170"/>
                      <a:gd name="connsiteY1" fmla="*/ 63999 h 76061"/>
                      <a:gd name="connsiteX2" fmla="*/ 11199 w 77170"/>
                      <a:gd name="connsiteY2" fmla="*/ 64751 h 76061"/>
                      <a:gd name="connsiteX3" fmla="*/ 65873 w 77170"/>
                      <a:gd name="connsiteY3" fmla="*/ 64751 h 76061"/>
                      <a:gd name="connsiteX4" fmla="*/ 65873 w 77170"/>
                      <a:gd name="connsiteY4" fmla="*/ 10935 h 76061"/>
                      <a:gd name="connsiteX5" fmla="*/ 11199 w 77170"/>
                      <a:gd name="connsiteY5" fmla="*/ 10935 h 76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77170" h="76061">
                        <a:moveTo>
                          <a:pt x="11199" y="10935"/>
                        </a:moveTo>
                        <a:cubicBezTo>
                          <a:pt x="-3660" y="25385"/>
                          <a:pt x="-3993" y="49140"/>
                          <a:pt x="10447" y="63999"/>
                        </a:cubicBezTo>
                        <a:cubicBezTo>
                          <a:pt x="10694" y="64256"/>
                          <a:pt x="10942" y="64504"/>
                          <a:pt x="11199" y="64751"/>
                        </a:cubicBezTo>
                        <a:cubicBezTo>
                          <a:pt x="26401" y="79582"/>
                          <a:pt x="50671" y="79582"/>
                          <a:pt x="65873" y="64751"/>
                        </a:cubicBezTo>
                        <a:cubicBezTo>
                          <a:pt x="80713" y="49883"/>
                          <a:pt x="80713" y="25804"/>
                          <a:pt x="65873" y="10935"/>
                        </a:cubicBezTo>
                        <a:cubicBezTo>
                          <a:pt x="50671" y="-3895"/>
                          <a:pt x="26401" y="-3895"/>
                          <a:pt x="11199" y="10935"/>
                        </a:cubicBezTo>
                      </a:path>
                    </a:pathLst>
                  </a:custGeom>
                  <a:solidFill>
                    <a:srgbClr val="BFC8D5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  <p:sp>
                <p:nvSpPr>
                  <p:cNvPr id="184" name="Полилиния: фигура 183">
                    <a:extLst>
                      <a:ext uri="{FF2B5EF4-FFF2-40B4-BE49-F238E27FC236}">
                        <a16:creationId xmlns:a16="http://schemas.microsoft.com/office/drawing/2014/main" xmlns="" id="{24E0B49C-4319-43EF-B2BE-1F8A9A32D48E}"/>
                      </a:ext>
                    </a:extLst>
                  </p:cNvPr>
                  <p:cNvSpPr/>
                  <p:nvPr/>
                </p:nvSpPr>
                <p:spPr>
                  <a:xfrm>
                    <a:off x="-1625496" y="2394863"/>
                    <a:ext cx="118397" cy="116662"/>
                  </a:xfrm>
                  <a:custGeom>
                    <a:avLst/>
                    <a:gdLst>
                      <a:gd name="connsiteX0" fmla="*/ 17127 w 118397"/>
                      <a:gd name="connsiteY0" fmla="*/ 16900 h 116662"/>
                      <a:gd name="connsiteX1" fmla="*/ 16403 w 118397"/>
                      <a:gd name="connsiteY1" fmla="*/ 98663 h 116662"/>
                      <a:gd name="connsiteX2" fmla="*/ 17127 w 118397"/>
                      <a:gd name="connsiteY2" fmla="*/ 99387 h 116662"/>
                      <a:gd name="connsiteX3" fmla="*/ 100852 w 118397"/>
                      <a:gd name="connsiteY3" fmla="*/ 99387 h 116662"/>
                      <a:gd name="connsiteX4" fmla="*/ 101852 w 118397"/>
                      <a:gd name="connsiteY4" fmla="*/ 17900 h 116662"/>
                      <a:gd name="connsiteX5" fmla="*/ 100852 w 118397"/>
                      <a:gd name="connsiteY5" fmla="*/ 16900 h 116662"/>
                      <a:gd name="connsiteX6" fmla="*/ 17127 w 118397"/>
                      <a:gd name="connsiteY6" fmla="*/ 16900 h 11666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18397" h="116662">
                        <a:moveTo>
                          <a:pt x="17127" y="16900"/>
                        </a:moveTo>
                        <a:cubicBezTo>
                          <a:pt x="-5647" y="39274"/>
                          <a:pt x="-5971" y="75889"/>
                          <a:pt x="16403" y="98663"/>
                        </a:cubicBezTo>
                        <a:cubicBezTo>
                          <a:pt x="16641" y="98911"/>
                          <a:pt x="16879" y="99149"/>
                          <a:pt x="17127" y="99387"/>
                        </a:cubicBezTo>
                        <a:cubicBezTo>
                          <a:pt x="40387" y="122171"/>
                          <a:pt x="77592" y="122171"/>
                          <a:pt x="100852" y="99387"/>
                        </a:cubicBezTo>
                        <a:cubicBezTo>
                          <a:pt x="123626" y="77156"/>
                          <a:pt x="124074" y="40675"/>
                          <a:pt x="101852" y="17900"/>
                        </a:cubicBezTo>
                        <a:cubicBezTo>
                          <a:pt x="101518" y="17557"/>
                          <a:pt x="101185" y="17224"/>
                          <a:pt x="100852" y="16900"/>
                        </a:cubicBezTo>
                        <a:cubicBezTo>
                          <a:pt x="77592" y="-5884"/>
                          <a:pt x="40387" y="-5884"/>
                          <a:pt x="17127" y="16900"/>
                        </a:cubicBezTo>
                      </a:path>
                    </a:pathLst>
                  </a:custGeom>
                  <a:solidFill>
                    <a:srgbClr val="00B0F0"/>
                  </a:solidFill>
                  <a:ln w="9525" cap="flat">
                    <a:solidFill>
                      <a:srgbClr val="00B0F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ru-RU"/>
                  </a:p>
                </p:txBody>
              </p:sp>
            </p:grpSp>
          </p:grpSp>
        </p:grpSp>
      </p:grpSp>
      <p:pic>
        <p:nvPicPr>
          <p:cNvPr id="208" name="Рисунок 207">
            <a:extLst>
              <a:ext uri="{FF2B5EF4-FFF2-40B4-BE49-F238E27FC236}">
                <a16:creationId xmlns:a16="http://schemas.microsoft.com/office/drawing/2014/main" xmlns="" id="{C431E055-B589-4CEA-90A3-7077142E08A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65480" y="5034280"/>
            <a:ext cx="3937000" cy="3937000"/>
          </a:xfrm>
          <a:prstGeom prst="rect">
            <a:avLst/>
          </a:prstGeom>
        </p:spPr>
      </p:pic>
      <p:pic>
        <p:nvPicPr>
          <p:cNvPr id="209" name="Рисунок 208">
            <a:extLst>
              <a:ext uri="{FF2B5EF4-FFF2-40B4-BE49-F238E27FC236}">
                <a16:creationId xmlns:a16="http://schemas.microsoft.com/office/drawing/2014/main" xmlns="" id="{F4AAD1CD-59B6-4393-BF43-4C8FD2F7AF4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1400" y="5692140"/>
            <a:ext cx="2331720" cy="2331720"/>
          </a:xfrm>
          <a:prstGeom prst="rect">
            <a:avLst/>
          </a:prstGeom>
        </p:spPr>
      </p:pic>
      <p:pic>
        <p:nvPicPr>
          <p:cNvPr id="211" name="Рисунок 210">
            <a:extLst>
              <a:ext uri="{FF2B5EF4-FFF2-40B4-BE49-F238E27FC236}">
                <a16:creationId xmlns:a16="http://schemas.microsoft.com/office/drawing/2014/main" xmlns="" id="{9A8157C2-D2E7-47BD-8B6A-831F15ADD5A5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3960" y="5369560"/>
            <a:ext cx="3896360" cy="3896360"/>
          </a:xfrm>
          <a:prstGeom prst="rect">
            <a:avLst/>
          </a:prstGeom>
        </p:spPr>
      </p:pic>
      <p:pic>
        <p:nvPicPr>
          <p:cNvPr id="213" name="Рисунок 212">
            <a:extLst>
              <a:ext uri="{FF2B5EF4-FFF2-40B4-BE49-F238E27FC236}">
                <a16:creationId xmlns:a16="http://schemas.microsoft.com/office/drawing/2014/main" xmlns="" id="{0E293BC5-965E-4744-ADBE-3B1E9BEC4949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2517">
            <a:off x="8387080" y="4541520"/>
            <a:ext cx="5110480" cy="5110480"/>
          </a:xfrm>
          <a:prstGeom prst="rect">
            <a:avLst/>
          </a:prstGeom>
        </p:spPr>
      </p:pic>
      <p:pic>
        <p:nvPicPr>
          <p:cNvPr id="214" name="Рисунок 213">
            <a:extLst>
              <a:ext uri="{FF2B5EF4-FFF2-40B4-BE49-F238E27FC236}">
                <a16:creationId xmlns:a16="http://schemas.microsoft.com/office/drawing/2014/main" xmlns="" id="{A20A1E9E-D0BF-46F2-804C-6CF97CE03EF4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8600" y="5125720"/>
            <a:ext cx="3114040" cy="3114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8188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570552E4-F009-4F8A-80CA-28FA25F9178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91" r="2" b="40254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xmlns="" id="{C62DDF15-57EE-4A03-BC65-EF72393B0935}"/>
              </a:ext>
            </a:extLst>
          </p:cNvPr>
          <p:cNvSpPr/>
          <p:nvPr userDrawn="1"/>
        </p:nvSpPr>
        <p:spPr>
          <a:xfrm>
            <a:off x="0" y="-21146"/>
            <a:ext cx="12192000" cy="6879145"/>
          </a:xfrm>
          <a:prstGeom prst="rect">
            <a:avLst/>
          </a:prstGeom>
          <a:solidFill>
            <a:srgbClr val="000C3C">
              <a:alpha val="47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08" name="Рисунок 207">
            <a:extLst>
              <a:ext uri="{FF2B5EF4-FFF2-40B4-BE49-F238E27FC236}">
                <a16:creationId xmlns:a16="http://schemas.microsoft.com/office/drawing/2014/main" xmlns="" id="{C431E055-B589-4CEA-90A3-7077142E08A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65480" y="5034280"/>
            <a:ext cx="3937000" cy="3937000"/>
          </a:xfrm>
          <a:prstGeom prst="rect">
            <a:avLst/>
          </a:prstGeom>
        </p:spPr>
      </p:pic>
      <p:pic>
        <p:nvPicPr>
          <p:cNvPr id="209" name="Рисунок 208">
            <a:extLst>
              <a:ext uri="{FF2B5EF4-FFF2-40B4-BE49-F238E27FC236}">
                <a16:creationId xmlns:a16="http://schemas.microsoft.com/office/drawing/2014/main" xmlns="" id="{F4AAD1CD-59B6-4393-BF43-4C8FD2F7AF4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1400" y="5692140"/>
            <a:ext cx="2331720" cy="2331720"/>
          </a:xfrm>
          <a:prstGeom prst="rect">
            <a:avLst/>
          </a:prstGeom>
        </p:spPr>
      </p:pic>
      <p:pic>
        <p:nvPicPr>
          <p:cNvPr id="211" name="Рисунок 210">
            <a:extLst>
              <a:ext uri="{FF2B5EF4-FFF2-40B4-BE49-F238E27FC236}">
                <a16:creationId xmlns:a16="http://schemas.microsoft.com/office/drawing/2014/main" xmlns="" id="{9A8157C2-D2E7-47BD-8B6A-831F15ADD5A5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3960" y="5369560"/>
            <a:ext cx="3896360" cy="3896360"/>
          </a:xfrm>
          <a:prstGeom prst="rect">
            <a:avLst/>
          </a:prstGeom>
        </p:spPr>
      </p:pic>
      <p:pic>
        <p:nvPicPr>
          <p:cNvPr id="213" name="Рисунок 212">
            <a:extLst>
              <a:ext uri="{FF2B5EF4-FFF2-40B4-BE49-F238E27FC236}">
                <a16:creationId xmlns:a16="http://schemas.microsoft.com/office/drawing/2014/main" xmlns="" id="{0E293BC5-965E-4744-ADBE-3B1E9BEC4949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2517">
            <a:off x="8387080" y="4541520"/>
            <a:ext cx="5110480" cy="5110480"/>
          </a:xfrm>
          <a:prstGeom prst="rect">
            <a:avLst/>
          </a:prstGeom>
        </p:spPr>
      </p:pic>
      <p:pic>
        <p:nvPicPr>
          <p:cNvPr id="214" name="Рисунок 213">
            <a:extLst>
              <a:ext uri="{FF2B5EF4-FFF2-40B4-BE49-F238E27FC236}">
                <a16:creationId xmlns:a16="http://schemas.microsoft.com/office/drawing/2014/main" xmlns="" id="{A20A1E9E-D0BF-46F2-804C-6CF97CE03EF4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8600" y="5125720"/>
            <a:ext cx="3114040" cy="3114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99599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570552E4-F009-4F8A-80CA-28FA25F9178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91" r="2" b="40254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xmlns="" id="{DA781FF5-FE81-4D24-BA13-403DC184BED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242" t="39255" r="31954" b="21254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xmlns="" id="{C62DDF15-57EE-4A03-BC65-EF72393B0935}"/>
              </a:ext>
            </a:extLst>
          </p:cNvPr>
          <p:cNvSpPr/>
          <p:nvPr userDrawn="1"/>
        </p:nvSpPr>
        <p:spPr>
          <a:xfrm>
            <a:off x="0" y="0"/>
            <a:ext cx="12192000" cy="6879145"/>
          </a:xfrm>
          <a:prstGeom prst="rect">
            <a:avLst/>
          </a:prstGeom>
          <a:solidFill>
            <a:srgbClr val="000C3C">
              <a:alpha val="47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3102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57565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6" r:id="rId4"/>
    <p:sldLayoutId id="2147483652" r:id="rId5"/>
    <p:sldLayoutId id="2147483653" r:id="rId6"/>
    <p:sldLayoutId id="2147483654" r:id="rId7"/>
    <p:sldLayoutId id="2147483655" r:id="rId8"/>
    <p:sldLayoutId id="2147483657" r:id="rId9"/>
    <p:sldLayoutId id="2147483658" r:id="rId10"/>
    <p:sldLayoutId id="2147483659" r:id="rId11"/>
    <p:sldLayoutId id="2147483663" r:id="rId12"/>
    <p:sldLayoutId id="2147483660" r:id="rId13"/>
    <p:sldLayoutId id="2147483661" r:id="rId14"/>
    <p:sldLayoutId id="2147483662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551" userDrawn="1">
          <p15:clr>
            <a:srgbClr val="F26B43"/>
          </p15:clr>
        </p15:guide>
        <p15:guide id="4" pos="7129" userDrawn="1">
          <p15:clr>
            <a:srgbClr val="F26B43"/>
          </p15:clr>
        </p15:guide>
        <p15:guide id="5" orient="horz" pos="459" userDrawn="1">
          <p15:clr>
            <a:srgbClr val="F26B43"/>
          </p15:clr>
        </p15:guide>
        <p15:guide id="6" orient="horz" pos="3861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1.png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gi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microsoft.com/office/2007/relationships/media" Target="../media/media2.mp3"/><Relationship Id="rId1" Type="http://schemas.openxmlformats.org/officeDocument/2006/relationships/audio" Target="NULL" TargetMode="External"/><Relationship Id="rId5" Type="http://schemas.openxmlformats.org/officeDocument/2006/relationships/image" Target="../media/image21.png"/><Relationship Id="rId4" Type="http://schemas.openxmlformats.org/officeDocument/2006/relationships/image" Target="../media/image22.gi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gif"/><Relationship Id="rId3" Type="http://schemas.openxmlformats.org/officeDocument/2006/relationships/audio" Target="NULL" TargetMode="External"/><Relationship Id="rId7" Type="http://schemas.openxmlformats.org/officeDocument/2006/relationships/image" Target="../media/image24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23.png"/><Relationship Id="rId5" Type="http://schemas.openxmlformats.org/officeDocument/2006/relationships/slideLayout" Target="../slideLayouts/slideLayout2.xml"/><Relationship Id="rId4" Type="http://schemas.microsoft.com/office/2007/relationships/media" Target="../media/media4.mp3"/><Relationship Id="rId9" Type="http://schemas.openxmlformats.org/officeDocument/2006/relationships/image" Target="../media/image2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5" Type="http://schemas.openxmlformats.org/officeDocument/2006/relationships/image" Target="../media/image21.png"/><Relationship Id="rId4" Type="http://schemas.openxmlformats.org/officeDocument/2006/relationships/image" Target="../media/image26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microsoft.com/office/2007/relationships/media" Target="../media/media6.mp3"/><Relationship Id="rId1" Type="http://schemas.openxmlformats.org/officeDocument/2006/relationships/audio" Target="NULL" TargetMode="External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11.png"/><Relationship Id="rId2" Type="http://schemas.microsoft.com/office/2007/relationships/media" Target="../media/media7.mp3"/><Relationship Id="rId1" Type="http://schemas.openxmlformats.org/officeDocument/2006/relationships/audio" Target="NULL" TargetMode="Externa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microsoft.com/office/2007/relationships/media" Target="../media/media9.mp3"/><Relationship Id="rId1" Type="http://schemas.openxmlformats.org/officeDocument/2006/relationships/audio" Target="NULL" TargetMode="External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9.mp3"/><Relationship Id="rId1" Type="http://schemas.openxmlformats.org/officeDocument/2006/relationships/audio" Target="NULL" TargetMode="External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11.png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21.png"/><Relationship Id="rId3" Type="http://schemas.openxmlformats.org/officeDocument/2006/relationships/slideLayout" Target="../slideLayouts/slideLayout15.xml"/><Relationship Id="rId7" Type="http://schemas.microsoft.com/office/2007/relationships/hdphoto" Target="../media/hdphoto2.wdp"/><Relationship Id="rId12" Type="http://schemas.openxmlformats.org/officeDocument/2006/relationships/image" Target="../media/image11.png"/><Relationship Id="rId2" Type="http://schemas.openxmlformats.org/officeDocument/2006/relationships/audio" Target="../media/media11.mp3"/><Relationship Id="rId1" Type="http://schemas.microsoft.com/office/2007/relationships/media" Target="../media/media11.mp3"/><Relationship Id="rId6" Type="http://schemas.openxmlformats.org/officeDocument/2006/relationships/image" Target="../media/image27.png"/><Relationship Id="rId11" Type="http://schemas.openxmlformats.org/officeDocument/2006/relationships/image" Target="../media/image10.png"/><Relationship Id="rId5" Type="http://schemas.openxmlformats.org/officeDocument/2006/relationships/image" Target="../media/image9.png"/><Relationship Id="rId10" Type="http://schemas.openxmlformats.org/officeDocument/2006/relationships/image" Target="../media/image30.png"/><Relationship Id="rId4" Type="http://schemas.openxmlformats.org/officeDocument/2006/relationships/image" Target="../media/image8.png"/><Relationship Id="rId9" Type="http://schemas.openxmlformats.org/officeDocument/2006/relationships/image" Target="../media/image29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audio" Target="NULL" TargetMode="External"/><Relationship Id="rId7" Type="http://schemas.openxmlformats.org/officeDocument/2006/relationships/image" Target="../media/image21.png"/><Relationship Id="rId2" Type="http://schemas.microsoft.com/office/2007/relationships/media" Target="../media/media12.mp4"/><Relationship Id="rId1" Type="http://schemas.openxmlformats.org/officeDocument/2006/relationships/video" Target="NULL" TargetMode="External"/><Relationship Id="rId6" Type="http://schemas.openxmlformats.org/officeDocument/2006/relationships/image" Target="../media/image31.png"/><Relationship Id="rId5" Type="http://schemas.openxmlformats.org/officeDocument/2006/relationships/slideLayout" Target="../slideLayouts/slideLayout12.xml"/><Relationship Id="rId10" Type="http://schemas.openxmlformats.org/officeDocument/2006/relationships/image" Target="../media/image11.png"/><Relationship Id="rId4" Type="http://schemas.microsoft.com/office/2007/relationships/media" Target="../media/media13.mp3"/><Relationship Id="rId9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4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Рисунок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47" y="0"/>
            <a:ext cx="12202847" cy="685800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xmlns="" id="{CAC0E429-EE67-4C49-9048-192C82026B0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786" y="587604"/>
            <a:ext cx="1324947" cy="1203750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xmlns="" id="{454CA709-EF16-412C-998E-B1C19EA3D59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3635" y="798472"/>
            <a:ext cx="1343339" cy="78201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A5430BA2-DD79-418C-B00E-7693BDFD9D1D}"/>
              </a:ext>
            </a:extLst>
          </p:cNvPr>
          <p:cNvSpPr txBox="1"/>
          <p:nvPr/>
        </p:nvSpPr>
        <p:spPr>
          <a:xfrm>
            <a:off x="765048" y="2333780"/>
            <a:ext cx="8333232" cy="3231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85000"/>
              </a:lnSpc>
            </a:pPr>
            <a:r>
              <a:rPr lang="ru-RU" sz="4800" spc="100" dirty="0">
                <a:solidFill>
                  <a:schemeClr val="bg1"/>
                </a:solidFill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rPr>
              <a:t>НЕЙРОННАЯ СВЯЗЬ МОЛОКА </a:t>
            </a:r>
            <a:r>
              <a:rPr lang="en-US" sz="4800" spc="100" dirty="0">
                <a:solidFill>
                  <a:schemeClr val="bg1"/>
                </a:solidFill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rPr>
              <a:t/>
            </a:r>
            <a:br>
              <a:rPr lang="en-US" sz="4800" spc="100" dirty="0">
                <a:solidFill>
                  <a:schemeClr val="bg1"/>
                </a:solidFill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rPr>
            </a:br>
            <a:r>
              <a:rPr lang="ru-RU" sz="4800" spc="100" dirty="0">
                <a:solidFill>
                  <a:schemeClr val="bg1"/>
                </a:solidFill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rPr>
              <a:t>И МОРОЖЕНОГО: ДИФФУЗИЯ </a:t>
            </a:r>
            <a:br>
              <a:rPr lang="ru-RU" sz="4800" spc="100" dirty="0">
                <a:solidFill>
                  <a:schemeClr val="bg1"/>
                </a:solidFill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rPr>
            </a:br>
            <a:r>
              <a:rPr lang="ru-RU" sz="4800" spc="100" dirty="0">
                <a:solidFill>
                  <a:schemeClr val="bg1"/>
                </a:solidFill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rPr>
              <a:t>ИЛИ КОЛЛИЗИЯ? </a:t>
            </a:r>
            <a:endParaRPr lang="ru-RU" sz="4800" spc="100" dirty="0">
              <a:solidFill>
                <a:schemeClr val="bg1"/>
              </a:solidFill>
              <a:latin typeface="Roboto Black" panose="02000000000000000000" pitchFamily="2" charset="0"/>
              <a:ea typeface="Roboto Black" panose="02000000000000000000" pitchFamily="2" charset="0"/>
              <a:cs typeface="Roboto Black" panose="02000000000000000000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D6B3474F-0745-4C5D-99D4-FC72851EE826}"/>
              </a:ext>
            </a:extLst>
          </p:cNvPr>
          <p:cNvSpPr txBox="1"/>
          <p:nvPr/>
        </p:nvSpPr>
        <p:spPr>
          <a:xfrm>
            <a:off x="749808" y="5641658"/>
            <a:ext cx="36850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2400" dirty="0">
                <a:solidFill>
                  <a:schemeClr val="bg1"/>
                </a:solidFill>
                <a:effectLst/>
                <a:latin typeface="Roboto Bold" panose="02000000000000000000" pitchFamily="2" charset="0"/>
                <a:ea typeface="Roboto Bold" panose="02000000000000000000" pitchFamily="2" charset="0"/>
                <a:cs typeface="Roboto Bold" panose="02000000000000000000" pitchFamily="2" charset="0"/>
              </a:rPr>
              <a:t>Дмитрий </a:t>
            </a:r>
            <a:r>
              <a:rPr lang="ru-RU" sz="2400" dirty="0" err="1">
                <a:solidFill>
                  <a:schemeClr val="bg1"/>
                </a:solidFill>
                <a:effectLst/>
                <a:latin typeface="Roboto Bold" panose="02000000000000000000" pitchFamily="2" charset="0"/>
                <a:ea typeface="Roboto Bold" panose="02000000000000000000" pitchFamily="2" charset="0"/>
                <a:cs typeface="Roboto Bold" panose="02000000000000000000" pitchFamily="2" charset="0"/>
              </a:rPr>
              <a:t>Докин</a:t>
            </a:r>
            <a:endParaRPr lang="ru-RU" sz="2400" dirty="0">
              <a:solidFill>
                <a:schemeClr val="bg1"/>
              </a:solidFill>
              <a:latin typeface="Roboto Bold" panose="02000000000000000000" pitchFamily="2" charset="0"/>
              <a:ea typeface="Roboto Bold" panose="02000000000000000000" pitchFamily="2" charset="0"/>
              <a:cs typeface="Roboto Bold" panose="02000000000000000000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ACCD7F75-C8CE-4AD1-9060-F08A77340999}"/>
              </a:ext>
            </a:extLst>
          </p:cNvPr>
          <p:cNvSpPr txBox="1"/>
          <p:nvPr/>
        </p:nvSpPr>
        <p:spPr>
          <a:xfrm>
            <a:off x="770128" y="6095072"/>
            <a:ext cx="534619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>
              <a:defRPr sz="2400">
                <a:solidFill>
                  <a:schemeClr val="bg1"/>
                </a:solidFill>
                <a:effectLst/>
                <a:latin typeface="Roboto Bold" panose="02000000000000000000" pitchFamily="2" charset="0"/>
                <a:ea typeface="Roboto Bold" panose="02000000000000000000" pitchFamily="2" charset="0"/>
                <a:cs typeface="Roboto Bold" panose="02000000000000000000" pitchFamily="2" charset="0"/>
              </a:defRPr>
            </a:lvl1pPr>
          </a:lstStyle>
          <a:p>
            <a:r>
              <a:rPr lang="ru-RU" sz="1600" dirty="0"/>
              <a:t>Председатель совета Директоров</a:t>
            </a:r>
          </a:p>
        </p:txBody>
      </p:sp>
      <p:pic>
        <p:nvPicPr>
          <p:cNvPr id="13" name="Ravines - ELPHNT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4000" end="121815.475"/>
                  <p14:fade in="10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900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2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01D0ACBA-FA9D-4C28-928E-5A3219332D6D}"/>
              </a:ext>
            </a:extLst>
          </p:cNvPr>
          <p:cNvSpPr txBox="1"/>
          <p:nvPr/>
        </p:nvSpPr>
        <p:spPr>
          <a:xfrm>
            <a:off x="1604772" y="661798"/>
            <a:ext cx="8982456" cy="7201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>
              <a:lnSpc>
                <a:spcPct val="85000"/>
              </a:lnSpc>
              <a:defRPr sz="4800" spc="100"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defRPr>
            </a:lvl1pPr>
          </a:lstStyle>
          <a:p>
            <a:pPr algn="ctr"/>
            <a:r>
              <a:rPr lang="ru-RU" dirty="0">
                <a:solidFill>
                  <a:schemeClr val="bg1"/>
                </a:solidFill>
              </a:rPr>
              <a:t>МЫ С ТОБОЙ ОДНОЙ КРОВИ</a:t>
            </a:r>
          </a:p>
        </p:txBody>
      </p:sp>
      <p:sp>
        <p:nvSpPr>
          <p:cNvPr id="9" name="Рисунок 58">
            <a:extLst>
              <a:ext uri="{FF2B5EF4-FFF2-40B4-BE49-F238E27FC236}">
                <a16:creationId xmlns:a16="http://schemas.microsoft.com/office/drawing/2014/main" xmlns="" id="{E233985D-7FD0-4713-925C-7D15CFEE3825}"/>
              </a:ext>
            </a:extLst>
          </p:cNvPr>
          <p:cNvSpPr/>
          <p:nvPr/>
        </p:nvSpPr>
        <p:spPr>
          <a:xfrm>
            <a:off x="8899883" y="1814402"/>
            <a:ext cx="2569526" cy="4314936"/>
          </a:xfrm>
          <a:custGeom>
            <a:avLst/>
            <a:gdLst>
              <a:gd name="connsiteX0" fmla="*/ 1375000 w 1461689"/>
              <a:gd name="connsiteY0" fmla="*/ 648841 h 2454575"/>
              <a:gd name="connsiteX1" fmla="*/ 1375000 w 1461689"/>
              <a:gd name="connsiteY1" fmla="*/ 673797 h 2454575"/>
              <a:gd name="connsiteX2" fmla="*/ 1415005 w 1461689"/>
              <a:gd name="connsiteY2" fmla="*/ 809718 h 2454575"/>
              <a:gd name="connsiteX3" fmla="*/ 1445676 w 1461689"/>
              <a:gd name="connsiteY3" fmla="*/ 987931 h 2454575"/>
              <a:gd name="connsiteX4" fmla="*/ 1296705 w 1461689"/>
              <a:gd name="connsiteY4" fmla="*/ 1098135 h 2454575"/>
              <a:gd name="connsiteX5" fmla="*/ 1257081 w 1461689"/>
              <a:gd name="connsiteY5" fmla="*/ 1133092 h 2454575"/>
              <a:gd name="connsiteX6" fmla="*/ 887225 w 1461689"/>
              <a:gd name="connsiteY6" fmla="*/ 2326098 h 2454575"/>
              <a:gd name="connsiteX7" fmla="*/ 729015 w 1461689"/>
              <a:gd name="connsiteY7" fmla="*/ 2454876 h 2454575"/>
              <a:gd name="connsiteX8" fmla="*/ 571280 w 1461689"/>
              <a:gd name="connsiteY8" fmla="*/ 2325432 h 2454575"/>
              <a:gd name="connsiteX9" fmla="*/ 201711 w 1461689"/>
              <a:gd name="connsiteY9" fmla="*/ 1132425 h 2454575"/>
              <a:gd name="connsiteX10" fmla="*/ 161420 w 1461689"/>
              <a:gd name="connsiteY10" fmla="*/ 1098040 h 2454575"/>
              <a:gd name="connsiteX11" fmla="*/ 8067 w 1461689"/>
              <a:gd name="connsiteY11" fmla="*/ 974215 h 2454575"/>
              <a:gd name="connsiteX12" fmla="*/ 65217 w 1461689"/>
              <a:gd name="connsiteY12" fmla="*/ 785144 h 2454575"/>
              <a:gd name="connsiteX13" fmla="*/ 88839 w 1461689"/>
              <a:gd name="connsiteY13" fmla="*/ 730184 h 2454575"/>
              <a:gd name="connsiteX14" fmla="*/ 744731 w 1461689"/>
              <a:gd name="connsiteY14" fmla="*/ 379 h 2454575"/>
              <a:gd name="connsiteX15" fmla="*/ 1375000 w 1461689"/>
              <a:gd name="connsiteY15" fmla="*/ 648841 h 2454575"/>
              <a:gd name="connsiteX16" fmla="*/ 1018765 w 1461689"/>
              <a:gd name="connsiteY16" fmla="*/ 999742 h 2454575"/>
              <a:gd name="connsiteX17" fmla="*/ 1279084 w 1461689"/>
              <a:gd name="connsiteY17" fmla="*/ 999742 h 2454575"/>
              <a:gd name="connsiteX18" fmla="*/ 1357284 w 1461689"/>
              <a:gd name="connsiteY18" fmla="*/ 935734 h 2454575"/>
              <a:gd name="connsiteX19" fmla="*/ 1306230 w 1461689"/>
              <a:gd name="connsiteY19" fmla="*/ 848199 h 2454575"/>
              <a:gd name="connsiteX20" fmla="*/ 1263177 w 1461689"/>
              <a:gd name="connsiteY20" fmla="*/ 764093 h 2454575"/>
              <a:gd name="connsiteX21" fmla="*/ 574329 w 1461689"/>
              <a:gd name="connsiteY21" fmla="*/ 122013 h 2454575"/>
              <a:gd name="connsiteX22" fmla="*/ 197138 w 1461689"/>
              <a:gd name="connsiteY22" fmla="*/ 770570 h 2454575"/>
              <a:gd name="connsiteX23" fmla="*/ 163039 w 1461689"/>
              <a:gd name="connsiteY23" fmla="*/ 844389 h 2454575"/>
              <a:gd name="connsiteX24" fmla="*/ 101793 w 1461689"/>
              <a:gd name="connsiteY24" fmla="*/ 938877 h 2454575"/>
              <a:gd name="connsiteX25" fmla="*/ 193233 w 1461689"/>
              <a:gd name="connsiteY25" fmla="*/ 1000409 h 2454575"/>
              <a:gd name="connsiteX26" fmla="*/ 389258 w 1461689"/>
              <a:gd name="connsiteY26" fmla="*/ 1000409 h 2454575"/>
              <a:gd name="connsiteX27" fmla="*/ 530228 w 1461689"/>
              <a:gd name="connsiteY27" fmla="*/ 1140998 h 2454575"/>
              <a:gd name="connsiteX28" fmla="*/ 530228 w 1461689"/>
              <a:gd name="connsiteY28" fmla="*/ 1297874 h 2454575"/>
              <a:gd name="connsiteX29" fmla="*/ 575376 w 1461689"/>
              <a:gd name="connsiteY29" fmla="*/ 1355024 h 2454575"/>
              <a:gd name="connsiteX30" fmla="*/ 620811 w 1461689"/>
              <a:gd name="connsiteY30" fmla="*/ 1297874 h 2454575"/>
              <a:gd name="connsiteX31" fmla="*/ 620811 w 1461689"/>
              <a:gd name="connsiteY31" fmla="*/ 1148141 h 2454575"/>
              <a:gd name="connsiteX32" fmla="*/ 768829 w 1461689"/>
              <a:gd name="connsiteY32" fmla="*/ 1000123 h 2454575"/>
              <a:gd name="connsiteX33" fmla="*/ 1018765 w 1461689"/>
              <a:gd name="connsiteY33" fmla="*/ 999742 h 2454575"/>
              <a:gd name="connsiteX34" fmla="*/ 298485 w 1461689"/>
              <a:gd name="connsiteY34" fmla="*/ 1100135 h 2454575"/>
              <a:gd name="connsiteX35" fmla="*/ 305152 w 1461689"/>
              <a:gd name="connsiteY35" fmla="*/ 1129758 h 2454575"/>
              <a:gd name="connsiteX36" fmla="*/ 667102 w 1461689"/>
              <a:gd name="connsiteY36" fmla="*/ 2299238 h 2454575"/>
              <a:gd name="connsiteX37" fmla="*/ 727681 w 1461689"/>
              <a:gd name="connsiteY37" fmla="*/ 2354483 h 2454575"/>
              <a:gd name="connsiteX38" fmla="*/ 791499 w 1461689"/>
              <a:gd name="connsiteY38" fmla="*/ 2298571 h 2454575"/>
              <a:gd name="connsiteX39" fmla="*/ 1152306 w 1461689"/>
              <a:gd name="connsiteY39" fmla="*/ 1132425 h 2454575"/>
              <a:gd name="connsiteX40" fmla="*/ 1159354 w 1461689"/>
              <a:gd name="connsiteY40" fmla="*/ 1100040 h 2454575"/>
              <a:gd name="connsiteX41" fmla="*/ 759304 w 1461689"/>
              <a:gd name="connsiteY41" fmla="*/ 1100040 h 2454575"/>
              <a:gd name="connsiteX42" fmla="*/ 721204 w 1461689"/>
              <a:gd name="connsiteY42" fmla="*/ 1140902 h 2454575"/>
              <a:gd name="connsiteX43" fmla="*/ 721204 w 1461689"/>
              <a:gd name="connsiteY43" fmla="*/ 1301303 h 2454575"/>
              <a:gd name="connsiteX44" fmla="*/ 575757 w 1461689"/>
              <a:gd name="connsiteY44" fmla="*/ 1454465 h 2454575"/>
              <a:gd name="connsiteX45" fmla="*/ 430882 w 1461689"/>
              <a:gd name="connsiteY45" fmla="*/ 1301399 h 2454575"/>
              <a:gd name="connsiteX46" fmla="*/ 430882 w 1461689"/>
              <a:gd name="connsiteY46" fmla="*/ 1140998 h 2454575"/>
              <a:gd name="connsiteX47" fmla="*/ 392782 w 1461689"/>
              <a:gd name="connsiteY47" fmla="*/ 1100040 h 2454575"/>
              <a:gd name="connsiteX48" fmla="*/ 298485 w 1461689"/>
              <a:gd name="connsiteY48" fmla="*/ 1100135 h 2454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461689" h="2454575">
                <a:moveTo>
                  <a:pt x="1375000" y="648841"/>
                </a:moveTo>
                <a:cubicBezTo>
                  <a:pt x="1375572" y="657147"/>
                  <a:pt x="1375572" y="665491"/>
                  <a:pt x="1375000" y="673797"/>
                </a:cubicBezTo>
                <a:cubicBezTo>
                  <a:pt x="1368333" y="724946"/>
                  <a:pt x="1365475" y="767999"/>
                  <a:pt x="1415005" y="809718"/>
                </a:cubicBezTo>
                <a:cubicBezTo>
                  <a:pt x="1467297" y="853724"/>
                  <a:pt x="1472155" y="923256"/>
                  <a:pt x="1445676" y="987931"/>
                </a:cubicBezTo>
                <a:cubicBezTo>
                  <a:pt x="1419196" y="1052606"/>
                  <a:pt x="1368333" y="1092706"/>
                  <a:pt x="1296705" y="1098135"/>
                </a:cubicBezTo>
                <a:cubicBezTo>
                  <a:pt x="1270416" y="1099945"/>
                  <a:pt x="1263558" y="1112232"/>
                  <a:pt x="1257081" y="1133092"/>
                </a:cubicBezTo>
                <a:cubicBezTo>
                  <a:pt x="1134084" y="1530856"/>
                  <a:pt x="1010793" y="1928525"/>
                  <a:pt x="887225" y="2326098"/>
                </a:cubicBezTo>
                <a:cubicBezTo>
                  <a:pt x="861126" y="2410204"/>
                  <a:pt x="805977" y="2454972"/>
                  <a:pt x="729015" y="2454876"/>
                </a:cubicBezTo>
                <a:cubicBezTo>
                  <a:pt x="652053" y="2454781"/>
                  <a:pt x="597474" y="2409918"/>
                  <a:pt x="571280" y="2325432"/>
                </a:cubicBezTo>
                <a:cubicBezTo>
                  <a:pt x="447903" y="1927667"/>
                  <a:pt x="324707" y="1529999"/>
                  <a:pt x="201711" y="1132425"/>
                </a:cubicBezTo>
                <a:cubicBezTo>
                  <a:pt x="195043" y="1110899"/>
                  <a:pt x="187233" y="1099564"/>
                  <a:pt x="161420" y="1098040"/>
                </a:cubicBezTo>
                <a:cubicBezTo>
                  <a:pt x="89316" y="1093211"/>
                  <a:pt x="27984" y="1043681"/>
                  <a:pt x="8067" y="974215"/>
                </a:cubicBezTo>
                <a:cubicBezTo>
                  <a:pt x="-14050" y="905435"/>
                  <a:pt x="8705" y="830159"/>
                  <a:pt x="65217" y="785144"/>
                </a:cubicBezTo>
                <a:cubicBezTo>
                  <a:pt x="85029" y="769713"/>
                  <a:pt x="92173" y="756569"/>
                  <a:pt x="88839" y="730184"/>
                </a:cubicBezTo>
                <a:cubicBezTo>
                  <a:pt x="40167" y="333183"/>
                  <a:pt x="345443" y="-5622"/>
                  <a:pt x="744731" y="379"/>
                </a:cubicBezTo>
                <a:cubicBezTo>
                  <a:pt x="1090393" y="5427"/>
                  <a:pt x="1377001" y="300035"/>
                  <a:pt x="1375000" y="648841"/>
                </a:cubicBezTo>
                <a:close/>
                <a:moveTo>
                  <a:pt x="1018765" y="999742"/>
                </a:moveTo>
                <a:cubicBezTo>
                  <a:pt x="1105538" y="999742"/>
                  <a:pt x="1192311" y="1000313"/>
                  <a:pt x="1279084" y="999742"/>
                </a:cubicBezTo>
                <a:cubicBezTo>
                  <a:pt x="1317584" y="1001247"/>
                  <a:pt x="1351149" y="973777"/>
                  <a:pt x="1357284" y="935734"/>
                </a:cubicBezTo>
                <a:cubicBezTo>
                  <a:pt x="1363475" y="896205"/>
                  <a:pt x="1344711" y="864106"/>
                  <a:pt x="1306230" y="848199"/>
                </a:cubicBezTo>
                <a:cubicBezTo>
                  <a:pt x="1256890" y="828006"/>
                  <a:pt x="1251842" y="818100"/>
                  <a:pt x="1263177" y="764093"/>
                </a:cubicBezTo>
                <a:cubicBezTo>
                  <a:pt x="1348902" y="356519"/>
                  <a:pt x="972855" y="6284"/>
                  <a:pt x="574329" y="122013"/>
                </a:cubicBezTo>
                <a:cubicBezTo>
                  <a:pt x="298675" y="202118"/>
                  <a:pt x="134940" y="483963"/>
                  <a:pt x="197138" y="770570"/>
                </a:cubicBezTo>
                <a:cubicBezTo>
                  <a:pt x="206663" y="812957"/>
                  <a:pt x="198472" y="830102"/>
                  <a:pt x="163039" y="844389"/>
                </a:cubicBezTo>
                <a:cubicBezTo>
                  <a:pt x="113700" y="864392"/>
                  <a:pt x="93316" y="895729"/>
                  <a:pt x="101793" y="938877"/>
                </a:cubicBezTo>
                <a:cubicBezTo>
                  <a:pt x="109509" y="978501"/>
                  <a:pt x="141227" y="1000123"/>
                  <a:pt x="193233" y="1000409"/>
                </a:cubicBezTo>
                <a:cubicBezTo>
                  <a:pt x="258575" y="1000409"/>
                  <a:pt x="323916" y="1000409"/>
                  <a:pt x="389258" y="1000409"/>
                </a:cubicBezTo>
                <a:cubicBezTo>
                  <a:pt x="474983" y="1001361"/>
                  <a:pt x="529466" y="1055559"/>
                  <a:pt x="530228" y="1140998"/>
                </a:cubicBezTo>
                <a:cubicBezTo>
                  <a:pt x="530228" y="1193290"/>
                  <a:pt x="530228" y="1245773"/>
                  <a:pt x="530228" y="1297874"/>
                </a:cubicBezTo>
                <a:cubicBezTo>
                  <a:pt x="530228" y="1333403"/>
                  <a:pt x="548135" y="1355024"/>
                  <a:pt x="575376" y="1355024"/>
                </a:cubicBezTo>
                <a:cubicBezTo>
                  <a:pt x="602618" y="1355024"/>
                  <a:pt x="620334" y="1332927"/>
                  <a:pt x="620811" y="1297874"/>
                </a:cubicBezTo>
                <a:cubicBezTo>
                  <a:pt x="621477" y="1247964"/>
                  <a:pt x="620811" y="1198052"/>
                  <a:pt x="620811" y="1148141"/>
                </a:cubicBezTo>
                <a:cubicBezTo>
                  <a:pt x="621287" y="1052891"/>
                  <a:pt x="673674" y="1000694"/>
                  <a:pt x="768829" y="1000123"/>
                </a:cubicBezTo>
                <a:cubicBezTo>
                  <a:pt x="852363" y="999456"/>
                  <a:pt x="935612" y="999837"/>
                  <a:pt x="1018765" y="999742"/>
                </a:cubicBezTo>
                <a:close/>
                <a:moveTo>
                  <a:pt x="298485" y="1100135"/>
                </a:moveTo>
                <a:cubicBezTo>
                  <a:pt x="301533" y="1114042"/>
                  <a:pt x="302771" y="1122138"/>
                  <a:pt x="305152" y="1129758"/>
                </a:cubicBezTo>
                <a:cubicBezTo>
                  <a:pt x="425805" y="1519645"/>
                  <a:pt x="546449" y="1909475"/>
                  <a:pt x="667102" y="2299238"/>
                </a:cubicBezTo>
                <a:cubicBezTo>
                  <a:pt x="676627" y="2329908"/>
                  <a:pt x="691677" y="2353816"/>
                  <a:pt x="727681" y="2354483"/>
                </a:cubicBezTo>
                <a:cubicBezTo>
                  <a:pt x="765781" y="2355150"/>
                  <a:pt x="781497" y="2330670"/>
                  <a:pt x="791499" y="2298571"/>
                </a:cubicBezTo>
                <a:cubicBezTo>
                  <a:pt x="911580" y="1909887"/>
                  <a:pt x="1031843" y="1521169"/>
                  <a:pt x="1152306" y="1132425"/>
                </a:cubicBezTo>
                <a:cubicBezTo>
                  <a:pt x="1155163" y="1122900"/>
                  <a:pt x="1156592" y="1113375"/>
                  <a:pt x="1159354" y="1100040"/>
                </a:cubicBezTo>
                <a:cubicBezTo>
                  <a:pt x="1022480" y="1100040"/>
                  <a:pt x="890654" y="1100040"/>
                  <a:pt x="759304" y="1100040"/>
                </a:cubicBezTo>
                <a:cubicBezTo>
                  <a:pt x="733015" y="1100040"/>
                  <a:pt x="721204" y="1114518"/>
                  <a:pt x="721204" y="1140902"/>
                </a:cubicBezTo>
                <a:cubicBezTo>
                  <a:pt x="721204" y="1194338"/>
                  <a:pt x="721966" y="1247868"/>
                  <a:pt x="721204" y="1301303"/>
                </a:cubicBezTo>
                <a:cubicBezTo>
                  <a:pt x="719871" y="1388552"/>
                  <a:pt x="656529" y="1454751"/>
                  <a:pt x="575757" y="1454465"/>
                </a:cubicBezTo>
                <a:cubicBezTo>
                  <a:pt x="494985" y="1454180"/>
                  <a:pt x="431835" y="1389124"/>
                  <a:pt x="430882" y="1301399"/>
                </a:cubicBezTo>
                <a:cubicBezTo>
                  <a:pt x="430406" y="1247964"/>
                  <a:pt x="430882" y="1194433"/>
                  <a:pt x="430882" y="1140998"/>
                </a:cubicBezTo>
                <a:cubicBezTo>
                  <a:pt x="430882" y="1114614"/>
                  <a:pt x="418785" y="1100612"/>
                  <a:pt x="392782" y="1100040"/>
                </a:cubicBezTo>
                <a:cubicBezTo>
                  <a:pt x="362778" y="1100135"/>
                  <a:pt x="333155" y="1100135"/>
                  <a:pt x="298485" y="1100135"/>
                </a:cubicBezTo>
                <a:close/>
              </a:path>
            </a:pathLst>
          </a:custGeom>
          <a:noFill/>
          <a:ln w="57150" cap="flat">
            <a:solidFill>
              <a:srgbClr val="00B0F0"/>
            </a:solidFill>
            <a:prstDash val="solid"/>
            <a:miter/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endParaRPr lang="ru-RU"/>
          </a:p>
        </p:txBody>
      </p:sp>
      <p:sp>
        <p:nvSpPr>
          <p:cNvPr id="11" name="Рисунок 14">
            <a:extLst>
              <a:ext uri="{FF2B5EF4-FFF2-40B4-BE49-F238E27FC236}">
                <a16:creationId xmlns:a16="http://schemas.microsoft.com/office/drawing/2014/main" xmlns="" id="{8698E462-E917-4226-B8A5-C3016ABBA692}"/>
              </a:ext>
            </a:extLst>
          </p:cNvPr>
          <p:cNvSpPr/>
          <p:nvPr/>
        </p:nvSpPr>
        <p:spPr>
          <a:xfrm>
            <a:off x="891540" y="1795656"/>
            <a:ext cx="1770380" cy="4333682"/>
          </a:xfrm>
          <a:custGeom>
            <a:avLst/>
            <a:gdLst>
              <a:gd name="connsiteX0" fmla="*/ 331729 w 2033280"/>
              <a:gd name="connsiteY0" fmla="*/ 3894336 h 3894677"/>
              <a:gd name="connsiteX1" fmla="*/ 156850 w 2033280"/>
              <a:gd name="connsiteY1" fmla="*/ 3816897 h 3894677"/>
              <a:gd name="connsiteX2" fmla="*/ 450 w 2033280"/>
              <a:gd name="connsiteY2" fmla="*/ 3507525 h 3894677"/>
              <a:gd name="connsiteX3" fmla="*/ 5307 w 2033280"/>
              <a:gd name="connsiteY3" fmla="*/ 1861319 h 3894677"/>
              <a:gd name="connsiteX4" fmla="*/ 159803 w 2033280"/>
              <a:gd name="connsiteY4" fmla="*/ 1235051 h 3894677"/>
              <a:gd name="connsiteX5" fmla="*/ 350303 w 2033280"/>
              <a:gd name="connsiteY5" fmla="*/ 636405 h 3894677"/>
              <a:gd name="connsiteX6" fmla="*/ 368019 w 2033280"/>
              <a:gd name="connsiteY6" fmla="*/ 510293 h 3894677"/>
              <a:gd name="connsiteX7" fmla="*/ 342873 w 2033280"/>
              <a:gd name="connsiteY7" fmla="*/ 502483 h 3894677"/>
              <a:gd name="connsiteX8" fmla="*/ 127418 w 2033280"/>
              <a:gd name="connsiteY8" fmla="*/ 254833 h 3894677"/>
              <a:gd name="connsiteX9" fmla="*/ 332586 w 2033280"/>
              <a:gd name="connsiteY9" fmla="*/ 5945 h 3894677"/>
              <a:gd name="connsiteX10" fmla="*/ 396785 w 2033280"/>
              <a:gd name="connsiteY10" fmla="*/ 39 h 3894677"/>
              <a:gd name="connsiteX11" fmla="*/ 1636559 w 2033280"/>
              <a:gd name="connsiteY11" fmla="*/ 39 h 3894677"/>
              <a:gd name="connsiteX12" fmla="*/ 1902783 w 2033280"/>
              <a:gd name="connsiteY12" fmla="*/ 224639 h 3894677"/>
              <a:gd name="connsiteX13" fmla="*/ 1698281 w 2033280"/>
              <a:gd name="connsiteY13" fmla="*/ 501721 h 3894677"/>
              <a:gd name="connsiteX14" fmla="*/ 1658466 w 2033280"/>
              <a:gd name="connsiteY14" fmla="*/ 509341 h 3894677"/>
              <a:gd name="connsiteX15" fmla="*/ 1736857 w 2033280"/>
              <a:gd name="connsiteY15" fmla="*/ 869291 h 3894677"/>
              <a:gd name="connsiteX16" fmla="*/ 1919356 w 2033280"/>
              <a:gd name="connsiteY16" fmla="*/ 1347636 h 3894677"/>
              <a:gd name="connsiteX17" fmla="*/ 2028703 w 2033280"/>
              <a:gd name="connsiteY17" fmla="*/ 1884180 h 3894677"/>
              <a:gd name="connsiteX18" fmla="*/ 2033180 w 2033280"/>
              <a:gd name="connsiteY18" fmla="*/ 3005749 h 3894677"/>
              <a:gd name="connsiteX19" fmla="*/ 2033180 w 2033280"/>
              <a:gd name="connsiteY19" fmla="*/ 3496286 h 3894677"/>
              <a:gd name="connsiteX20" fmla="*/ 1812200 w 2033280"/>
              <a:gd name="connsiteY20" fmla="*/ 3856807 h 3894677"/>
              <a:gd name="connsiteX21" fmla="*/ 1701615 w 2033280"/>
              <a:gd name="connsiteY21" fmla="*/ 3894431 h 3894677"/>
              <a:gd name="connsiteX22" fmla="*/ 620051 w 2033280"/>
              <a:gd name="connsiteY22" fmla="*/ 510579 h 3894677"/>
              <a:gd name="connsiteX23" fmla="*/ 347636 w 2033280"/>
              <a:gd name="connsiteY23" fmla="*/ 1425456 h 3894677"/>
              <a:gd name="connsiteX24" fmla="*/ 364590 w 2033280"/>
              <a:gd name="connsiteY24" fmla="*/ 1430313 h 3894677"/>
              <a:gd name="connsiteX25" fmla="*/ 413930 w 2033280"/>
              <a:gd name="connsiteY25" fmla="*/ 1428313 h 3894677"/>
              <a:gd name="connsiteX26" fmla="*/ 753020 w 2033280"/>
              <a:gd name="connsiteY26" fmla="*/ 1480796 h 3894677"/>
              <a:gd name="connsiteX27" fmla="*/ 981620 w 2033280"/>
              <a:gd name="connsiteY27" fmla="*/ 1598811 h 3894677"/>
              <a:gd name="connsiteX28" fmla="*/ 1218697 w 2033280"/>
              <a:gd name="connsiteY28" fmla="*/ 1673487 h 3894677"/>
              <a:gd name="connsiteX29" fmla="*/ 1708853 w 2033280"/>
              <a:gd name="connsiteY29" fmla="*/ 1507656 h 3894677"/>
              <a:gd name="connsiteX30" fmla="*/ 1628748 w 2033280"/>
              <a:gd name="connsiteY30" fmla="*/ 1305441 h 3894677"/>
              <a:gd name="connsiteX31" fmla="*/ 1466823 w 2033280"/>
              <a:gd name="connsiteY31" fmla="*/ 852336 h 3894677"/>
              <a:gd name="connsiteX32" fmla="*/ 1404625 w 2033280"/>
              <a:gd name="connsiteY32" fmla="*/ 510579 h 38946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033280" h="3894677">
                <a:moveTo>
                  <a:pt x="331729" y="3894336"/>
                </a:moveTo>
                <a:cubicBezTo>
                  <a:pt x="273055" y="3869095"/>
                  <a:pt x="208571" y="3852331"/>
                  <a:pt x="156850" y="3816897"/>
                </a:cubicBezTo>
                <a:cubicBezTo>
                  <a:pt x="50646" y="3744221"/>
                  <a:pt x="450" y="3635922"/>
                  <a:pt x="450" y="3507525"/>
                </a:cubicBezTo>
                <a:cubicBezTo>
                  <a:pt x="450" y="2958790"/>
                  <a:pt x="450" y="2410055"/>
                  <a:pt x="5307" y="1861319"/>
                </a:cubicBezTo>
                <a:cubicBezTo>
                  <a:pt x="7212" y="1641673"/>
                  <a:pt x="71030" y="1434695"/>
                  <a:pt x="159803" y="1235051"/>
                </a:cubicBezTo>
                <a:cubicBezTo>
                  <a:pt x="245528" y="1042646"/>
                  <a:pt x="318775" y="846145"/>
                  <a:pt x="350303" y="636405"/>
                </a:cubicBezTo>
                <a:cubicBezTo>
                  <a:pt x="356494" y="595257"/>
                  <a:pt x="361923" y="553918"/>
                  <a:pt x="368019" y="510293"/>
                </a:cubicBezTo>
                <a:cubicBezTo>
                  <a:pt x="359837" y="507074"/>
                  <a:pt x="351436" y="504464"/>
                  <a:pt x="342873" y="502483"/>
                </a:cubicBezTo>
                <a:cubicBezTo>
                  <a:pt x="220144" y="483757"/>
                  <a:pt x="128980" y="378972"/>
                  <a:pt x="127418" y="254833"/>
                </a:cubicBezTo>
                <a:cubicBezTo>
                  <a:pt x="127865" y="133618"/>
                  <a:pt x="213686" y="29519"/>
                  <a:pt x="332586" y="5945"/>
                </a:cubicBezTo>
                <a:cubicBezTo>
                  <a:pt x="353751" y="1982"/>
                  <a:pt x="375249" y="1"/>
                  <a:pt x="396785" y="39"/>
                </a:cubicBezTo>
                <a:cubicBezTo>
                  <a:pt x="810103" y="-342"/>
                  <a:pt x="1223364" y="-342"/>
                  <a:pt x="1636559" y="39"/>
                </a:cubicBezTo>
                <a:cubicBezTo>
                  <a:pt x="1781244" y="39"/>
                  <a:pt x="1883542" y="87288"/>
                  <a:pt x="1902783" y="224639"/>
                </a:cubicBezTo>
                <a:cubicBezTo>
                  <a:pt x="1920785" y="353036"/>
                  <a:pt x="1826583" y="480766"/>
                  <a:pt x="1698281" y="501721"/>
                </a:cubicBezTo>
                <a:cubicBezTo>
                  <a:pt x="1688756" y="503340"/>
                  <a:pt x="1679231" y="505436"/>
                  <a:pt x="1658466" y="509341"/>
                </a:cubicBezTo>
                <a:cubicBezTo>
                  <a:pt x="1684184" y="631071"/>
                  <a:pt x="1699614" y="753657"/>
                  <a:pt x="1736857" y="869291"/>
                </a:cubicBezTo>
                <a:cubicBezTo>
                  <a:pt x="1789054" y="1031216"/>
                  <a:pt x="1856205" y="1188950"/>
                  <a:pt x="1919356" y="1347636"/>
                </a:cubicBezTo>
                <a:cubicBezTo>
                  <a:pt x="1988689" y="1518181"/>
                  <a:pt x="2025760" y="1700109"/>
                  <a:pt x="2028703" y="1884180"/>
                </a:cubicBezTo>
                <a:cubicBezTo>
                  <a:pt x="2032608" y="2258036"/>
                  <a:pt x="2032132" y="2631892"/>
                  <a:pt x="2033180" y="3005749"/>
                </a:cubicBezTo>
                <a:cubicBezTo>
                  <a:pt x="2033656" y="3169293"/>
                  <a:pt x="2034132" y="3332742"/>
                  <a:pt x="2033180" y="3496286"/>
                </a:cubicBezTo>
                <a:cubicBezTo>
                  <a:pt x="2032227" y="3659830"/>
                  <a:pt x="1960599" y="3783274"/>
                  <a:pt x="1812200" y="3856807"/>
                </a:cubicBezTo>
                <a:cubicBezTo>
                  <a:pt x="1777624" y="3873952"/>
                  <a:pt x="1738572" y="3882144"/>
                  <a:pt x="1701615" y="3894431"/>
                </a:cubicBezTo>
                <a:close/>
                <a:moveTo>
                  <a:pt x="620051" y="510579"/>
                </a:moveTo>
                <a:cubicBezTo>
                  <a:pt x="596905" y="835763"/>
                  <a:pt x="494702" y="1137134"/>
                  <a:pt x="347636" y="1425456"/>
                </a:cubicBezTo>
                <a:cubicBezTo>
                  <a:pt x="353122" y="1427608"/>
                  <a:pt x="358799" y="1429228"/>
                  <a:pt x="364590" y="1430313"/>
                </a:cubicBezTo>
                <a:cubicBezTo>
                  <a:pt x="381068" y="1429837"/>
                  <a:pt x="397547" y="1429075"/>
                  <a:pt x="413930" y="1428313"/>
                </a:cubicBezTo>
                <a:cubicBezTo>
                  <a:pt x="530516" y="1422979"/>
                  <a:pt x="645483" y="1434981"/>
                  <a:pt x="753020" y="1480796"/>
                </a:cubicBezTo>
                <a:cubicBezTo>
                  <a:pt x="831792" y="1514324"/>
                  <a:pt x="906563" y="1557853"/>
                  <a:pt x="981620" y="1598811"/>
                </a:cubicBezTo>
                <a:cubicBezTo>
                  <a:pt x="1054486" y="1640159"/>
                  <a:pt x="1135287" y="1665609"/>
                  <a:pt x="1218697" y="1673487"/>
                </a:cubicBezTo>
                <a:cubicBezTo>
                  <a:pt x="1404625" y="1688631"/>
                  <a:pt x="1556549" y="1604431"/>
                  <a:pt x="1708853" y="1507656"/>
                </a:cubicBezTo>
                <a:cubicBezTo>
                  <a:pt x="1681993" y="1439172"/>
                  <a:pt x="1659133" y="1370592"/>
                  <a:pt x="1628748" y="1305441"/>
                </a:cubicBezTo>
                <a:cubicBezTo>
                  <a:pt x="1560835" y="1159232"/>
                  <a:pt x="1500256" y="1010166"/>
                  <a:pt x="1466823" y="852336"/>
                </a:cubicBezTo>
                <a:cubicBezTo>
                  <a:pt x="1443201" y="739941"/>
                  <a:pt x="1425390" y="626308"/>
                  <a:pt x="1404625" y="510579"/>
                </a:cubicBezTo>
                <a:close/>
              </a:path>
            </a:pathLst>
          </a:custGeom>
          <a:noFill/>
          <a:ln w="57150" cap="flat">
            <a:solidFill>
              <a:srgbClr val="00B0F0"/>
            </a:solidFill>
            <a:prstDash val="solid"/>
            <a:miter/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endParaRPr lang="ru-RU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A4F8F53B-5DF7-4DBA-BC38-EF71F17A6D04}"/>
              </a:ext>
            </a:extLst>
          </p:cNvPr>
          <p:cNvSpPr txBox="1"/>
          <p:nvPr/>
        </p:nvSpPr>
        <p:spPr>
          <a:xfrm>
            <a:off x="3499866" y="1613204"/>
            <a:ext cx="5192268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>
              <a:lnSpc>
                <a:spcPct val="85000"/>
              </a:lnSpc>
              <a:defRPr sz="4800" spc="100"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defRPr>
            </a:lvl1pPr>
          </a:lstStyle>
          <a:p>
            <a:pPr algn="ctr"/>
            <a:r>
              <a:rPr lang="ru-RU" sz="4000" dirty="0">
                <a:solidFill>
                  <a:schemeClr val="bg1"/>
                </a:solidFill>
              </a:rPr>
              <a:t>Молочные братья</a:t>
            </a: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5283" y="2459967"/>
            <a:ext cx="3661434" cy="3661434"/>
          </a:xfrm>
          <a:prstGeom prst="rect">
            <a:avLst/>
          </a:prstGeom>
        </p:spPr>
      </p:pic>
      <p:pic>
        <p:nvPicPr>
          <p:cNvPr id="2" name="stuk_serdca_-_zvuk_serdcebieniya (mp3cut.net)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47708.875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047090" y="245996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2027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exels-svetjekolem-10469563">
            <a:hlinkClick r:id="" action="ppaction://media"/>
            <a:extLst>
              <a:ext uri="{FF2B5EF4-FFF2-40B4-BE49-F238E27FC236}">
                <a16:creationId xmlns:a16="http://schemas.microsoft.com/office/drawing/2014/main" xmlns="" id="{FD0E41CF-6451-4206-AF35-6E9F1908468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-4334347" y="-2334358"/>
            <a:ext cx="20860694" cy="11734140"/>
          </a:xfrm>
          <a:prstGeom prst="rect">
            <a:avLst/>
          </a:prstGeom>
        </p:spPr>
      </p:pic>
      <p:pic>
        <p:nvPicPr>
          <p:cNvPr id="17" name="Google Shape;365;p8">
            <a:extLst>
              <a:ext uri="{FF2B5EF4-FFF2-40B4-BE49-F238E27FC236}">
                <a16:creationId xmlns:a16="http://schemas.microsoft.com/office/drawing/2014/main" xmlns="" id="{09CF44BB-1656-4C60-B29E-EAE3B7A80922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 l="1" t="38453" r="25979" b="25742"/>
          <a:stretch/>
        </p:blipFill>
        <p:spPr>
          <a:xfrm rot="19779426">
            <a:off x="5830889" y="3581727"/>
            <a:ext cx="12191998" cy="330664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Google Shape;365;p8">
            <a:extLst>
              <a:ext uri="{FF2B5EF4-FFF2-40B4-BE49-F238E27FC236}">
                <a16:creationId xmlns:a16="http://schemas.microsoft.com/office/drawing/2014/main" xmlns="" id="{95272196-DD09-4829-AD20-570ACA8DF5AA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 l="1" t="38453" r="25979" b="25742"/>
          <a:stretch/>
        </p:blipFill>
        <p:spPr>
          <a:xfrm rot="1820574" flipH="1">
            <a:off x="-5838091" y="4229056"/>
            <a:ext cx="12191998" cy="330664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01D0ACBA-FA9D-4C28-928E-5A3219332D6D}"/>
              </a:ext>
            </a:extLst>
          </p:cNvPr>
          <p:cNvSpPr txBox="1"/>
          <p:nvPr/>
        </p:nvSpPr>
        <p:spPr>
          <a:xfrm>
            <a:off x="1929384" y="661798"/>
            <a:ext cx="8333232" cy="7201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>
              <a:lnSpc>
                <a:spcPct val="85000"/>
              </a:lnSpc>
              <a:defRPr sz="4800" spc="100"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defRPr>
            </a:lvl1pPr>
          </a:lstStyle>
          <a:p>
            <a:pPr algn="ctr"/>
            <a:r>
              <a:rPr lang="ru-RU" dirty="0">
                <a:solidFill>
                  <a:schemeClr val="bg1"/>
                </a:solidFill>
              </a:rPr>
              <a:t>ДИФФУЗИЯ</a:t>
            </a: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635">
            <a:off x="2046287" y="2173108"/>
            <a:ext cx="7211537" cy="4056489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  <a:softEdge rad="635000"/>
          </a:effectLst>
        </p:spPr>
      </p:pic>
      <p:pic>
        <p:nvPicPr>
          <p:cNvPr id="9" name="Drown Me Out - VYEN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103000.525"/>
                  <p14:fade in="10" out="100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610917" y="1469770"/>
            <a:ext cx="487363" cy="487363"/>
          </a:xfrm>
          <a:prstGeom prst="rect">
            <a:avLst/>
          </a:prstGeom>
        </p:spPr>
      </p:pic>
      <p:sp>
        <p:nvSpPr>
          <p:cNvPr id="14" name="Рисунок 58">
            <a:extLst>
              <a:ext uri="{FF2B5EF4-FFF2-40B4-BE49-F238E27FC236}">
                <a16:creationId xmlns:a16="http://schemas.microsoft.com/office/drawing/2014/main" xmlns="" id="{38303D36-7078-46D6-98A8-B116F79BF09D}"/>
              </a:ext>
            </a:extLst>
          </p:cNvPr>
          <p:cNvSpPr/>
          <p:nvPr/>
        </p:nvSpPr>
        <p:spPr>
          <a:xfrm>
            <a:off x="8899883" y="1814402"/>
            <a:ext cx="2569526" cy="4314936"/>
          </a:xfrm>
          <a:custGeom>
            <a:avLst/>
            <a:gdLst>
              <a:gd name="connsiteX0" fmla="*/ 1375000 w 1461689"/>
              <a:gd name="connsiteY0" fmla="*/ 648841 h 2454575"/>
              <a:gd name="connsiteX1" fmla="*/ 1375000 w 1461689"/>
              <a:gd name="connsiteY1" fmla="*/ 673797 h 2454575"/>
              <a:gd name="connsiteX2" fmla="*/ 1415005 w 1461689"/>
              <a:gd name="connsiteY2" fmla="*/ 809718 h 2454575"/>
              <a:gd name="connsiteX3" fmla="*/ 1445676 w 1461689"/>
              <a:gd name="connsiteY3" fmla="*/ 987931 h 2454575"/>
              <a:gd name="connsiteX4" fmla="*/ 1296705 w 1461689"/>
              <a:gd name="connsiteY4" fmla="*/ 1098135 h 2454575"/>
              <a:gd name="connsiteX5" fmla="*/ 1257081 w 1461689"/>
              <a:gd name="connsiteY5" fmla="*/ 1133092 h 2454575"/>
              <a:gd name="connsiteX6" fmla="*/ 887225 w 1461689"/>
              <a:gd name="connsiteY6" fmla="*/ 2326098 h 2454575"/>
              <a:gd name="connsiteX7" fmla="*/ 729015 w 1461689"/>
              <a:gd name="connsiteY7" fmla="*/ 2454876 h 2454575"/>
              <a:gd name="connsiteX8" fmla="*/ 571280 w 1461689"/>
              <a:gd name="connsiteY8" fmla="*/ 2325432 h 2454575"/>
              <a:gd name="connsiteX9" fmla="*/ 201711 w 1461689"/>
              <a:gd name="connsiteY9" fmla="*/ 1132425 h 2454575"/>
              <a:gd name="connsiteX10" fmla="*/ 161420 w 1461689"/>
              <a:gd name="connsiteY10" fmla="*/ 1098040 h 2454575"/>
              <a:gd name="connsiteX11" fmla="*/ 8067 w 1461689"/>
              <a:gd name="connsiteY11" fmla="*/ 974215 h 2454575"/>
              <a:gd name="connsiteX12" fmla="*/ 65217 w 1461689"/>
              <a:gd name="connsiteY12" fmla="*/ 785144 h 2454575"/>
              <a:gd name="connsiteX13" fmla="*/ 88839 w 1461689"/>
              <a:gd name="connsiteY13" fmla="*/ 730184 h 2454575"/>
              <a:gd name="connsiteX14" fmla="*/ 744731 w 1461689"/>
              <a:gd name="connsiteY14" fmla="*/ 379 h 2454575"/>
              <a:gd name="connsiteX15" fmla="*/ 1375000 w 1461689"/>
              <a:gd name="connsiteY15" fmla="*/ 648841 h 2454575"/>
              <a:gd name="connsiteX16" fmla="*/ 1018765 w 1461689"/>
              <a:gd name="connsiteY16" fmla="*/ 999742 h 2454575"/>
              <a:gd name="connsiteX17" fmla="*/ 1279084 w 1461689"/>
              <a:gd name="connsiteY17" fmla="*/ 999742 h 2454575"/>
              <a:gd name="connsiteX18" fmla="*/ 1357284 w 1461689"/>
              <a:gd name="connsiteY18" fmla="*/ 935734 h 2454575"/>
              <a:gd name="connsiteX19" fmla="*/ 1306230 w 1461689"/>
              <a:gd name="connsiteY19" fmla="*/ 848199 h 2454575"/>
              <a:gd name="connsiteX20" fmla="*/ 1263177 w 1461689"/>
              <a:gd name="connsiteY20" fmla="*/ 764093 h 2454575"/>
              <a:gd name="connsiteX21" fmla="*/ 574329 w 1461689"/>
              <a:gd name="connsiteY21" fmla="*/ 122013 h 2454575"/>
              <a:gd name="connsiteX22" fmla="*/ 197138 w 1461689"/>
              <a:gd name="connsiteY22" fmla="*/ 770570 h 2454575"/>
              <a:gd name="connsiteX23" fmla="*/ 163039 w 1461689"/>
              <a:gd name="connsiteY23" fmla="*/ 844389 h 2454575"/>
              <a:gd name="connsiteX24" fmla="*/ 101793 w 1461689"/>
              <a:gd name="connsiteY24" fmla="*/ 938877 h 2454575"/>
              <a:gd name="connsiteX25" fmla="*/ 193233 w 1461689"/>
              <a:gd name="connsiteY25" fmla="*/ 1000409 h 2454575"/>
              <a:gd name="connsiteX26" fmla="*/ 389258 w 1461689"/>
              <a:gd name="connsiteY26" fmla="*/ 1000409 h 2454575"/>
              <a:gd name="connsiteX27" fmla="*/ 530228 w 1461689"/>
              <a:gd name="connsiteY27" fmla="*/ 1140998 h 2454575"/>
              <a:gd name="connsiteX28" fmla="*/ 530228 w 1461689"/>
              <a:gd name="connsiteY28" fmla="*/ 1297874 h 2454575"/>
              <a:gd name="connsiteX29" fmla="*/ 575376 w 1461689"/>
              <a:gd name="connsiteY29" fmla="*/ 1355024 h 2454575"/>
              <a:gd name="connsiteX30" fmla="*/ 620811 w 1461689"/>
              <a:gd name="connsiteY30" fmla="*/ 1297874 h 2454575"/>
              <a:gd name="connsiteX31" fmla="*/ 620811 w 1461689"/>
              <a:gd name="connsiteY31" fmla="*/ 1148141 h 2454575"/>
              <a:gd name="connsiteX32" fmla="*/ 768829 w 1461689"/>
              <a:gd name="connsiteY32" fmla="*/ 1000123 h 2454575"/>
              <a:gd name="connsiteX33" fmla="*/ 1018765 w 1461689"/>
              <a:gd name="connsiteY33" fmla="*/ 999742 h 2454575"/>
              <a:gd name="connsiteX34" fmla="*/ 298485 w 1461689"/>
              <a:gd name="connsiteY34" fmla="*/ 1100135 h 2454575"/>
              <a:gd name="connsiteX35" fmla="*/ 305152 w 1461689"/>
              <a:gd name="connsiteY35" fmla="*/ 1129758 h 2454575"/>
              <a:gd name="connsiteX36" fmla="*/ 667102 w 1461689"/>
              <a:gd name="connsiteY36" fmla="*/ 2299238 h 2454575"/>
              <a:gd name="connsiteX37" fmla="*/ 727681 w 1461689"/>
              <a:gd name="connsiteY37" fmla="*/ 2354483 h 2454575"/>
              <a:gd name="connsiteX38" fmla="*/ 791499 w 1461689"/>
              <a:gd name="connsiteY38" fmla="*/ 2298571 h 2454575"/>
              <a:gd name="connsiteX39" fmla="*/ 1152306 w 1461689"/>
              <a:gd name="connsiteY39" fmla="*/ 1132425 h 2454575"/>
              <a:gd name="connsiteX40" fmla="*/ 1159354 w 1461689"/>
              <a:gd name="connsiteY40" fmla="*/ 1100040 h 2454575"/>
              <a:gd name="connsiteX41" fmla="*/ 759304 w 1461689"/>
              <a:gd name="connsiteY41" fmla="*/ 1100040 h 2454575"/>
              <a:gd name="connsiteX42" fmla="*/ 721204 w 1461689"/>
              <a:gd name="connsiteY42" fmla="*/ 1140902 h 2454575"/>
              <a:gd name="connsiteX43" fmla="*/ 721204 w 1461689"/>
              <a:gd name="connsiteY43" fmla="*/ 1301303 h 2454575"/>
              <a:gd name="connsiteX44" fmla="*/ 575757 w 1461689"/>
              <a:gd name="connsiteY44" fmla="*/ 1454465 h 2454575"/>
              <a:gd name="connsiteX45" fmla="*/ 430882 w 1461689"/>
              <a:gd name="connsiteY45" fmla="*/ 1301399 h 2454575"/>
              <a:gd name="connsiteX46" fmla="*/ 430882 w 1461689"/>
              <a:gd name="connsiteY46" fmla="*/ 1140998 h 2454575"/>
              <a:gd name="connsiteX47" fmla="*/ 392782 w 1461689"/>
              <a:gd name="connsiteY47" fmla="*/ 1100040 h 2454575"/>
              <a:gd name="connsiteX48" fmla="*/ 298485 w 1461689"/>
              <a:gd name="connsiteY48" fmla="*/ 1100135 h 2454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461689" h="2454575">
                <a:moveTo>
                  <a:pt x="1375000" y="648841"/>
                </a:moveTo>
                <a:cubicBezTo>
                  <a:pt x="1375572" y="657147"/>
                  <a:pt x="1375572" y="665491"/>
                  <a:pt x="1375000" y="673797"/>
                </a:cubicBezTo>
                <a:cubicBezTo>
                  <a:pt x="1368333" y="724946"/>
                  <a:pt x="1365475" y="767999"/>
                  <a:pt x="1415005" y="809718"/>
                </a:cubicBezTo>
                <a:cubicBezTo>
                  <a:pt x="1467297" y="853724"/>
                  <a:pt x="1472155" y="923256"/>
                  <a:pt x="1445676" y="987931"/>
                </a:cubicBezTo>
                <a:cubicBezTo>
                  <a:pt x="1419196" y="1052606"/>
                  <a:pt x="1368333" y="1092706"/>
                  <a:pt x="1296705" y="1098135"/>
                </a:cubicBezTo>
                <a:cubicBezTo>
                  <a:pt x="1270416" y="1099945"/>
                  <a:pt x="1263558" y="1112232"/>
                  <a:pt x="1257081" y="1133092"/>
                </a:cubicBezTo>
                <a:cubicBezTo>
                  <a:pt x="1134084" y="1530856"/>
                  <a:pt x="1010793" y="1928525"/>
                  <a:pt x="887225" y="2326098"/>
                </a:cubicBezTo>
                <a:cubicBezTo>
                  <a:pt x="861126" y="2410204"/>
                  <a:pt x="805977" y="2454972"/>
                  <a:pt x="729015" y="2454876"/>
                </a:cubicBezTo>
                <a:cubicBezTo>
                  <a:pt x="652053" y="2454781"/>
                  <a:pt x="597474" y="2409918"/>
                  <a:pt x="571280" y="2325432"/>
                </a:cubicBezTo>
                <a:cubicBezTo>
                  <a:pt x="447903" y="1927667"/>
                  <a:pt x="324707" y="1529999"/>
                  <a:pt x="201711" y="1132425"/>
                </a:cubicBezTo>
                <a:cubicBezTo>
                  <a:pt x="195043" y="1110899"/>
                  <a:pt x="187233" y="1099564"/>
                  <a:pt x="161420" y="1098040"/>
                </a:cubicBezTo>
                <a:cubicBezTo>
                  <a:pt x="89316" y="1093211"/>
                  <a:pt x="27984" y="1043681"/>
                  <a:pt x="8067" y="974215"/>
                </a:cubicBezTo>
                <a:cubicBezTo>
                  <a:pt x="-14050" y="905435"/>
                  <a:pt x="8705" y="830159"/>
                  <a:pt x="65217" y="785144"/>
                </a:cubicBezTo>
                <a:cubicBezTo>
                  <a:pt x="85029" y="769713"/>
                  <a:pt x="92173" y="756569"/>
                  <a:pt x="88839" y="730184"/>
                </a:cubicBezTo>
                <a:cubicBezTo>
                  <a:pt x="40167" y="333183"/>
                  <a:pt x="345443" y="-5622"/>
                  <a:pt x="744731" y="379"/>
                </a:cubicBezTo>
                <a:cubicBezTo>
                  <a:pt x="1090393" y="5427"/>
                  <a:pt x="1377001" y="300035"/>
                  <a:pt x="1375000" y="648841"/>
                </a:cubicBezTo>
                <a:close/>
                <a:moveTo>
                  <a:pt x="1018765" y="999742"/>
                </a:moveTo>
                <a:cubicBezTo>
                  <a:pt x="1105538" y="999742"/>
                  <a:pt x="1192311" y="1000313"/>
                  <a:pt x="1279084" y="999742"/>
                </a:cubicBezTo>
                <a:cubicBezTo>
                  <a:pt x="1317584" y="1001247"/>
                  <a:pt x="1351149" y="973777"/>
                  <a:pt x="1357284" y="935734"/>
                </a:cubicBezTo>
                <a:cubicBezTo>
                  <a:pt x="1363475" y="896205"/>
                  <a:pt x="1344711" y="864106"/>
                  <a:pt x="1306230" y="848199"/>
                </a:cubicBezTo>
                <a:cubicBezTo>
                  <a:pt x="1256890" y="828006"/>
                  <a:pt x="1251842" y="818100"/>
                  <a:pt x="1263177" y="764093"/>
                </a:cubicBezTo>
                <a:cubicBezTo>
                  <a:pt x="1348902" y="356519"/>
                  <a:pt x="972855" y="6284"/>
                  <a:pt x="574329" y="122013"/>
                </a:cubicBezTo>
                <a:cubicBezTo>
                  <a:pt x="298675" y="202118"/>
                  <a:pt x="134940" y="483963"/>
                  <a:pt x="197138" y="770570"/>
                </a:cubicBezTo>
                <a:cubicBezTo>
                  <a:pt x="206663" y="812957"/>
                  <a:pt x="198472" y="830102"/>
                  <a:pt x="163039" y="844389"/>
                </a:cubicBezTo>
                <a:cubicBezTo>
                  <a:pt x="113700" y="864392"/>
                  <a:pt x="93316" y="895729"/>
                  <a:pt x="101793" y="938877"/>
                </a:cubicBezTo>
                <a:cubicBezTo>
                  <a:pt x="109509" y="978501"/>
                  <a:pt x="141227" y="1000123"/>
                  <a:pt x="193233" y="1000409"/>
                </a:cubicBezTo>
                <a:cubicBezTo>
                  <a:pt x="258575" y="1000409"/>
                  <a:pt x="323916" y="1000409"/>
                  <a:pt x="389258" y="1000409"/>
                </a:cubicBezTo>
                <a:cubicBezTo>
                  <a:pt x="474983" y="1001361"/>
                  <a:pt x="529466" y="1055559"/>
                  <a:pt x="530228" y="1140998"/>
                </a:cubicBezTo>
                <a:cubicBezTo>
                  <a:pt x="530228" y="1193290"/>
                  <a:pt x="530228" y="1245773"/>
                  <a:pt x="530228" y="1297874"/>
                </a:cubicBezTo>
                <a:cubicBezTo>
                  <a:pt x="530228" y="1333403"/>
                  <a:pt x="548135" y="1355024"/>
                  <a:pt x="575376" y="1355024"/>
                </a:cubicBezTo>
                <a:cubicBezTo>
                  <a:pt x="602618" y="1355024"/>
                  <a:pt x="620334" y="1332927"/>
                  <a:pt x="620811" y="1297874"/>
                </a:cubicBezTo>
                <a:cubicBezTo>
                  <a:pt x="621477" y="1247964"/>
                  <a:pt x="620811" y="1198052"/>
                  <a:pt x="620811" y="1148141"/>
                </a:cubicBezTo>
                <a:cubicBezTo>
                  <a:pt x="621287" y="1052891"/>
                  <a:pt x="673674" y="1000694"/>
                  <a:pt x="768829" y="1000123"/>
                </a:cubicBezTo>
                <a:cubicBezTo>
                  <a:pt x="852363" y="999456"/>
                  <a:pt x="935612" y="999837"/>
                  <a:pt x="1018765" y="999742"/>
                </a:cubicBezTo>
                <a:close/>
                <a:moveTo>
                  <a:pt x="298485" y="1100135"/>
                </a:moveTo>
                <a:cubicBezTo>
                  <a:pt x="301533" y="1114042"/>
                  <a:pt x="302771" y="1122138"/>
                  <a:pt x="305152" y="1129758"/>
                </a:cubicBezTo>
                <a:cubicBezTo>
                  <a:pt x="425805" y="1519645"/>
                  <a:pt x="546449" y="1909475"/>
                  <a:pt x="667102" y="2299238"/>
                </a:cubicBezTo>
                <a:cubicBezTo>
                  <a:pt x="676627" y="2329908"/>
                  <a:pt x="691677" y="2353816"/>
                  <a:pt x="727681" y="2354483"/>
                </a:cubicBezTo>
                <a:cubicBezTo>
                  <a:pt x="765781" y="2355150"/>
                  <a:pt x="781497" y="2330670"/>
                  <a:pt x="791499" y="2298571"/>
                </a:cubicBezTo>
                <a:cubicBezTo>
                  <a:pt x="911580" y="1909887"/>
                  <a:pt x="1031843" y="1521169"/>
                  <a:pt x="1152306" y="1132425"/>
                </a:cubicBezTo>
                <a:cubicBezTo>
                  <a:pt x="1155163" y="1122900"/>
                  <a:pt x="1156592" y="1113375"/>
                  <a:pt x="1159354" y="1100040"/>
                </a:cubicBezTo>
                <a:cubicBezTo>
                  <a:pt x="1022480" y="1100040"/>
                  <a:pt x="890654" y="1100040"/>
                  <a:pt x="759304" y="1100040"/>
                </a:cubicBezTo>
                <a:cubicBezTo>
                  <a:pt x="733015" y="1100040"/>
                  <a:pt x="721204" y="1114518"/>
                  <a:pt x="721204" y="1140902"/>
                </a:cubicBezTo>
                <a:cubicBezTo>
                  <a:pt x="721204" y="1194338"/>
                  <a:pt x="721966" y="1247868"/>
                  <a:pt x="721204" y="1301303"/>
                </a:cubicBezTo>
                <a:cubicBezTo>
                  <a:pt x="719871" y="1388552"/>
                  <a:pt x="656529" y="1454751"/>
                  <a:pt x="575757" y="1454465"/>
                </a:cubicBezTo>
                <a:cubicBezTo>
                  <a:pt x="494985" y="1454180"/>
                  <a:pt x="431835" y="1389124"/>
                  <a:pt x="430882" y="1301399"/>
                </a:cubicBezTo>
                <a:cubicBezTo>
                  <a:pt x="430406" y="1247964"/>
                  <a:pt x="430882" y="1194433"/>
                  <a:pt x="430882" y="1140998"/>
                </a:cubicBezTo>
                <a:cubicBezTo>
                  <a:pt x="430882" y="1114614"/>
                  <a:pt x="418785" y="1100612"/>
                  <a:pt x="392782" y="1100040"/>
                </a:cubicBezTo>
                <a:cubicBezTo>
                  <a:pt x="362778" y="1100135"/>
                  <a:pt x="333155" y="1100135"/>
                  <a:pt x="298485" y="1100135"/>
                </a:cubicBezTo>
                <a:close/>
              </a:path>
            </a:pathLst>
          </a:custGeom>
          <a:noFill/>
          <a:ln w="57150" cap="flat">
            <a:solidFill>
              <a:srgbClr val="00B0F0"/>
            </a:solidFill>
            <a:prstDash val="solid"/>
            <a:miter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endParaRPr lang="ru-RU"/>
          </a:p>
        </p:txBody>
      </p:sp>
      <p:sp>
        <p:nvSpPr>
          <p:cNvPr id="18" name="Рисунок 14">
            <a:extLst>
              <a:ext uri="{FF2B5EF4-FFF2-40B4-BE49-F238E27FC236}">
                <a16:creationId xmlns:a16="http://schemas.microsoft.com/office/drawing/2014/main" xmlns="" id="{34560506-C59D-48D9-AF56-964728E63052}"/>
              </a:ext>
            </a:extLst>
          </p:cNvPr>
          <p:cNvSpPr/>
          <p:nvPr/>
        </p:nvSpPr>
        <p:spPr>
          <a:xfrm>
            <a:off x="891540" y="1795656"/>
            <a:ext cx="1770380" cy="4333682"/>
          </a:xfrm>
          <a:custGeom>
            <a:avLst/>
            <a:gdLst>
              <a:gd name="connsiteX0" fmla="*/ 331729 w 2033280"/>
              <a:gd name="connsiteY0" fmla="*/ 3894336 h 3894677"/>
              <a:gd name="connsiteX1" fmla="*/ 156850 w 2033280"/>
              <a:gd name="connsiteY1" fmla="*/ 3816897 h 3894677"/>
              <a:gd name="connsiteX2" fmla="*/ 450 w 2033280"/>
              <a:gd name="connsiteY2" fmla="*/ 3507525 h 3894677"/>
              <a:gd name="connsiteX3" fmla="*/ 5307 w 2033280"/>
              <a:gd name="connsiteY3" fmla="*/ 1861319 h 3894677"/>
              <a:gd name="connsiteX4" fmla="*/ 159803 w 2033280"/>
              <a:gd name="connsiteY4" fmla="*/ 1235051 h 3894677"/>
              <a:gd name="connsiteX5" fmla="*/ 350303 w 2033280"/>
              <a:gd name="connsiteY5" fmla="*/ 636405 h 3894677"/>
              <a:gd name="connsiteX6" fmla="*/ 368019 w 2033280"/>
              <a:gd name="connsiteY6" fmla="*/ 510293 h 3894677"/>
              <a:gd name="connsiteX7" fmla="*/ 342873 w 2033280"/>
              <a:gd name="connsiteY7" fmla="*/ 502483 h 3894677"/>
              <a:gd name="connsiteX8" fmla="*/ 127418 w 2033280"/>
              <a:gd name="connsiteY8" fmla="*/ 254833 h 3894677"/>
              <a:gd name="connsiteX9" fmla="*/ 332586 w 2033280"/>
              <a:gd name="connsiteY9" fmla="*/ 5945 h 3894677"/>
              <a:gd name="connsiteX10" fmla="*/ 396785 w 2033280"/>
              <a:gd name="connsiteY10" fmla="*/ 39 h 3894677"/>
              <a:gd name="connsiteX11" fmla="*/ 1636559 w 2033280"/>
              <a:gd name="connsiteY11" fmla="*/ 39 h 3894677"/>
              <a:gd name="connsiteX12" fmla="*/ 1902783 w 2033280"/>
              <a:gd name="connsiteY12" fmla="*/ 224639 h 3894677"/>
              <a:gd name="connsiteX13" fmla="*/ 1698281 w 2033280"/>
              <a:gd name="connsiteY13" fmla="*/ 501721 h 3894677"/>
              <a:gd name="connsiteX14" fmla="*/ 1658466 w 2033280"/>
              <a:gd name="connsiteY14" fmla="*/ 509341 h 3894677"/>
              <a:gd name="connsiteX15" fmla="*/ 1736857 w 2033280"/>
              <a:gd name="connsiteY15" fmla="*/ 869291 h 3894677"/>
              <a:gd name="connsiteX16" fmla="*/ 1919356 w 2033280"/>
              <a:gd name="connsiteY16" fmla="*/ 1347636 h 3894677"/>
              <a:gd name="connsiteX17" fmla="*/ 2028703 w 2033280"/>
              <a:gd name="connsiteY17" fmla="*/ 1884180 h 3894677"/>
              <a:gd name="connsiteX18" fmla="*/ 2033180 w 2033280"/>
              <a:gd name="connsiteY18" fmla="*/ 3005749 h 3894677"/>
              <a:gd name="connsiteX19" fmla="*/ 2033180 w 2033280"/>
              <a:gd name="connsiteY19" fmla="*/ 3496286 h 3894677"/>
              <a:gd name="connsiteX20" fmla="*/ 1812200 w 2033280"/>
              <a:gd name="connsiteY20" fmla="*/ 3856807 h 3894677"/>
              <a:gd name="connsiteX21" fmla="*/ 1701615 w 2033280"/>
              <a:gd name="connsiteY21" fmla="*/ 3894431 h 3894677"/>
              <a:gd name="connsiteX22" fmla="*/ 620051 w 2033280"/>
              <a:gd name="connsiteY22" fmla="*/ 510579 h 3894677"/>
              <a:gd name="connsiteX23" fmla="*/ 347636 w 2033280"/>
              <a:gd name="connsiteY23" fmla="*/ 1425456 h 3894677"/>
              <a:gd name="connsiteX24" fmla="*/ 364590 w 2033280"/>
              <a:gd name="connsiteY24" fmla="*/ 1430313 h 3894677"/>
              <a:gd name="connsiteX25" fmla="*/ 413930 w 2033280"/>
              <a:gd name="connsiteY25" fmla="*/ 1428313 h 3894677"/>
              <a:gd name="connsiteX26" fmla="*/ 753020 w 2033280"/>
              <a:gd name="connsiteY26" fmla="*/ 1480796 h 3894677"/>
              <a:gd name="connsiteX27" fmla="*/ 981620 w 2033280"/>
              <a:gd name="connsiteY27" fmla="*/ 1598811 h 3894677"/>
              <a:gd name="connsiteX28" fmla="*/ 1218697 w 2033280"/>
              <a:gd name="connsiteY28" fmla="*/ 1673487 h 3894677"/>
              <a:gd name="connsiteX29" fmla="*/ 1708853 w 2033280"/>
              <a:gd name="connsiteY29" fmla="*/ 1507656 h 3894677"/>
              <a:gd name="connsiteX30" fmla="*/ 1628748 w 2033280"/>
              <a:gd name="connsiteY30" fmla="*/ 1305441 h 3894677"/>
              <a:gd name="connsiteX31" fmla="*/ 1466823 w 2033280"/>
              <a:gd name="connsiteY31" fmla="*/ 852336 h 3894677"/>
              <a:gd name="connsiteX32" fmla="*/ 1404625 w 2033280"/>
              <a:gd name="connsiteY32" fmla="*/ 510579 h 38946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033280" h="3894677">
                <a:moveTo>
                  <a:pt x="331729" y="3894336"/>
                </a:moveTo>
                <a:cubicBezTo>
                  <a:pt x="273055" y="3869095"/>
                  <a:pt x="208571" y="3852331"/>
                  <a:pt x="156850" y="3816897"/>
                </a:cubicBezTo>
                <a:cubicBezTo>
                  <a:pt x="50646" y="3744221"/>
                  <a:pt x="450" y="3635922"/>
                  <a:pt x="450" y="3507525"/>
                </a:cubicBezTo>
                <a:cubicBezTo>
                  <a:pt x="450" y="2958790"/>
                  <a:pt x="450" y="2410055"/>
                  <a:pt x="5307" y="1861319"/>
                </a:cubicBezTo>
                <a:cubicBezTo>
                  <a:pt x="7212" y="1641673"/>
                  <a:pt x="71030" y="1434695"/>
                  <a:pt x="159803" y="1235051"/>
                </a:cubicBezTo>
                <a:cubicBezTo>
                  <a:pt x="245528" y="1042646"/>
                  <a:pt x="318775" y="846145"/>
                  <a:pt x="350303" y="636405"/>
                </a:cubicBezTo>
                <a:cubicBezTo>
                  <a:pt x="356494" y="595257"/>
                  <a:pt x="361923" y="553918"/>
                  <a:pt x="368019" y="510293"/>
                </a:cubicBezTo>
                <a:cubicBezTo>
                  <a:pt x="359837" y="507074"/>
                  <a:pt x="351436" y="504464"/>
                  <a:pt x="342873" y="502483"/>
                </a:cubicBezTo>
                <a:cubicBezTo>
                  <a:pt x="220144" y="483757"/>
                  <a:pt x="128980" y="378972"/>
                  <a:pt x="127418" y="254833"/>
                </a:cubicBezTo>
                <a:cubicBezTo>
                  <a:pt x="127865" y="133618"/>
                  <a:pt x="213686" y="29519"/>
                  <a:pt x="332586" y="5945"/>
                </a:cubicBezTo>
                <a:cubicBezTo>
                  <a:pt x="353751" y="1982"/>
                  <a:pt x="375249" y="1"/>
                  <a:pt x="396785" y="39"/>
                </a:cubicBezTo>
                <a:cubicBezTo>
                  <a:pt x="810103" y="-342"/>
                  <a:pt x="1223364" y="-342"/>
                  <a:pt x="1636559" y="39"/>
                </a:cubicBezTo>
                <a:cubicBezTo>
                  <a:pt x="1781244" y="39"/>
                  <a:pt x="1883542" y="87288"/>
                  <a:pt x="1902783" y="224639"/>
                </a:cubicBezTo>
                <a:cubicBezTo>
                  <a:pt x="1920785" y="353036"/>
                  <a:pt x="1826583" y="480766"/>
                  <a:pt x="1698281" y="501721"/>
                </a:cubicBezTo>
                <a:cubicBezTo>
                  <a:pt x="1688756" y="503340"/>
                  <a:pt x="1679231" y="505436"/>
                  <a:pt x="1658466" y="509341"/>
                </a:cubicBezTo>
                <a:cubicBezTo>
                  <a:pt x="1684184" y="631071"/>
                  <a:pt x="1699614" y="753657"/>
                  <a:pt x="1736857" y="869291"/>
                </a:cubicBezTo>
                <a:cubicBezTo>
                  <a:pt x="1789054" y="1031216"/>
                  <a:pt x="1856205" y="1188950"/>
                  <a:pt x="1919356" y="1347636"/>
                </a:cubicBezTo>
                <a:cubicBezTo>
                  <a:pt x="1988689" y="1518181"/>
                  <a:pt x="2025760" y="1700109"/>
                  <a:pt x="2028703" y="1884180"/>
                </a:cubicBezTo>
                <a:cubicBezTo>
                  <a:pt x="2032608" y="2258036"/>
                  <a:pt x="2032132" y="2631892"/>
                  <a:pt x="2033180" y="3005749"/>
                </a:cubicBezTo>
                <a:cubicBezTo>
                  <a:pt x="2033656" y="3169293"/>
                  <a:pt x="2034132" y="3332742"/>
                  <a:pt x="2033180" y="3496286"/>
                </a:cubicBezTo>
                <a:cubicBezTo>
                  <a:pt x="2032227" y="3659830"/>
                  <a:pt x="1960599" y="3783274"/>
                  <a:pt x="1812200" y="3856807"/>
                </a:cubicBezTo>
                <a:cubicBezTo>
                  <a:pt x="1777624" y="3873952"/>
                  <a:pt x="1738572" y="3882144"/>
                  <a:pt x="1701615" y="3894431"/>
                </a:cubicBezTo>
                <a:close/>
                <a:moveTo>
                  <a:pt x="620051" y="510579"/>
                </a:moveTo>
                <a:cubicBezTo>
                  <a:pt x="596905" y="835763"/>
                  <a:pt x="494702" y="1137134"/>
                  <a:pt x="347636" y="1425456"/>
                </a:cubicBezTo>
                <a:cubicBezTo>
                  <a:pt x="353122" y="1427608"/>
                  <a:pt x="358799" y="1429228"/>
                  <a:pt x="364590" y="1430313"/>
                </a:cubicBezTo>
                <a:cubicBezTo>
                  <a:pt x="381068" y="1429837"/>
                  <a:pt x="397547" y="1429075"/>
                  <a:pt x="413930" y="1428313"/>
                </a:cubicBezTo>
                <a:cubicBezTo>
                  <a:pt x="530516" y="1422979"/>
                  <a:pt x="645483" y="1434981"/>
                  <a:pt x="753020" y="1480796"/>
                </a:cubicBezTo>
                <a:cubicBezTo>
                  <a:pt x="831792" y="1514324"/>
                  <a:pt x="906563" y="1557853"/>
                  <a:pt x="981620" y="1598811"/>
                </a:cubicBezTo>
                <a:cubicBezTo>
                  <a:pt x="1054486" y="1640159"/>
                  <a:pt x="1135287" y="1665609"/>
                  <a:pt x="1218697" y="1673487"/>
                </a:cubicBezTo>
                <a:cubicBezTo>
                  <a:pt x="1404625" y="1688631"/>
                  <a:pt x="1556549" y="1604431"/>
                  <a:pt x="1708853" y="1507656"/>
                </a:cubicBezTo>
                <a:cubicBezTo>
                  <a:pt x="1681993" y="1439172"/>
                  <a:pt x="1659133" y="1370592"/>
                  <a:pt x="1628748" y="1305441"/>
                </a:cubicBezTo>
                <a:cubicBezTo>
                  <a:pt x="1560835" y="1159232"/>
                  <a:pt x="1500256" y="1010166"/>
                  <a:pt x="1466823" y="852336"/>
                </a:cubicBezTo>
                <a:cubicBezTo>
                  <a:pt x="1443201" y="739941"/>
                  <a:pt x="1425390" y="626308"/>
                  <a:pt x="1404625" y="510579"/>
                </a:cubicBezTo>
                <a:close/>
              </a:path>
            </a:pathLst>
          </a:custGeom>
          <a:noFill/>
          <a:ln w="57150" cap="flat">
            <a:solidFill>
              <a:srgbClr val="00B0F0"/>
            </a:solidFill>
            <a:prstDash val="solid"/>
            <a:miter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29435381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7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277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500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2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video>
              <p:cMediaNode vol="80000">
                <p:cTn id="16" repeatCount="indefinite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Box 45">
            <a:extLst>
              <a:ext uri="{FF2B5EF4-FFF2-40B4-BE49-F238E27FC236}">
                <a16:creationId xmlns:a16="http://schemas.microsoft.com/office/drawing/2014/main" xmlns="" id="{B881E5B2-6E22-47B3-AEB3-CED0EDB7EADD}"/>
              </a:ext>
            </a:extLst>
          </p:cNvPr>
          <p:cNvSpPr txBox="1"/>
          <p:nvPr/>
        </p:nvSpPr>
        <p:spPr>
          <a:xfrm>
            <a:off x="1554448" y="661798"/>
            <a:ext cx="9387904" cy="7201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>
              <a:lnSpc>
                <a:spcPct val="85000"/>
              </a:lnSpc>
              <a:defRPr sz="4800" spc="100"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defRPr>
            </a:lvl1pPr>
          </a:lstStyle>
          <a:p>
            <a:pPr algn="ctr"/>
            <a:r>
              <a:rPr lang="ru-RU" dirty="0">
                <a:solidFill>
                  <a:schemeClr val="bg1"/>
                </a:solidFill>
              </a:rPr>
              <a:t>КОЛЛИЗИЯ</a:t>
            </a:r>
          </a:p>
        </p:txBody>
      </p:sp>
      <p:sp>
        <p:nvSpPr>
          <p:cNvPr id="65" name="Рисунок 14">
            <a:extLst>
              <a:ext uri="{FF2B5EF4-FFF2-40B4-BE49-F238E27FC236}">
                <a16:creationId xmlns:a16="http://schemas.microsoft.com/office/drawing/2014/main" xmlns="" id="{4121C5F1-39C2-43F8-95FE-95878EF3109D}"/>
              </a:ext>
            </a:extLst>
          </p:cNvPr>
          <p:cNvSpPr/>
          <p:nvPr/>
        </p:nvSpPr>
        <p:spPr>
          <a:xfrm>
            <a:off x="2205673" y="1916113"/>
            <a:ext cx="1584007" cy="3877463"/>
          </a:xfrm>
          <a:custGeom>
            <a:avLst/>
            <a:gdLst>
              <a:gd name="connsiteX0" fmla="*/ 331729 w 2033280"/>
              <a:gd name="connsiteY0" fmla="*/ 3894336 h 3894677"/>
              <a:gd name="connsiteX1" fmla="*/ 156850 w 2033280"/>
              <a:gd name="connsiteY1" fmla="*/ 3816897 h 3894677"/>
              <a:gd name="connsiteX2" fmla="*/ 450 w 2033280"/>
              <a:gd name="connsiteY2" fmla="*/ 3507525 h 3894677"/>
              <a:gd name="connsiteX3" fmla="*/ 5307 w 2033280"/>
              <a:gd name="connsiteY3" fmla="*/ 1861319 h 3894677"/>
              <a:gd name="connsiteX4" fmla="*/ 159803 w 2033280"/>
              <a:gd name="connsiteY4" fmla="*/ 1235051 h 3894677"/>
              <a:gd name="connsiteX5" fmla="*/ 350303 w 2033280"/>
              <a:gd name="connsiteY5" fmla="*/ 636405 h 3894677"/>
              <a:gd name="connsiteX6" fmla="*/ 368019 w 2033280"/>
              <a:gd name="connsiteY6" fmla="*/ 510293 h 3894677"/>
              <a:gd name="connsiteX7" fmla="*/ 342873 w 2033280"/>
              <a:gd name="connsiteY7" fmla="*/ 502483 h 3894677"/>
              <a:gd name="connsiteX8" fmla="*/ 127418 w 2033280"/>
              <a:gd name="connsiteY8" fmla="*/ 254833 h 3894677"/>
              <a:gd name="connsiteX9" fmla="*/ 332586 w 2033280"/>
              <a:gd name="connsiteY9" fmla="*/ 5945 h 3894677"/>
              <a:gd name="connsiteX10" fmla="*/ 396785 w 2033280"/>
              <a:gd name="connsiteY10" fmla="*/ 39 h 3894677"/>
              <a:gd name="connsiteX11" fmla="*/ 1636559 w 2033280"/>
              <a:gd name="connsiteY11" fmla="*/ 39 h 3894677"/>
              <a:gd name="connsiteX12" fmla="*/ 1902783 w 2033280"/>
              <a:gd name="connsiteY12" fmla="*/ 224639 h 3894677"/>
              <a:gd name="connsiteX13" fmla="*/ 1698281 w 2033280"/>
              <a:gd name="connsiteY13" fmla="*/ 501721 h 3894677"/>
              <a:gd name="connsiteX14" fmla="*/ 1658466 w 2033280"/>
              <a:gd name="connsiteY14" fmla="*/ 509341 h 3894677"/>
              <a:gd name="connsiteX15" fmla="*/ 1736857 w 2033280"/>
              <a:gd name="connsiteY15" fmla="*/ 869291 h 3894677"/>
              <a:gd name="connsiteX16" fmla="*/ 1919356 w 2033280"/>
              <a:gd name="connsiteY16" fmla="*/ 1347636 h 3894677"/>
              <a:gd name="connsiteX17" fmla="*/ 2028703 w 2033280"/>
              <a:gd name="connsiteY17" fmla="*/ 1884180 h 3894677"/>
              <a:gd name="connsiteX18" fmla="*/ 2033180 w 2033280"/>
              <a:gd name="connsiteY18" fmla="*/ 3005749 h 3894677"/>
              <a:gd name="connsiteX19" fmla="*/ 2033180 w 2033280"/>
              <a:gd name="connsiteY19" fmla="*/ 3496286 h 3894677"/>
              <a:gd name="connsiteX20" fmla="*/ 1812200 w 2033280"/>
              <a:gd name="connsiteY20" fmla="*/ 3856807 h 3894677"/>
              <a:gd name="connsiteX21" fmla="*/ 1701615 w 2033280"/>
              <a:gd name="connsiteY21" fmla="*/ 3894431 h 3894677"/>
              <a:gd name="connsiteX22" fmla="*/ 620051 w 2033280"/>
              <a:gd name="connsiteY22" fmla="*/ 510579 h 3894677"/>
              <a:gd name="connsiteX23" fmla="*/ 347636 w 2033280"/>
              <a:gd name="connsiteY23" fmla="*/ 1425456 h 3894677"/>
              <a:gd name="connsiteX24" fmla="*/ 364590 w 2033280"/>
              <a:gd name="connsiteY24" fmla="*/ 1430313 h 3894677"/>
              <a:gd name="connsiteX25" fmla="*/ 413930 w 2033280"/>
              <a:gd name="connsiteY25" fmla="*/ 1428313 h 3894677"/>
              <a:gd name="connsiteX26" fmla="*/ 753020 w 2033280"/>
              <a:gd name="connsiteY26" fmla="*/ 1480796 h 3894677"/>
              <a:gd name="connsiteX27" fmla="*/ 981620 w 2033280"/>
              <a:gd name="connsiteY27" fmla="*/ 1598811 h 3894677"/>
              <a:gd name="connsiteX28" fmla="*/ 1218697 w 2033280"/>
              <a:gd name="connsiteY28" fmla="*/ 1673487 h 3894677"/>
              <a:gd name="connsiteX29" fmla="*/ 1708853 w 2033280"/>
              <a:gd name="connsiteY29" fmla="*/ 1507656 h 3894677"/>
              <a:gd name="connsiteX30" fmla="*/ 1628748 w 2033280"/>
              <a:gd name="connsiteY30" fmla="*/ 1305441 h 3894677"/>
              <a:gd name="connsiteX31" fmla="*/ 1466823 w 2033280"/>
              <a:gd name="connsiteY31" fmla="*/ 852336 h 3894677"/>
              <a:gd name="connsiteX32" fmla="*/ 1404625 w 2033280"/>
              <a:gd name="connsiteY32" fmla="*/ 510579 h 38946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033280" h="3894677">
                <a:moveTo>
                  <a:pt x="331729" y="3894336"/>
                </a:moveTo>
                <a:cubicBezTo>
                  <a:pt x="273055" y="3869095"/>
                  <a:pt x="208571" y="3852331"/>
                  <a:pt x="156850" y="3816897"/>
                </a:cubicBezTo>
                <a:cubicBezTo>
                  <a:pt x="50646" y="3744221"/>
                  <a:pt x="450" y="3635922"/>
                  <a:pt x="450" y="3507525"/>
                </a:cubicBezTo>
                <a:cubicBezTo>
                  <a:pt x="450" y="2958790"/>
                  <a:pt x="450" y="2410055"/>
                  <a:pt x="5307" y="1861319"/>
                </a:cubicBezTo>
                <a:cubicBezTo>
                  <a:pt x="7212" y="1641673"/>
                  <a:pt x="71030" y="1434695"/>
                  <a:pt x="159803" y="1235051"/>
                </a:cubicBezTo>
                <a:cubicBezTo>
                  <a:pt x="245528" y="1042646"/>
                  <a:pt x="318775" y="846145"/>
                  <a:pt x="350303" y="636405"/>
                </a:cubicBezTo>
                <a:cubicBezTo>
                  <a:pt x="356494" y="595257"/>
                  <a:pt x="361923" y="553918"/>
                  <a:pt x="368019" y="510293"/>
                </a:cubicBezTo>
                <a:cubicBezTo>
                  <a:pt x="359837" y="507074"/>
                  <a:pt x="351436" y="504464"/>
                  <a:pt x="342873" y="502483"/>
                </a:cubicBezTo>
                <a:cubicBezTo>
                  <a:pt x="220144" y="483757"/>
                  <a:pt x="128980" y="378972"/>
                  <a:pt x="127418" y="254833"/>
                </a:cubicBezTo>
                <a:cubicBezTo>
                  <a:pt x="127865" y="133618"/>
                  <a:pt x="213686" y="29519"/>
                  <a:pt x="332586" y="5945"/>
                </a:cubicBezTo>
                <a:cubicBezTo>
                  <a:pt x="353751" y="1982"/>
                  <a:pt x="375249" y="1"/>
                  <a:pt x="396785" y="39"/>
                </a:cubicBezTo>
                <a:cubicBezTo>
                  <a:pt x="810103" y="-342"/>
                  <a:pt x="1223364" y="-342"/>
                  <a:pt x="1636559" y="39"/>
                </a:cubicBezTo>
                <a:cubicBezTo>
                  <a:pt x="1781244" y="39"/>
                  <a:pt x="1883542" y="87288"/>
                  <a:pt x="1902783" y="224639"/>
                </a:cubicBezTo>
                <a:cubicBezTo>
                  <a:pt x="1920785" y="353036"/>
                  <a:pt x="1826583" y="480766"/>
                  <a:pt x="1698281" y="501721"/>
                </a:cubicBezTo>
                <a:cubicBezTo>
                  <a:pt x="1688756" y="503340"/>
                  <a:pt x="1679231" y="505436"/>
                  <a:pt x="1658466" y="509341"/>
                </a:cubicBezTo>
                <a:cubicBezTo>
                  <a:pt x="1684184" y="631071"/>
                  <a:pt x="1699614" y="753657"/>
                  <a:pt x="1736857" y="869291"/>
                </a:cubicBezTo>
                <a:cubicBezTo>
                  <a:pt x="1789054" y="1031216"/>
                  <a:pt x="1856205" y="1188950"/>
                  <a:pt x="1919356" y="1347636"/>
                </a:cubicBezTo>
                <a:cubicBezTo>
                  <a:pt x="1988689" y="1518181"/>
                  <a:pt x="2025760" y="1700109"/>
                  <a:pt x="2028703" y="1884180"/>
                </a:cubicBezTo>
                <a:cubicBezTo>
                  <a:pt x="2032608" y="2258036"/>
                  <a:pt x="2032132" y="2631892"/>
                  <a:pt x="2033180" y="3005749"/>
                </a:cubicBezTo>
                <a:cubicBezTo>
                  <a:pt x="2033656" y="3169293"/>
                  <a:pt x="2034132" y="3332742"/>
                  <a:pt x="2033180" y="3496286"/>
                </a:cubicBezTo>
                <a:cubicBezTo>
                  <a:pt x="2032227" y="3659830"/>
                  <a:pt x="1960599" y="3783274"/>
                  <a:pt x="1812200" y="3856807"/>
                </a:cubicBezTo>
                <a:cubicBezTo>
                  <a:pt x="1777624" y="3873952"/>
                  <a:pt x="1738572" y="3882144"/>
                  <a:pt x="1701615" y="3894431"/>
                </a:cubicBezTo>
                <a:close/>
                <a:moveTo>
                  <a:pt x="620051" y="510579"/>
                </a:moveTo>
                <a:cubicBezTo>
                  <a:pt x="596905" y="835763"/>
                  <a:pt x="494702" y="1137134"/>
                  <a:pt x="347636" y="1425456"/>
                </a:cubicBezTo>
                <a:cubicBezTo>
                  <a:pt x="353122" y="1427608"/>
                  <a:pt x="358799" y="1429228"/>
                  <a:pt x="364590" y="1430313"/>
                </a:cubicBezTo>
                <a:cubicBezTo>
                  <a:pt x="381068" y="1429837"/>
                  <a:pt x="397547" y="1429075"/>
                  <a:pt x="413930" y="1428313"/>
                </a:cubicBezTo>
                <a:cubicBezTo>
                  <a:pt x="530516" y="1422979"/>
                  <a:pt x="645483" y="1434981"/>
                  <a:pt x="753020" y="1480796"/>
                </a:cubicBezTo>
                <a:cubicBezTo>
                  <a:pt x="831792" y="1514324"/>
                  <a:pt x="906563" y="1557853"/>
                  <a:pt x="981620" y="1598811"/>
                </a:cubicBezTo>
                <a:cubicBezTo>
                  <a:pt x="1054486" y="1640159"/>
                  <a:pt x="1135287" y="1665609"/>
                  <a:pt x="1218697" y="1673487"/>
                </a:cubicBezTo>
                <a:cubicBezTo>
                  <a:pt x="1404625" y="1688631"/>
                  <a:pt x="1556549" y="1604431"/>
                  <a:pt x="1708853" y="1507656"/>
                </a:cubicBezTo>
                <a:cubicBezTo>
                  <a:pt x="1681993" y="1439172"/>
                  <a:pt x="1659133" y="1370592"/>
                  <a:pt x="1628748" y="1305441"/>
                </a:cubicBezTo>
                <a:cubicBezTo>
                  <a:pt x="1560835" y="1159232"/>
                  <a:pt x="1500256" y="1010166"/>
                  <a:pt x="1466823" y="852336"/>
                </a:cubicBezTo>
                <a:cubicBezTo>
                  <a:pt x="1443201" y="739941"/>
                  <a:pt x="1425390" y="626308"/>
                  <a:pt x="1404625" y="510579"/>
                </a:cubicBezTo>
                <a:close/>
              </a:path>
            </a:pathLst>
          </a:custGeom>
          <a:noFill/>
          <a:ln w="57150" cap="flat">
            <a:solidFill>
              <a:srgbClr val="00B0F0"/>
            </a:solidFill>
            <a:prstDash val="solid"/>
            <a:miter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endParaRPr lang="ru-RU"/>
          </a:p>
        </p:txBody>
      </p:sp>
      <p:sp>
        <p:nvSpPr>
          <p:cNvPr id="66" name="Рисунок 58">
            <a:extLst>
              <a:ext uri="{FF2B5EF4-FFF2-40B4-BE49-F238E27FC236}">
                <a16:creationId xmlns:a16="http://schemas.microsoft.com/office/drawing/2014/main" xmlns="" id="{EA07DBA2-D13F-4191-9653-1468F5394A67}"/>
              </a:ext>
            </a:extLst>
          </p:cNvPr>
          <p:cNvSpPr/>
          <p:nvPr/>
        </p:nvSpPr>
        <p:spPr>
          <a:xfrm>
            <a:off x="8076923" y="1895793"/>
            <a:ext cx="2331799" cy="3915727"/>
          </a:xfrm>
          <a:custGeom>
            <a:avLst/>
            <a:gdLst>
              <a:gd name="connsiteX0" fmla="*/ 1375000 w 1461689"/>
              <a:gd name="connsiteY0" fmla="*/ 648841 h 2454575"/>
              <a:gd name="connsiteX1" fmla="*/ 1375000 w 1461689"/>
              <a:gd name="connsiteY1" fmla="*/ 673797 h 2454575"/>
              <a:gd name="connsiteX2" fmla="*/ 1415005 w 1461689"/>
              <a:gd name="connsiteY2" fmla="*/ 809718 h 2454575"/>
              <a:gd name="connsiteX3" fmla="*/ 1445676 w 1461689"/>
              <a:gd name="connsiteY3" fmla="*/ 987931 h 2454575"/>
              <a:gd name="connsiteX4" fmla="*/ 1296705 w 1461689"/>
              <a:gd name="connsiteY4" fmla="*/ 1098135 h 2454575"/>
              <a:gd name="connsiteX5" fmla="*/ 1257081 w 1461689"/>
              <a:gd name="connsiteY5" fmla="*/ 1133092 h 2454575"/>
              <a:gd name="connsiteX6" fmla="*/ 887225 w 1461689"/>
              <a:gd name="connsiteY6" fmla="*/ 2326098 h 2454575"/>
              <a:gd name="connsiteX7" fmla="*/ 729015 w 1461689"/>
              <a:gd name="connsiteY7" fmla="*/ 2454876 h 2454575"/>
              <a:gd name="connsiteX8" fmla="*/ 571280 w 1461689"/>
              <a:gd name="connsiteY8" fmla="*/ 2325432 h 2454575"/>
              <a:gd name="connsiteX9" fmla="*/ 201711 w 1461689"/>
              <a:gd name="connsiteY9" fmla="*/ 1132425 h 2454575"/>
              <a:gd name="connsiteX10" fmla="*/ 161420 w 1461689"/>
              <a:gd name="connsiteY10" fmla="*/ 1098040 h 2454575"/>
              <a:gd name="connsiteX11" fmla="*/ 8067 w 1461689"/>
              <a:gd name="connsiteY11" fmla="*/ 974215 h 2454575"/>
              <a:gd name="connsiteX12" fmla="*/ 65217 w 1461689"/>
              <a:gd name="connsiteY12" fmla="*/ 785144 h 2454575"/>
              <a:gd name="connsiteX13" fmla="*/ 88839 w 1461689"/>
              <a:gd name="connsiteY13" fmla="*/ 730184 h 2454575"/>
              <a:gd name="connsiteX14" fmla="*/ 744731 w 1461689"/>
              <a:gd name="connsiteY14" fmla="*/ 379 h 2454575"/>
              <a:gd name="connsiteX15" fmla="*/ 1375000 w 1461689"/>
              <a:gd name="connsiteY15" fmla="*/ 648841 h 2454575"/>
              <a:gd name="connsiteX16" fmla="*/ 1018765 w 1461689"/>
              <a:gd name="connsiteY16" fmla="*/ 999742 h 2454575"/>
              <a:gd name="connsiteX17" fmla="*/ 1279084 w 1461689"/>
              <a:gd name="connsiteY17" fmla="*/ 999742 h 2454575"/>
              <a:gd name="connsiteX18" fmla="*/ 1357284 w 1461689"/>
              <a:gd name="connsiteY18" fmla="*/ 935734 h 2454575"/>
              <a:gd name="connsiteX19" fmla="*/ 1306230 w 1461689"/>
              <a:gd name="connsiteY19" fmla="*/ 848199 h 2454575"/>
              <a:gd name="connsiteX20" fmla="*/ 1263177 w 1461689"/>
              <a:gd name="connsiteY20" fmla="*/ 764093 h 2454575"/>
              <a:gd name="connsiteX21" fmla="*/ 574329 w 1461689"/>
              <a:gd name="connsiteY21" fmla="*/ 122013 h 2454575"/>
              <a:gd name="connsiteX22" fmla="*/ 197138 w 1461689"/>
              <a:gd name="connsiteY22" fmla="*/ 770570 h 2454575"/>
              <a:gd name="connsiteX23" fmla="*/ 163039 w 1461689"/>
              <a:gd name="connsiteY23" fmla="*/ 844389 h 2454575"/>
              <a:gd name="connsiteX24" fmla="*/ 101793 w 1461689"/>
              <a:gd name="connsiteY24" fmla="*/ 938877 h 2454575"/>
              <a:gd name="connsiteX25" fmla="*/ 193233 w 1461689"/>
              <a:gd name="connsiteY25" fmla="*/ 1000409 h 2454575"/>
              <a:gd name="connsiteX26" fmla="*/ 389258 w 1461689"/>
              <a:gd name="connsiteY26" fmla="*/ 1000409 h 2454575"/>
              <a:gd name="connsiteX27" fmla="*/ 530228 w 1461689"/>
              <a:gd name="connsiteY27" fmla="*/ 1140998 h 2454575"/>
              <a:gd name="connsiteX28" fmla="*/ 530228 w 1461689"/>
              <a:gd name="connsiteY28" fmla="*/ 1297874 h 2454575"/>
              <a:gd name="connsiteX29" fmla="*/ 575376 w 1461689"/>
              <a:gd name="connsiteY29" fmla="*/ 1355024 h 2454575"/>
              <a:gd name="connsiteX30" fmla="*/ 620811 w 1461689"/>
              <a:gd name="connsiteY30" fmla="*/ 1297874 h 2454575"/>
              <a:gd name="connsiteX31" fmla="*/ 620811 w 1461689"/>
              <a:gd name="connsiteY31" fmla="*/ 1148141 h 2454575"/>
              <a:gd name="connsiteX32" fmla="*/ 768829 w 1461689"/>
              <a:gd name="connsiteY32" fmla="*/ 1000123 h 2454575"/>
              <a:gd name="connsiteX33" fmla="*/ 1018765 w 1461689"/>
              <a:gd name="connsiteY33" fmla="*/ 999742 h 2454575"/>
              <a:gd name="connsiteX34" fmla="*/ 298485 w 1461689"/>
              <a:gd name="connsiteY34" fmla="*/ 1100135 h 2454575"/>
              <a:gd name="connsiteX35" fmla="*/ 305152 w 1461689"/>
              <a:gd name="connsiteY35" fmla="*/ 1129758 h 2454575"/>
              <a:gd name="connsiteX36" fmla="*/ 667102 w 1461689"/>
              <a:gd name="connsiteY36" fmla="*/ 2299238 h 2454575"/>
              <a:gd name="connsiteX37" fmla="*/ 727681 w 1461689"/>
              <a:gd name="connsiteY37" fmla="*/ 2354483 h 2454575"/>
              <a:gd name="connsiteX38" fmla="*/ 791499 w 1461689"/>
              <a:gd name="connsiteY38" fmla="*/ 2298571 h 2454575"/>
              <a:gd name="connsiteX39" fmla="*/ 1152306 w 1461689"/>
              <a:gd name="connsiteY39" fmla="*/ 1132425 h 2454575"/>
              <a:gd name="connsiteX40" fmla="*/ 1159354 w 1461689"/>
              <a:gd name="connsiteY40" fmla="*/ 1100040 h 2454575"/>
              <a:gd name="connsiteX41" fmla="*/ 759304 w 1461689"/>
              <a:gd name="connsiteY41" fmla="*/ 1100040 h 2454575"/>
              <a:gd name="connsiteX42" fmla="*/ 721204 w 1461689"/>
              <a:gd name="connsiteY42" fmla="*/ 1140902 h 2454575"/>
              <a:gd name="connsiteX43" fmla="*/ 721204 w 1461689"/>
              <a:gd name="connsiteY43" fmla="*/ 1301303 h 2454575"/>
              <a:gd name="connsiteX44" fmla="*/ 575757 w 1461689"/>
              <a:gd name="connsiteY44" fmla="*/ 1454465 h 2454575"/>
              <a:gd name="connsiteX45" fmla="*/ 430882 w 1461689"/>
              <a:gd name="connsiteY45" fmla="*/ 1301399 h 2454575"/>
              <a:gd name="connsiteX46" fmla="*/ 430882 w 1461689"/>
              <a:gd name="connsiteY46" fmla="*/ 1140998 h 2454575"/>
              <a:gd name="connsiteX47" fmla="*/ 392782 w 1461689"/>
              <a:gd name="connsiteY47" fmla="*/ 1100040 h 2454575"/>
              <a:gd name="connsiteX48" fmla="*/ 298485 w 1461689"/>
              <a:gd name="connsiteY48" fmla="*/ 1100135 h 2454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461689" h="2454575">
                <a:moveTo>
                  <a:pt x="1375000" y="648841"/>
                </a:moveTo>
                <a:cubicBezTo>
                  <a:pt x="1375572" y="657147"/>
                  <a:pt x="1375572" y="665491"/>
                  <a:pt x="1375000" y="673797"/>
                </a:cubicBezTo>
                <a:cubicBezTo>
                  <a:pt x="1368333" y="724946"/>
                  <a:pt x="1365475" y="767999"/>
                  <a:pt x="1415005" y="809718"/>
                </a:cubicBezTo>
                <a:cubicBezTo>
                  <a:pt x="1467297" y="853724"/>
                  <a:pt x="1472155" y="923256"/>
                  <a:pt x="1445676" y="987931"/>
                </a:cubicBezTo>
                <a:cubicBezTo>
                  <a:pt x="1419196" y="1052606"/>
                  <a:pt x="1368333" y="1092706"/>
                  <a:pt x="1296705" y="1098135"/>
                </a:cubicBezTo>
                <a:cubicBezTo>
                  <a:pt x="1270416" y="1099945"/>
                  <a:pt x="1263558" y="1112232"/>
                  <a:pt x="1257081" y="1133092"/>
                </a:cubicBezTo>
                <a:cubicBezTo>
                  <a:pt x="1134084" y="1530856"/>
                  <a:pt x="1010793" y="1928525"/>
                  <a:pt x="887225" y="2326098"/>
                </a:cubicBezTo>
                <a:cubicBezTo>
                  <a:pt x="861126" y="2410204"/>
                  <a:pt x="805977" y="2454972"/>
                  <a:pt x="729015" y="2454876"/>
                </a:cubicBezTo>
                <a:cubicBezTo>
                  <a:pt x="652053" y="2454781"/>
                  <a:pt x="597474" y="2409918"/>
                  <a:pt x="571280" y="2325432"/>
                </a:cubicBezTo>
                <a:cubicBezTo>
                  <a:pt x="447903" y="1927667"/>
                  <a:pt x="324707" y="1529999"/>
                  <a:pt x="201711" y="1132425"/>
                </a:cubicBezTo>
                <a:cubicBezTo>
                  <a:pt x="195043" y="1110899"/>
                  <a:pt x="187233" y="1099564"/>
                  <a:pt x="161420" y="1098040"/>
                </a:cubicBezTo>
                <a:cubicBezTo>
                  <a:pt x="89316" y="1093211"/>
                  <a:pt x="27984" y="1043681"/>
                  <a:pt x="8067" y="974215"/>
                </a:cubicBezTo>
                <a:cubicBezTo>
                  <a:pt x="-14050" y="905435"/>
                  <a:pt x="8705" y="830159"/>
                  <a:pt x="65217" y="785144"/>
                </a:cubicBezTo>
                <a:cubicBezTo>
                  <a:pt x="85029" y="769713"/>
                  <a:pt x="92173" y="756569"/>
                  <a:pt x="88839" y="730184"/>
                </a:cubicBezTo>
                <a:cubicBezTo>
                  <a:pt x="40167" y="333183"/>
                  <a:pt x="345443" y="-5622"/>
                  <a:pt x="744731" y="379"/>
                </a:cubicBezTo>
                <a:cubicBezTo>
                  <a:pt x="1090393" y="5427"/>
                  <a:pt x="1377001" y="300035"/>
                  <a:pt x="1375000" y="648841"/>
                </a:cubicBezTo>
                <a:close/>
                <a:moveTo>
                  <a:pt x="1018765" y="999742"/>
                </a:moveTo>
                <a:cubicBezTo>
                  <a:pt x="1105538" y="999742"/>
                  <a:pt x="1192311" y="1000313"/>
                  <a:pt x="1279084" y="999742"/>
                </a:cubicBezTo>
                <a:cubicBezTo>
                  <a:pt x="1317584" y="1001247"/>
                  <a:pt x="1351149" y="973777"/>
                  <a:pt x="1357284" y="935734"/>
                </a:cubicBezTo>
                <a:cubicBezTo>
                  <a:pt x="1363475" y="896205"/>
                  <a:pt x="1344711" y="864106"/>
                  <a:pt x="1306230" y="848199"/>
                </a:cubicBezTo>
                <a:cubicBezTo>
                  <a:pt x="1256890" y="828006"/>
                  <a:pt x="1251842" y="818100"/>
                  <a:pt x="1263177" y="764093"/>
                </a:cubicBezTo>
                <a:cubicBezTo>
                  <a:pt x="1348902" y="356519"/>
                  <a:pt x="972855" y="6284"/>
                  <a:pt x="574329" y="122013"/>
                </a:cubicBezTo>
                <a:cubicBezTo>
                  <a:pt x="298675" y="202118"/>
                  <a:pt x="134940" y="483963"/>
                  <a:pt x="197138" y="770570"/>
                </a:cubicBezTo>
                <a:cubicBezTo>
                  <a:pt x="206663" y="812957"/>
                  <a:pt x="198472" y="830102"/>
                  <a:pt x="163039" y="844389"/>
                </a:cubicBezTo>
                <a:cubicBezTo>
                  <a:pt x="113700" y="864392"/>
                  <a:pt x="93316" y="895729"/>
                  <a:pt x="101793" y="938877"/>
                </a:cubicBezTo>
                <a:cubicBezTo>
                  <a:pt x="109509" y="978501"/>
                  <a:pt x="141227" y="1000123"/>
                  <a:pt x="193233" y="1000409"/>
                </a:cubicBezTo>
                <a:cubicBezTo>
                  <a:pt x="258575" y="1000409"/>
                  <a:pt x="323916" y="1000409"/>
                  <a:pt x="389258" y="1000409"/>
                </a:cubicBezTo>
                <a:cubicBezTo>
                  <a:pt x="474983" y="1001361"/>
                  <a:pt x="529466" y="1055559"/>
                  <a:pt x="530228" y="1140998"/>
                </a:cubicBezTo>
                <a:cubicBezTo>
                  <a:pt x="530228" y="1193290"/>
                  <a:pt x="530228" y="1245773"/>
                  <a:pt x="530228" y="1297874"/>
                </a:cubicBezTo>
                <a:cubicBezTo>
                  <a:pt x="530228" y="1333403"/>
                  <a:pt x="548135" y="1355024"/>
                  <a:pt x="575376" y="1355024"/>
                </a:cubicBezTo>
                <a:cubicBezTo>
                  <a:pt x="602618" y="1355024"/>
                  <a:pt x="620334" y="1332927"/>
                  <a:pt x="620811" y="1297874"/>
                </a:cubicBezTo>
                <a:cubicBezTo>
                  <a:pt x="621477" y="1247964"/>
                  <a:pt x="620811" y="1198052"/>
                  <a:pt x="620811" y="1148141"/>
                </a:cubicBezTo>
                <a:cubicBezTo>
                  <a:pt x="621287" y="1052891"/>
                  <a:pt x="673674" y="1000694"/>
                  <a:pt x="768829" y="1000123"/>
                </a:cubicBezTo>
                <a:cubicBezTo>
                  <a:pt x="852363" y="999456"/>
                  <a:pt x="935612" y="999837"/>
                  <a:pt x="1018765" y="999742"/>
                </a:cubicBezTo>
                <a:close/>
                <a:moveTo>
                  <a:pt x="298485" y="1100135"/>
                </a:moveTo>
                <a:cubicBezTo>
                  <a:pt x="301533" y="1114042"/>
                  <a:pt x="302771" y="1122138"/>
                  <a:pt x="305152" y="1129758"/>
                </a:cubicBezTo>
                <a:cubicBezTo>
                  <a:pt x="425805" y="1519645"/>
                  <a:pt x="546449" y="1909475"/>
                  <a:pt x="667102" y="2299238"/>
                </a:cubicBezTo>
                <a:cubicBezTo>
                  <a:pt x="676627" y="2329908"/>
                  <a:pt x="691677" y="2353816"/>
                  <a:pt x="727681" y="2354483"/>
                </a:cubicBezTo>
                <a:cubicBezTo>
                  <a:pt x="765781" y="2355150"/>
                  <a:pt x="781497" y="2330670"/>
                  <a:pt x="791499" y="2298571"/>
                </a:cubicBezTo>
                <a:cubicBezTo>
                  <a:pt x="911580" y="1909887"/>
                  <a:pt x="1031843" y="1521169"/>
                  <a:pt x="1152306" y="1132425"/>
                </a:cubicBezTo>
                <a:cubicBezTo>
                  <a:pt x="1155163" y="1122900"/>
                  <a:pt x="1156592" y="1113375"/>
                  <a:pt x="1159354" y="1100040"/>
                </a:cubicBezTo>
                <a:cubicBezTo>
                  <a:pt x="1022480" y="1100040"/>
                  <a:pt x="890654" y="1100040"/>
                  <a:pt x="759304" y="1100040"/>
                </a:cubicBezTo>
                <a:cubicBezTo>
                  <a:pt x="733015" y="1100040"/>
                  <a:pt x="721204" y="1114518"/>
                  <a:pt x="721204" y="1140902"/>
                </a:cubicBezTo>
                <a:cubicBezTo>
                  <a:pt x="721204" y="1194338"/>
                  <a:pt x="721966" y="1247868"/>
                  <a:pt x="721204" y="1301303"/>
                </a:cubicBezTo>
                <a:cubicBezTo>
                  <a:pt x="719871" y="1388552"/>
                  <a:pt x="656529" y="1454751"/>
                  <a:pt x="575757" y="1454465"/>
                </a:cubicBezTo>
                <a:cubicBezTo>
                  <a:pt x="494985" y="1454180"/>
                  <a:pt x="431835" y="1389124"/>
                  <a:pt x="430882" y="1301399"/>
                </a:cubicBezTo>
                <a:cubicBezTo>
                  <a:pt x="430406" y="1247964"/>
                  <a:pt x="430882" y="1194433"/>
                  <a:pt x="430882" y="1140998"/>
                </a:cubicBezTo>
                <a:cubicBezTo>
                  <a:pt x="430882" y="1114614"/>
                  <a:pt x="418785" y="1100612"/>
                  <a:pt x="392782" y="1100040"/>
                </a:cubicBezTo>
                <a:cubicBezTo>
                  <a:pt x="362778" y="1100135"/>
                  <a:pt x="333155" y="1100135"/>
                  <a:pt x="298485" y="1100135"/>
                </a:cubicBezTo>
                <a:close/>
              </a:path>
            </a:pathLst>
          </a:custGeom>
          <a:noFill/>
          <a:ln w="38100" cap="flat">
            <a:solidFill>
              <a:srgbClr val="FF0000"/>
            </a:solidFill>
            <a:prstDash val="solid"/>
            <a:miter/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ru-RU"/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2064" y="1204195"/>
            <a:ext cx="8790288" cy="6858000"/>
          </a:xfrm>
          <a:prstGeom prst="rect">
            <a:avLst/>
          </a:prstGeom>
        </p:spPr>
      </p:pic>
      <p:pic>
        <p:nvPicPr>
          <p:cNvPr id="3" name="-lightning-crashing-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74413" y="165211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032310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5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F083EF8E-857F-41AA-9BCE-72BB4598A222}"/>
              </a:ext>
            </a:extLst>
          </p:cNvPr>
          <p:cNvSpPr txBox="1"/>
          <p:nvPr/>
        </p:nvSpPr>
        <p:spPr>
          <a:xfrm>
            <a:off x="874713" y="661798"/>
            <a:ext cx="10442575" cy="7201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>
              <a:lnSpc>
                <a:spcPct val="85000"/>
              </a:lnSpc>
              <a:defRPr sz="4800" spc="100"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defRPr>
            </a:lvl1pPr>
          </a:lstStyle>
          <a:p>
            <a:pPr algn="ctr"/>
            <a:r>
              <a:rPr lang="ru-RU" dirty="0">
                <a:solidFill>
                  <a:schemeClr val="bg1"/>
                </a:solidFill>
              </a:rPr>
              <a:t>ЗАВИСТЬ К «СТАРШЕМУ» БРАТУ</a:t>
            </a:r>
          </a:p>
        </p:txBody>
      </p:sp>
      <p:sp>
        <p:nvSpPr>
          <p:cNvPr id="5" name="Рисунок 14">
            <a:extLst>
              <a:ext uri="{FF2B5EF4-FFF2-40B4-BE49-F238E27FC236}">
                <a16:creationId xmlns:a16="http://schemas.microsoft.com/office/drawing/2014/main" xmlns="" id="{D2A956D5-337A-4726-9A0A-BACD21439504}"/>
              </a:ext>
            </a:extLst>
          </p:cNvPr>
          <p:cNvSpPr/>
          <p:nvPr/>
        </p:nvSpPr>
        <p:spPr>
          <a:xfrm>
            <a:off x="874713" y="4171137"/>
            <a:ext cx="799957" cy="1958201"/>
          </a:xfrm>
          <a:custGeom>
            <a:avLst/>
            <a:gdLst>
              <a:gd name="connsiteX0" fmla="*/ 331729 w 2033280"/>
              <a:gd name="connsiteY0" fmla="*/ 3894336 h 3894677"/>
              <a:gd name="connsiteX1" fmla="*/ 156850 w 2033280"/>
              <a:gd name="connsiteY1" fmla="*/ 3816897 h 3894677"/>
              <a:gd name="connsiteX2" fmla="*/ 450 w 2033280"/>
              <a:gd name="connsiteY2" fmla="*/ 3507525 h 3894677"/>
              <a:gd name="connsiteX3" fmla="*/ 5307 w 2033280"/>
              <a:gd name="connsiteY3" fmla="*/ 1861319 h 3894677"/>
              <a:gd name="connsiteX4" fmla="*/ 159803 w 2033280"/>
              <a:gd name="connsiteY4" fmla="*/ 1235051 h 3894677"/>
              <a:gd name="connsiteX5" fmla="*/ 350303 w 2033280"/>
              <a:gd name="connsiteY5" fmla="*/ 636405 h 3894677"/>
              <a:gd name="connsiteX6" fmla="*/ 368019 w 2033280"/>
              <a:gd name="connsiteY6" fmla="*/ 510293 h 3894677"/>
              <a:gd name="connsiteX7" fmla="*/ 342873 w 2033280"/>
              <a:gd name="connsiteY7" fmla="*/ 502483 h 3894677"/>
              <a:gd name="connsiteX8" fmla="*/ 127418 w 2033280"/>
              <a:gd name="connsiteY8" fmla="*/ 254833 h 3894677"/>
              <a:gd name="connsiteX9" fmla="*/ 332586 w 2033280"/>
              <a:gd name="connsiteY9" fmla="*/ 5945 h 3894677"/>
              <a:gd name="connsiteX10" fmla="*/ 396785 w 2033280"/>
              <a:gd name="connsiteY10" fmla="*/ 39 h 3894677"/>
              <a:gd name="connsiteX11" fmla="*/ 1636559 w 2033280"/>
              <a:gd name="connsiteY11" fmla="*/ 39 h 3894677"/>
              <a:gd name="connsiteX12" fmla="*/ 1902783 w 2033280"/>
              <a:gd name="connsiteY12" fmla="*/ 224639 h 3894677"/>
              <a:gd name="connsiteX13" fmla="*/ 1698281 w 2033280"/>
              <a:gd name="connsiteY13" fmla="*/ 501721 h 3894677"/>
              <a:gd name="connsiteX14" fmla="*/ 1658466 w 2033280"/>
              <a:gd name="connsiteY14" fmla="*/ 509341 h 3894677"/>
              <a:gd name="connsiteX15" fmla="*/ 1736857 w 2033280"/>
              <a:gd name="connsiteY15" fmla="*/ 869291 h 3894677"/>
              <a:gd name="connsiteX16" fmla="*/ 1919356 w 2033280"/>
              <a:gd name="connsiteY16" fmla="*/ 1347636 h 3894677"/>
              <a:gd name="connsiteX17" fmla="*/ 2028703 w 2033280"/>
              <a:gd name="connsiteY17" fmla="*/ 1884180 h 3894677"/>
              <a:gd name="connsiteX18" fmla="*/ 2033180 w 2033280"/>
              <a:gd name="connsiteY18" fmla="*/ 3005749 h 3894677"/>
              <a:gd name="connsiteX19" fmla="*/ 2033180 w 2033280"/>
              <a:gd name="connsiteY19" fmla="*/ 3496286 h 3894677"/>
              <a:gd name="connsiteX20" fmla="*/ 1812200 w 2033280"/>
              <a:gd name="connsiteY20" fmla="*/ 3856807 h 3894677"/>
              <a:gd name="connsiteX21" fmla="*/ 1701615 w 2033280"/>
              <a:gd name="connsiteY21" fmla="*/ 3894431 h 3894677"/>
              <a:gd name="connsiteX22" fmla="*/ 620051 w 2033280"/>
              <a:gd name="connsiteY22" fmla="*/ 510579 h 3894677"/>
              <a:gd name="connsiteX23" fmla="*/ 347636 w 2033280"/>
              <a:gd name="connsiteY23" fmla="*/ 1425456 h 3894677"/>
              <a:gd name="connsiteX24" fmla="*/ 364590 w 2033280"/>
              <a:gd name="connsiteY24" fmla="*/ 1430313 h 3894677"/>
              <a:gd name="connsiteX25" fmla="*/ 413930 w 2033280"/>
              <a:gd name="connsiteY25" fmla="*/ 1428313 h 3894677"/>
              <a:gd name="connsiteX26" fmla="*/ 753020 w 2033280"/>
              <a:gd name="connsiteY26" fmla="*/ 1480796 h 3894677"/>
              <a:gd name="connsiteX27" fmla="*/ 981620 w 2033280"/>
              <a:gd name="connsiteY27" fmla="*/ 1598811 h 3894677"/>
              <a:gd name="connsiteX28" fmla="*/ 1218697 w 2033280"/>
              <a:gd name="connsiteY28" fmla="*/ 1673487 h 3894677"/>
              <a:gd name="connsiteX29" fmla="*/ 1708853 w 2033280"/>
              <a:gd name="connsiteY29" fmla="*/ 1507656 h 3894677"/>
              <a:gd name="connsiteX30" fmla="*/ 1628748 w 2033280"/>
              <a:gd name="connsiteY30" fmla="*/ 1305441 h 3894677"/>
              <a:gd name="connsiteX31" fmla="*/ 1466823 w 2033280"/>
              <a:gd name="connsiteY31" fmla="*/ 852336 h 3894677"/>
              <a:gd name="connsiteX32" fmla="*/ 1404625 w 2033280"/>
              <a:gd name="connsiteY32" fmla="*/ 510579 h 38946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033280" h="3894677">
                <a:moveTo>
                  <a:pt x="331729" y="3894336"/>
                </a:moveTo>
                <a:cubicBezTo>
                  <a:pt x="273055" y="3869095"/>
                  <a:pt x="208571" y="3852331"/>
                  <a:pt x="156850" y="3816897"/>
                </a:cubicBezTo>
                <a:cubicBezTo>
                  <a:pt x="50646" y="3744221"/>
                  <a:pt x="450" y="3635922"/>
                  <a:pt x="450" y="3507525"/>
                </a:cubicBezTo>
                <a:cubicBezTo>
                  <a:pt x="450" y="2958790"/>
                  <a:pt x="450" y="2410055"/>
                  <a:pt x="5307" y="1861319"/>
                </a:cubicBezTo>
                <a:cubicBezTo>
                  <a:pt x="7212" y="1641673"/>
                  <a:pt x="71030" y="1434695"/>
                  <a:pt x="159803" y="1235051"/>
                </a:cubicBezTo>
                <a:cubicBezTo>
                  <a:pt x="245528" y="1042646"/>
                  <a:pt x="318775" y="846145"/>
                  <a:pt x="350303" y="636405"/>
                </a:cubicBezTo>
                <a:cubicBezTo>
                  <a:pt x="356494" y="595257"/>
                  <a:pt x="361923" y="553918"/>
                  <a:pt x="368019" y="510293"/>
                </a:cubicBezTo>
                <a:cubicBezTo>
                  <a:pt x="359837" y="507074"/>
                  <a:pt x="351436" y="504464"/>
                  <a:pt x="342873" y="502483"/>
                </a:cubicBezTo>
                <a:cubicBezTo>
                  <a:pt x="220144" y="483757"/>
                  <a:pt x="128980" y="378972"/>
                  <a:pt x="127418" y="254833"/>
                </a:cubicBezTo>
                <a:cubicBezTo>
                  <a:pt x="127865" y="133618"/>
                  <a:pt x="213686" y="29519"/>
                  <a:pt x="332586" y="5945"/>
                </a:cubicBezTo>
                <a:cubicBezTo>
                  <a:pt x="353751" y="1982"/>
                  <a:pt x="375249" y="1"/>
                  <a:pt x="396785" y="39"/>
                </a:cubicBezTo>
                <a:cubicBezTo>
                  <a:pt x="810103" y="-342"/>
                  <a:pt x="1223364" y="-342"/>
                  <a:pt x="1636559" y="39"/>
                </a:cubicBezTo>
                <a:cubicBezTo>
                  <a:pt x="1781244" y="39"/>
                  <a:pt x="1883542" y="87288"/>
                  <a:pt x="1902783" y="224639"/>
                </a:cubicBezTo>
                <a:cubicBezTo>
                  <a:pt x="1920785" y="353036"/>
                  <a:pt x="1826583" y="480766"/>
                  <a:pt x="1698281" y="501721"/>
                </a:cubicBezTo>
                <a:cubicBezTo>
                  <a:pt x="1688756" y="503340"/>
                  <a:pt x="1679231" y="505436"/>
                  <a:pt x="1658466" y="509341"/>
                </a:cubicBezTo>
                <a:cubicBezTo>
                  <a:pt x="1684184" y="631071"/>
                  <a:pt x="1699614" y="753657"/>
                  <a:pt x="1736857" y="869291"/>
                </a:cubicBezTo>
                <a:cubicBezTo>
                  <a:pt x="1789054" y="1031216"/>
                  <a:pt x="1856205" y="1188950"/>
                  <a:pt x="1919356" y="1347636"/>
                </a:cubicBezTo>
                <a:cubicBezTo>
                  <a:pt x="1988689" y="1518181"/>
                  <a:pt x="2025760" y="1700109"/>
                  <a:pt x="2028703" y="1884180"/>
                </a:cubicBezTo>
                <a:cubicBezTo>
                  <a:pt x="2032608" y="2258036"/>
                  <a:pt x="2032132" y="2631892"/>
                  <a:pt x="2033180" y="3005749"/>
                </a:cubicBezTo>
                <a:cubicBezTo>
                  <a:pt x="2033656" y="3169293"/>
                  <a:pt x="2034132" y="3332742"/>
                  <a:pt x="2033180" y="3496286"/>
                </a:cubicBezTo>
                <a:cubicBezTo>
                  <a:pt x="2032227" y="3659830"/>
                  <a:pt x="1960599" y="3783274"/>
                  <a:pt x="1812200" y="3856807"/>
                </a:cubicBezTo>
                <a:cubicBezTo>
                  <a:pt x="1777624" y="3873952"/>
                  <a:pt x="1738572" y="3882144"/>
                  <a:pt x="1701615" y="3894431"/>
                </a:cubicBezTo>
                <a:close/>
                <a:moveTo>
                  <a:pt x="620051" y="510579"/>
                </a:moveTo>
                <a:cubicBezTo>
                  <a:pt x="596905" y="835763"/>
                  <a:pt x="494702" y="1137134"/>
                  <a:pt x="347636" y="1425456"/>
                </a:cubicBezTo>
                <a:cubicBezTo>
                  <a:pt x="353122" y="1427608"/>
                  <a:pt x="358799" y="1429228"/>
                  <a:pt x="364590" y="1430313"/>
                </a:cubicBezTo>
                <a:cubicBezTo>
                  <a:pt x="381068" y="1429837"/>
                  <a:pt x="397547" y="1429075"/>
                  <a:pt x="413930" y="1428313"/>
                </a:cubicBezTo>
                <a:cubicBezTo>
                  <a:pt x="530516" y="1422979"/>
                  <a:pt x="645483" y="1434981"/>
                  <a:pt x="753020" y="1480796"/>
                </a:cubicBezTo>
                <a:cubicBezTo>
                  <a:pt x="831792" y="1514324"/>
                  <a:pt x="906563" y="1557853"/>
                  <a:pt x="981620" y="1598811"/>
                </a:cubicBezTo>
                <a:cubicBezTo>
                  <a:pt x="1054486" y="1640159"/>
                  <a:pt x="1135287" y="1665609"/>
                  <a:pt x="1218697" y="1673487"/>
                </a:cubicBezTo>
                <a:cubicBezTo>
                  <a:pt x="1404625" y="1688631"/>
                  <a:pt x="1556549" y="1604431"/>
                  <a:pt x="1708853" y="1507656"/>
                </a:cubicBezTo>
                <a:cubicBezTo>
                  <a:pt x="1681993" y="1439172"/>
                  <a:pt x="1659133" y="1370592"/>
                  <a:pt x="1628748" y="1305441"/>
                </a:cubicBezTo>
                <a:cubicBezTo>
                  <a:pt x="1560835" y="1159232"/>
                  <a:pt x="1500256" y="1010166"/>
                  <a:pt x="1466823" y="852336"/>
                </a:cubicBezTo>
                <a:cubicBezTo>
                  <a:pt x="1443201" y="739941"/>
                  <a:pt x="1425390" y="626308"/>
                  <a:pt x="1404625" y="510579"/>
                </a:cubicBezTo>
                <a:close/>
              </a:path>
            </a:pathLst>
          </a:custGeom>
          <a:noFill/>
          <a:ln w="57150" cap="flat">
            <a:solidFill>
              <a:srgbClr val="00B0F0"/>
            </a:solidFill>
            <a:prstDash val="solid"/>
            <a:miter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endParaRPr lang="ru-RU"/>
          </a:p>
        </p:txBody>
      </p:sp>
      <p:sp>
        <p:nvSpPr>
          <p:cNvPr id="6" name="Рисунок 58">
            <a:extLst>
              <a:ext uri="{FF2B5EF4-FFF2-40B4-BE49-F238E27FC236}">
                <a16:creationId xmlns:a16="http://schemas.microsoft.com/office/drawing/2014/main" xmlns="" id="{C7DECBC1-788E-4948-9B94-D88C44672903}"/>
              </a:ext>
            </a:extLst>
          </p:cNvPr>
          <p:cNvSpPr/>
          <p:nvPr/>
        </p:nvSpPr>
        <p:spPr>
          <a:xfrm>
            <a:off x="10200640" y="4151813"/>
            <a:ext cx="1177608" cy="1977525"/>
          </a:xfrm>
          <a:custGeom>
            <a:avLst/>
            <a:gdLst>
              <a:gd name="connsiteX0" fmla="*/ 1375000 w 1461689"/>
              <a:gd name="connsiteY0" fmla="*/ 648841 h 2454575"/>
              <a:gd name="connsiteX1" fmla="*/ 1375000 w 1461689"/>
              <a:gd name="connsiteY1" fmla="*/ 673797 h 2454575"/>
              <a:gd name="connsiteX2" fmla="*/ 1415005 w 1461689"/>
              <a:gd name="connsiteY2" fmla="*/ 809718 h 2454575"/>
              <a:gd name="connsiteX3" fmla="*/ 1445676 w 1461689"/>
              <a:gd name="connsiteY3" fmla="*/ 987931 h 2454575"/>
              <a:gd name="connsiteX4" fmla="*/ 1296705 w 1461689"/>
              <a:gd name="connsiteY4" fmla="*/ 1098135 h 2454575"/>
              <a:gd name="connsiteX5" fmla="*/ 1257081 w 1461689"/>
              <a:gd name="connsiteY5" fmla="*/ 1133092 h 2454575"/>
              <a:gd name="connsiteX6" fmla="*/ 887225 w 1461689"/>
              <a:gd name="connsiteY6" fmla="*/ 2326098 h 2454575"/>
              <a:gd name="connsiteX7" fmla="*/ 729015 w 1461689"/>
              <a:gd name="connsiteY7" fmla="*/ 2454876 h 2454575"/>
              <a:gd name="connsiteX8" fmla="*/ 571280 w 1461689"/>
              <a:gd name="connsiteY8" fmla="*/ 2325432 h 2454575"/>
              <a:gd name="connsiteX9" fmla="*/ 201711 w 1461689"/>
              <a:gd name="connsiteY9" fmla="*/ 1132425 h 2454575"/>
              <a:gd name="connsiteX10" fmla="*/ 161420 w 1461689"/>
              <a:gd name="connsiteY10" fmla="*/ 1098040 h 2454575"/>
              <a:gd name="connsiteX11" fmla="*/ 8067 w 1461689"/>
              <a:gd name="connsiteY11" fmla="*/ 974215 h 2454575"/>
              <a:gd name="connsiteX12" fmla="*/ 65217 w 1461689"/>
              <a:gd name="connsiteY12" fmla="*/ 785144 h 2454575"/>
              <a:gd name="connsiteX13" fmla="*/ 88839 w 1461689"/>
              <a:gd name="connsiteY13" fmla="*/ 730184 h 2454575"/>
              <a:gd name="connsiteX14" fmla="*/ 744731 w 1461689"/>
              <a:gd name="connsiteY14" fmla="*/ 379 h 2454575"/>
              <a:gd name="connsiteX15" fmla="*/ 1375000 w 1461689"/>
              <a:gd name="connsiteY15" fmla="*/ 648841 h 2454575"/>
              <a:gd name="connsiteX16" fmla="*/ 1018765 w 1461689"/>
              <a:gd name="connsiteY16" fmla="*/ 999742 h 2454575"/>
              <a:gd name="connsiteX17" fmla="*/ 1279084 w 1461689"/>
              <a:gd name="connsiteY17" fmla="*/ 999742 h 2454575"/>
              <a:gd name="connsiteX18" fmla="*/ 1357284 w 1461689"/>
              <a:gd name="connsiteY18" fmla="*/ 935734 h 2454575"/>
              <a:gd name="connsiteX19" fmla="*/ 1306230 w 1461689"/>
              <a:gd name="connsiteY19" fmla="*/ 848199 h 2454575"/>
              <a:gd name="connsiteX20" fmla="*/ 1263177 w 1461689"/>
              <a:gd name="connsiteY20" fmla="*/ 764093 h 2454575"/>
              <a:gd name="connsiteX21" fmla="*/ 574329 w 1461689"/>
              <a:gd name="connsiteY21" fmla="*/ 122013 h 2454575"/>
              <a:gd name="connsiteX22" fmla="*/ 197138 w 1461689"/>
              <a:gd name="connsiteY22" fmla="*/ 770570 h 2454575"/>
              <a:gd name="connsiteX23" fmla="*/ 163039 w 1461689"/>
              <a:gd name="connsiteY23" fmla="*/ 844389 h 2454575"/>
              <a:gd name="connsiteX24" fmla="*/ 101793 w 1461689"/>
              <a:gd name="connsiteY24" fmla="*/ 938877 h 2454575"/>
              <a:gd name="connsiteX25" fmla="*/ 193233 w 1461689"/>
              <a:gd name="connsiteY25" fmla="*/ 1000409 h 2454575"/>
              <a:gd name="connsiteX26" fmla="*/ 389258 w 1461689"/>
              <a:gd name="connsiteY26" fmla="*/ 1000409 h 2454575"/>
              <a:gd name="connsiteX27" fmla="*/ 530228 w 1461689"/>
              <a:gd name="connsiteY27" fmla="*/ 1140998 h 2454575"/>
              <a:gd name="connsiteX28" fmla="*/ 530228 w 1461689"/>
              <a:gd name="connsiteY28" fmla="*/ 1297874 h 2454575"/>
              <a:gd name="connsiteX29" fmla="*/ 575376 w 1461689"/>
              <a:gd name="connsiteY29" fmla="*/ 1355024 h 2454575"/>
              <a:gd name="connsiteX30" fmla="*/ 620811 w 1461689"/>
              <a:gd name="connsiteY30" fmla="*/ 1297874 h 2454575"/>
              <a:gd name="connsiteX31" fmla="*/ 620811 w 1461689"/>
              <a:gd name="connsiteY31" fmla="*/ 1148141 h 2454575"/>
              <a:gd name="connsiteX32" fmla="*/ 768829 w 1461689"/>
              <a:gd name="connsiteY32" fmla="*/ 1000123 h 2454575"/>
              <a:gd name="connsiteX33" fmla="*/ 1018765 w 1461689"/>
              <a:gd name="connsiteY33" fmla="*/ 999742 h 2454575"/>
              <a:gd name="connsiteX34" fmla="*/ 298485 w 1461689"/>
              <a:gd name="connsiteY34" fmla="*/ 1100135 h 2454575"/>
              <a:gd name="connsiteX35" fmla="*/ 305152 w 1461689"/>
              <a:gd name="connsiteY35" fmla="*/ 1129758 h 2454575"/>
              <a:gd name="connsiteX36" fmla="*/ 667102 w 1461689"/>
              <a:gd name="connsiteY36" fmla="*/ 2299238 h 2454575"/>
              <a:gd name="connsiteX37" fmla="*/ 727681 w 1461689"/>
              <a:gd name="connsiteY37" fmla="*/ 2354483 h 2454575"/>
              <a:gd name="connsiteX38" fmla="*/ 791499 w 1461689"/>
              <a:gd name="connsiteY38" fmla="*/ 2298571 h 2454575"/>
              <a:gd name="connsiteX39" fmla="*/ 1152306 w 1461689"/>
              <a:gd name="connsiteY39" fmla="*/ 1132425 h 2454575"/>
              <a:gd name="connsiteX40" fmla="*/ 1159354 w 1461689"/>
              <a:gd name="connsiteY40" fmla="*/ 1100040 h 2454575"/>
              <a:gd name="connsiteX41" fmla="*/ 759304 w 1461689"/>
              <a:gd name="connsiteY41" fmla="*/ 1100040 h 2454575"/>
              <a:gd name="connsiteX42" fmla="*/ 721204 w 1461689"/>
              <a:gd name="connsiteY42" fmla="*/ 1140902 h 2454575"/>
              <a:gd name="connsiteX43" fmla="*/ 721204 w 1461689"/>
              <a:gd name="connsiteY43" fmla="*/ 1301303 h 2454575"/>
              <a:gd name="connsiteX44" fmla="*/ 575757 w 1461689"/>
              <a:gd name="connsiteY44" fmla="*/ 1454465 h 2454575"/>
              <a:gd name="connsiteX45" fmla="*/ 430882 w 1461689"/>
              <a:gd name="connsiteY45" fmla="*/ 1301399 h 2454575"/>
              <a:gd name="connsiteX46" fmla="*/ 430882 w 1461689"/>
              <a:gd name="connsiteY46" fmla="*/ 1140998 h 2454575"/>
              <a:gd name="connsiteX47" fmla="*/ 392782 w 1461689"/>
              <a:gd name="connsiteY47" fmla="*/ 1100040 h 2454575"/>
              <a:gd name="connsiteX48" fmla="*/ 298485 w 1461689"/>
              <a:gd name="connsiteY48" fmla="*/ 1100135 h 2454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461689" h="2454575">
                <a:moveTo>
                  <a:pt x="1375000" y="648841"/>
                </a:moveTo>
                <a:cubicBezTo>
                  <a:pt x="1375572" y="657147"/>
                  <a:pt x="1375572" y="665491"/>
                  <a:pt x="1375000" y="673797"/>
                </a:cubicBezTo>
                <a:cubicBezTo>
                  <a:pt x="1368333" y="724946"/>
                  <a:pt x="1365475" y="767999"/>
                  <a:pt x="1415005" y="809718"/>
                </a:cubicBezTo>
                <a:cubicBezTo>
                  <a:pt x="1467297" y="853724"/>
                  <a:pt x="1472155" y="923256"/>
                  <a:pt x="1445676" y="987931"/>
                </a:cubicBezTo>
                <a:cubicBezTo>
                  <a:pt x="1419196" y="1052606"/>
                  <a:pt x="1368333" y="1092706"/>
                  <a:pt x="1296705" y="1098135"/>
                </a:cubicBezTo>
                <a:cubicBezTo>
                  <a:pt x="1270416" y="1099945"/>
                  <a:pt x="1263558" y="1112232"/>
                  <a:pt x="1257081" y="1133092"/>
                </a:cubicBezTo>
                <a:cubicBezTo>
                  <a:pt x="1134084" y="1530856"/>
                  <a:pt x="1010793" y="1928525"/>
                  <a:pt x="887225" y="2326098"/>
                </a:cubicBezTo>
                <a:cubicBezTo>
                  <a:pt x="861126" y="2410204"/>
                  <a:pt x="805977" y="2454972"/>
                  <a:pt x="729015" y="2454876"/>
                </a:cubicBezTo>
                <a:cubicBezTo>
                  <a:pt x="652053" y="2454781"/>
                  <a:pt x="597474" y="2409918"/>
                  <a:pt x="571280" y="2325432"/>
                </a:cubicBezTo>
                <a:cubicBezTo>
                  <a:pt x="447903" y="1927667"/>
                  <a:pt x="324707" y="1529999"/>
                  <a:pt x="201711" y="1132425"/>
                </a:cubicBezTo>
                <a:cubicBezTo>
                  <a:pt x="195043" y="1110899"/>
                  <a:pt x="187233" y="1099564"/>
                  <a:pt x="161420" y="1098040"/>
                </a:cubicBezTo>
                <a:cubicBezTo>
                  <a:pt x="89316" y="1093211"/>
                  <a:pt x="27984" y="1043681"/>
                  <a:pt x="8067" y="974215"/>
                </a:cubicBezTo>
                <a:cubicBezTo>
                  <a:pt x="-14050" y="905435"/>
                  <a:pt x="8705" y="830159"/>
                  <a:pt x="65217" y="785144"/>
                </a:cubicBezTo>
                <a:cubicBezTo>
                  <a:pt x="85029" y="769713"/>
                  <a:pt x="92173" y="756569"/>
                  <a:pt x="88839" y="730184"/>
                </a:cubicBezTo>
                <a:cubicBezTo>
                  <a:pt x="40167" y="333183"/>
                  <a:pt x="345443" y="-5622"/>
                  <a:pt x="744731" y="379"/>
                </a:cubicBezTo>
                <a:cubicBezTo>
                  <a:pt x="1090393" y="5427"/>
                  <a:pt x="1377001" y="300035"/>
                  <a:pt x="1375000" y="648841"/>
                </a:cubicBezTo>
                <a:close/>
                <a:moveTo>
                  <a:pt x="1018765" y="999742"/>
                </a:moveTo>
                <a:cubicBezTo>
                  <a:pt x="1105538" y="999742"/>
                  <a:pt x="1192311" y="1000313"/>
                  <a:pt x="1279084" y="999742"/>
                </a:cubicBezTo>
                <a:cubicBezTo>
                  <a:pt x="1317584" y="1001247"/>
                  <a:pt x="1351149" y="973777"/>
                  <a:pt x="1357284" y="935734"/>
                </a:cubicBezTo>
                <a:cubicBezTo>
                  <a:pt x="1363475" y="896205"/>
                  <a:pt x="1344711" y="864106"/>
                  <a:pt x="1306230" y="848199"/>
                </a:cubicBezTo>
                <a:cubicBezTo>
                  <a:pt x="1256890" y="828006"/>
                  <a:pt x="1251842" y="818100"/>
                  <a:pt x="1263177" y="764093"/>
                </a:cubicBezTo>
                <a:cubicBezTo>
                  <a:pt x="1348902" y="356519"/>
                  <a:pt x="972855" y="6284"/>
                  <a:pt x="574329" y="122013"/>
                </a:cubicBezTo>
                <a:cubicBezTo>
                  <a:pt x="298675" y="202118"/>
                  <a:pt x="134940" y="483963"/>
                  <a:pt x="197138" y="770570"/>
                </a:cubicBezTo>
                <a:cubicBezTo>
                  <a:pt x="206663" y="812957"/>
                  <a:pt x="198472" y="830102"/>
                  <a:pt x="163039" y="844389"/>
                </a:cubicBezTo>
                <a:cubicBezTo>
                  <a:pt x="113700" y="864392"/>
                  <a:pt x="93316" y="895729"/>
                  <a:pt x="101793" y="938877"/>
                </a:cubicBezTo>
                <a:cubicBezTo>
                  <a:pt x="109509" y="978501"/>
                  <a:pt x="141227" y="1000123"/>
                  <a:pt x="193233" y="1000409"/>
                </a:cubicBezTo>
                <a:cubicBezTo>
                  <a:pt x="258575" y="1000409"/>
                  <a:pt x="323916" y="1000409"/>
                  <a:pt x="389258" y="1000409"/>
                </a:cubicBezTo>
                <a:cubicBezTo>
                  <a:pt x="474983" y="1001361"/>
                  <a:pt x="529466" y="1055559"/>
                  <a:pt x="530228" y="1140998"/>
                </a:cubicBezTo>
                <a:cubicBezTo>
                  <a:pt x="530228" y="1193290"/>
                  <a:pt x="530228" y="1245773"/>
                  <a:pt x="530228" y="1297874"/>
                </a:cubicBezTo>
                <a:cubicBezTo>
                  <a:pt x="530228" y="1333403"/>
                  <a:pt x="548135" y="1355024"/>
                  <a:pt x="575376" y="1355024"/>
                </a:cubicBezTo>
                <a:cubicBezTo>
                  <a:pt x="602618" y="1355024"/>
                  <a:pt x="620334" y="1332927"/>
                  <a:pt x="620811" y="1297874"/>
                </a:cubicBezTo>
                <a:cubicBezTo>
                  <a:pt x="621477" y="1247964"/>
                  <a:pt x="620811" y="1198052"/>
                  <a:pt x="620811" y="1148141"/>
                </a:cubicBezTo>
                <a:cubicBezTo>
                  <a:pt x="621287" y="1052891"/>
                  <a:pt x="673674" y="1000694"/>
                  <a:pt x="768829" y="1000123"/>
                </a:cubicBezTo>
                <a:cubicBezTo>
                  <a:pt x="852363" y="999456"/>
                  <a:pt x="935612" y="999837"/>
                  <a:pt x="1018765" y="999742"/>
                </a:cubicBezTo>
                <a:close/>
                <a:moveTo>
                  <a:pt x="298485" y="1100135"/>
                </a:moveTo>
                <a:cubicBezTo>
                  <a:pt x="301533" y="1114042"/>
                  <a:pt x="302771" y="1122138"/>
                  <a:pt x="305152" y="1129758"/>
                </a:cubicBezTo>
                <a:cubicBezTo>
                  <a:pt x="425805" y="1519645"/>
                  <a:pt x="546449" y="1909475"/>
                  <a:pt x="667102" y="2299238"/>
                </a:cubicBezTo>
                <a:cubicBezTo>
                  <a:pt x="676627" y="2329908"/>
                  <a:pt x="691677" y="2353816"/>
                  <a:pt x="727681" y="2354483"/>
                </a:cubicBezTo>
                <a:cubicBezTo>
                  <a:pt x="765781" y="2355150"/>
                  <a:pt x="781497" y="2330670"/>
                  <a:pt x="791499" y="2298571"/>
                </a:cubicBezTo>
                <a:cubicBezTo>
                  <a:pt x="911580" y="1909887"/>
                  <a:pt x="1031843" y="1521169"/>
                  <a:pt x="1152306" y="1132425"/>
                </a:cubicBezTo>
                <a:cubicBezTo>
                  <a:pt x="1155163" y="1122900"/>
                  <a:pt x="1156592" y="1113375"/>
                  <a:pt x="1159354" y="1100040"/>
                </a:cubicBezTo>
                <a:cubicBezTo>
                  <a:pt x="1022480" y="1100040"/>
                  <a:pt x="890654" y="1100040"/>
                  <a:pt x="759304" y="1100040"/>
                </a:cubicBezTo>
                <a:cubicBezTo>
                  <a:pt x="733015" y="1100040"/>
                  <a:pt x="721204" y="1114518"/>
                  <a:pt x="721204" y="1140902"/>
                </a:cubicBezTo>
                <a:cubicBezTo>
                  <a:pt x="721204" y="1194338"/>
                  <a:pt x="721966" y="1247868"/>
                  <a:pt x="721204" y="1301303"/>
                </a:cubicBezTo>
                <a:cubicBezTo>
                  <a:pt x="719871" y="1388552"/>
                  <a:pt x="656529" y="1454751"/>
                  <a:pt x="575757" y="1454465"/>
                </a:cubicBezTo>
                <a:cubicBezTo>
                  <a:pt x="494985" y="1454180"/>
                  <a:pt x="431835" y="1389124"/>
                  <a:pt x="430882" y="1301399"/>
                </a:cubicBezTo>
                <a:cubicBezTo>
                  <a:pt x="430406" y="1247964"/>
                  <a:pt x="430882" y="1194433"/>
                  <a:pt x="430882" y="1140998"/>
                </a:cubicBezTo>
                <a:cubicBezTo>
                  <a:pt x="430882" y="1114614"/>
                  <a:pt x="418785" y="1100612"/>
                  <a:pt x="392782" y="1100040"/>
                </a:cubicBezTo>
                <a:cubicBezTo>
                  <a:pt x="362778" y="1100135"/>
                  <a:pt x="333155" y="1100135"/>
                  <a:pt x="298485" y="1100135"/>
                </a:cubicBezTo>
                <a:close/>
              </a:path>
            </a:pathLst>
          </a:custGeom>
          <a:noFill/>
          <a:ln w="38100" cap="flat">
            <a:solidFill>
              <a:srgbClr val="FF0000"/>
            </a:solidFill>
            <a:prstDash val="solid"/>
            <a:miter/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ru-RU"/>
          </a:p>
        </p:txBody>
      </p:sp>
      <p:grpSp>
        <p:nvGrpSpPr>
          <p:cNvPr id="12" name="Группа 11">
            <a:extLst>
              <a:ext uri="{FF2B5EF4-FFF2-40B4-BE49-F238E27FC236}">
                <a16:creationId xmlns:a16="http://schemas.microsoft.com/office/drawing/2014/main" xmlns="" id="{CC6078E8-21B3-4549-9A33-7F6510F5002A}"/>
              </a:ext>
            </a:extLst>
          </p:cNvPr>
          <p:cNvGrpSpPr/>
          <p:nvPr/>
        </p:nvGrpSpPr>
        <p:grpSpPr>
          <a:xfrm>
            <a:off x="5679440" y="973328"/>
            <a:ext cx="1107122" cy="6185241"/>
            <a:chOff x="5631878" y="-117092"/>
            <a:chExt cx="799084" cy="4464302"/>
          </a:xfrm>
        </p:grpSpPr>
        <p:cxnSp>
          <p:nvCxnSpPr>
            <p:cNvPr id="7" name="Прямая соединительная линия 6">
              <a:extLst>
                <a:ext uri="{FF2B5EF4-FFF2-40B4-BE49-F238E27FC236}">
                  <a16:creationId xmlns:a16="http://schemas.microsoft.com/office/drawing/2014/main" xmlns="" id="{F4D6B4D9-3668-4C0F-92CA-F3D87834949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872162" y="-117092"/>
              <a:ext cx="558800" cy="1706880"/>
            </a:xfrm>
            <a:prstGeom prst="line">
              <a:avLst/>
            </a:prstGeom>
            <a:ln w="38100">
              <a:gradFill>
                <a:gsLst>
                  <a:gs pos="0">
                    <a:schemeClr val="accent1">
                      <a:lumMod val="5000"/>
                      <a:lumOff val="95000"/>
                      <a:alpha val="35000"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Прямая соединительная линия 7">
              <a:extLst>
                <a:ext uri="{FF2B5EF4-FFF2-40B4-BE49-F238E27FC236}">
                  <a16:creationId xmlns:a16="http://schemas.microsoft.com/office/drawing/2014/main" xmlns="" id="{2F5E4471-DBC7-44A1-8B22-2A39B185D7B2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864542" y="1314833"/>
              <a:ext cx="498475" cy="28575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Прямая соединительная линия 8">
              <a:extLst>
                <a:ext uri="{FF2B5EF4-FFF2-40B4-BE49-F238E27FC236}">
                  <a16:creationId xmlns:a16="http://schemas.microsoft.com/office/drawing/2014/main" xmlns="" id="{0B86721F-F2A1-4701-979B-CD0A2875DC22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949632" y="1305308"/>
              <a:ext cx="421006" cy="1198245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Прямая соединительная линия 9">
              <a:extLst>
                <a:ext uri="{FF2B5EF4-FFF2-40B4-BE49-F238E27FC236}">
                  <a16:creationId xmlns:a16="http://schemas.microsoft.com/office/drawing/2014/main" xmlns="" id="{3AD35B31-4703-4C13-9FB8-FD147B3CB80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940743" y="2335913"/>
              <a:ext cx="355599" cy="17907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Прямая соединительная линия 10">
              <a:extLst>
                <a:ext uri="{FF2B5EF4-FFF2-40B4-BE49-F238E27FC236}">
                  <a16:creationId xmlns:a16="http://schemas.microsoft.com/office/drawing/2014/main" xmlns="" id="{BCBA0D5E-A8DB-4B6E-B554-237F7B2533C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631878" y="2326388"/>
              <a:ext cx="672087" cy="2020822"/>
            </a:xfrm>
            <a:prstGeom prst="line">
              <a:avLst/>
            </a:prstGeom>
            <a:ln w="38100">
              <a:gradFill>
                <a:gsLst>
                  <a:gs pos="40000">
                    <a:schemeClr val="accent1">
                      <a:lumMod val="5000"/>
                      <a:lumOff val="95000"/>
                    </a:schemeClr>
                  </a:gs>
                  <a:gs pos="76000">
                    <a:schemeClr val="bg1">
                      <a:alpha val="4000"/>
                    </a:schemeClr>
                  </a:gs>
                </a:gsLst>
                <a:lin ang="540000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" name="Рисунок 82">
            <a:extLst>
              <a:ext uri="{FF2B5EF4-FFF2-40B4-BE49-F238E27FC236}">
                <a16:creationId xmlns:a16="http://schemas.microsoft.com/office/drawing/2014/main" xmlns="" id="{DF6CAA1A-878C-4202-A290-E3F193517CBF}"/>
              </a:ext>
            </a:extLst>
          </p:cNvPr>
          <p:cNvSpPr/>
          <p:nvPr/>
        </p:nvSpPr>
        <p:spPr>
          <a:xfrm flipH="1">
            <a:off x="7306588" y="2123439"/>
            <a:ext cx="2640099" cy="2813909"/>
          </a:xfrm>
          <a:custGeom>
            <a:avLst/>
            <a:gdLst>
              <a:gd name="connsiteX0" fmla="*/ 3693584 w 6433974"/>
              <a:gd name="connsiteY0" fmla="*/ 1096668 h 6857553"/>
              <a:gd name="connsiteX1" fmla="*/ 4590233 w 6433974"/>
              <a:gd name="connsiteY1" fmla="*/ -612 h 6857553"/>
              <a:gd name="connsiteX2" fmla="*/ 5307582 w 6433974"/>
              <a:gd name="connsiteY2" fmla="*/ 329894 h 6857553"/>
              <a:gd name="connsiteX3" fmla="*/ 5508213 w 6433974"/>
              <a:gd name="connsiteY3" fmla="*/ 1087279 h 6857553"/>
              <a:gd name="connsiteX4" fmla="*/ 5756093 w 6433974"/>
              <a:gd name="connsiteY4" fmla="*/ 1179370 h 6857553"/>
              <a:gd name="connsiteX5" fmla="*/ 6035370 w 6433974"/>
              <a:gd name="connsiteY5" fmla="*/ 2622704 h 6857553"/>
              <a:gd name="connsiteX6" fmla="*/ 6012836 w 6433974"/>
              <a:gd name="connsiteY6" fmla="*/ 2681069 h 6857553"/>
              <a:gd name="connsiteX7" fmla="*/ 5862605 w 6433974"/>
              <a:gd name="connsiteY7" fmla="*/ 3042973 h 6857553"/>
              <a:gd name="connsiteX8" fmla="*/ 5671589 w 6433974"/>
              <a:gd name="connsiteY8" fmla="*/ 3210630 h 6857553"/>
              <a:gd name="connsiteX9" fmla="*/ 5610220 w 6433974"/>
              <a:gd name="connsiteY9" fmla="*/ 3333067 h 6857553"/>
              <a:gd name="connsiteX10" fmla="*/ 5794628 w 6433974"/>
              <a:gd name="connsiteY10" fmla="*/ 3352372 h 6857553"/>
              <a:gd name="connsiteX11" fmla="*/ 6070375 w 6433974"/>
              <a:gd name="connsiteY11" fmla="*/ 3380915 h 6857553"/>
              <a:gd name="connsiteX12" fmla="*/ 6420710 w 6433974"/>
              <a:gd name="connsiteY12" fmla="*/ 3757467 h 6857553"/>
              <a:gd name="connsiteX13" fmla="*/ 6415077 w 6433974"/>
              <a:gd name="connsiteY13" fmla="*/ 4014285 h 6857553"/>
              <a:gd name="connsiteX14" fmla="*/ 6075783 w 6433974"/>
              <a:gd name="connsiteY14" fmla="*/ 4325036 h 6857553"/>
              <a:gd name="connsiteX15" fmla="*/ 6107331 w 6433974"/>
              <a:gd name="connsiteY15" fmla="*/ 4342463 h 6857553"/>
              <a:gd name="connsiteX16" fmla="*/ 6232173 w 6433974"/>
              <a:gd name="connsiteY16" fmla="*/ 4611299 h 6857553"/>
              <a:gd name="connsiteX17" fmla="*/ 6225035 w 6433974"/>
              <a:gd name="connsiteY17" fmla="*/ 4820344 h 6857553"/>
              <a:gd name="connsiteX18" fmla="*/ 5875076 w 6433974"/>
              <a:gd name="connsiteY18" fmla="*/ 5154681 h 6857553"/>
              <a:gd name="connsiteX19" fmla="*/ 5849836 w 6433974"/>
              <a:gd name="connsiteY19" fmla="*/ 5160315 h 6857553"/>
              <a:gd name="connsiteX20" fmla="*/ 5851789 w 6433974"/>
              <a:gd name="connsiteY20" fmla="*/ 5168577 h 6857553"/>
              <a:gd name="connsiteX21" fmla="*/ 5980086 w 6433974"/>
              <a:gd name="connsiteY21" fmla="*/ 5714213 h 6857553"/>
              <a:gd name="connsiteX22" fmla="*/ 5587761 w 6433974"/>
              <a:gd name="connsiteY22" fmla="*/ 6008138 h 6857553"/>
              <a:gd name="connsiteX23" fmla="*/ 5470054 w 6433974"/>
              <a:gd name="connsiteY23" fmla="*/ 6008138 h 6857553"/>
              <a:gd name="connsiteX24" fmla="*/ 5481622 w 6433974"/>
              <a:gd name="connsiteY24" fmla="*/ 6024288 h 6857553"/>
              <a:gd name="connsiteX25" fmla="*/ 5599103 w 6433974"/>
              <a:gd name="connsiteY25" fmla="*/ 6417665 h 6857553"/>
              <a:gd name="connsiteX26" fmla="*/ 5195059 w 6433974"/>
              <a:gd name="connsiteY26" fmla="*/ 6844018 h 6857553"/>
              <a:gd name="connsiteX27" fmla="*/ 5083663 w 6433974"/>
              <a:gd name="connsiteY27" fmla="*/ 6856036 h 6857553"/>
              <a:gd name="connsiteX28" fmla="*/ 3781920 w 6433974"/>
              <a:gd name="connsiteY28" fmla="*/ 6856036 h 6857553"/>
              <a:gd name="connsiteX29" fmla="*/ 3088459 w 6433974"/>
              <a:gd name="connsiteY29" fmla="*/ 6718951 h 6857553"/>
              <a:gd name="connsiteX30" fmla="*/ 2428122 w 6433974"/>
              <a:gd name="connsiteY30" fmla="*/ 5980045 h 6857553"/>
              <a:gd name="connsiteX31" fmla="*/ 2362472 w 6433974"/>
              <a:gd name="connsiteY31" fmla="*/ 5938356 h 6857553"/>
              <a:gd name="connsiteX32" fmla="*/ 1184969 w 6433974"/>
              <a:gd name="connsiteY32" fmla="*/ 6032550 h 6857553"/>
              <a:gd name="connsiteX33" fmla="*/ 104741 w 6433974"/>
              <a:gd name="connsiteY33" fmla="*/ 6119608 h 6857553"/>
              <a:gd name="connsiteX34" fmla="*/ -2599 w 6433974"/>
              <a:gd name="connsiteY34" fmla="*/ 6023236 h 6857553"/>
              <a:gd name="connsiteX35" fmla="*/ -2599 w 6433974"/>
              <a:gd name="connsiteY35" fmla="*/ 3948485 h 6857553"/>
              <a:gd name="connsiteX36" fmla="*/ -2599 w 6433974"/>
              <a:gd name="connsiteY36" fmla="*/ 3914758 h 6857553"/>
              <a:gd name="connsiteX37" fmla="*/ 56215 w 6433974"/>
              <a:gd name="connsiteY37" fmla="*/ 3864355 h 6857553"/>
              <a:gd name="connsiteX38" fmla="*/ 858820 w 6433974"/>
              <a:gd name="connsiteY38" fmla="*/ 3940221 h 6857553"/>
              <a:gd name="connsiteX39" fmla="*/ 1612825 w 6433974"/>
              <a:gd name="connsiteY39" fmla="*/ 4012332 h 6857553"/>
              <a:gd name="connsiteX40" fmla="*/ 2534787 w 6433974"/>
              <a:gd name="connsiteY40" fmla="*/ 4100141 h 6857553"/>
              <a:gd name="connsiteX41" fmla="*/ 2577452 w 6433974"/>
              <a:gd name="connsiteY41" fmla="*/ 4081513 h 6857553"/>
              <a:gd name="connsiteX42" fmla="*/ 3509853 w 6433974"/>
              <a:gd name="connsiteY42" fmla="*/ 3073619 h 6857553"/>
              <a:gd name="connsiteX43" fmla="*/ 3532388 w 6433974"/>
              <a:gd name="connsiteY43" fmla="*/ 3014730 h 6857553"/>
              <a:gd name="connsiteX44" fmla="*/ 3508126 w 6433974"/>
              <a:gd name="connsiteY44" fmla="*/ 2874790 h 6857553"/>
              <a:gd name="connsiteX45" fmla="*/ 3478080 w 6433974"/>
              <a:gd name="connsiteY45" fmla="*/ 2848801 h 6857553"/>
              <a:gd name="connsiteX46" fmla="*/ 2946340 w 6433974"/>
              <a:gd name="connsiteY46" fmla="*/ 2175920 h 6857553"/>
              <a:gd name="connsiteX47" fmla="*/ 3675558 w 6433974"/>
              <a:gd name="connsiteY47" fmla="*/ 1100349 h 6857553"/>
              <a:gd name="connsiteX48" fmla="*/ 3693584 w 6433974"/>
              <a:gd name="connsiteY48" fmla="*/ 1096668 h 6857553"/>
              <a:gd name="connsiteX49" fmla="*/ 4057668 w 6433974"/>
              <a:gd name="connsiteY49" fmla="*/ 5919802 h 6857553"/>
              <a:gd name="connsiteX50" fmla="*/ 3997576 w 6433974"/>
              <a:gd name="connsiteY50" fmla="*/ 5861213 h 6857553"/>
              <a:gd name="connsiteX51" fmla="*/ 3931776 w 6433974"/>
              <a:gd name="connsiteY51" fmla="*/ 5320986 h 6857553"/>
              <a:gd name="connsiteX52" fmla="*/ 3940112 w 6433974"/>
              <a:gd name="connsiteY52" fmla="*/ 5271109 h 6857553"/>
              <a:gd name="connsiteX53" fmla="*/ 3871157 w 6433974"/>
              <a:gd name="connsiteY53" fmla="*/ 4887497 h 6857553"/>
              <a:gd name="connsiteX54" fmla="*/ 3597063 w 6433974"/>
              <a:gd name="connsiteY54" fmla="*/ 3371451 h 6857553"/>
              <a:gd name="connsiteX55" fmla="*/ 3558078 w 6433974"/>
              <a:gd name="connsiteY55" fmla="*/ 3159927 h 6857553"/>
              <a:gd name="connsiteX56" fmla="*/ 3532014 w 6433974"/>
              <a:gd name="connsiteY56" fmla="*/ 3177804 h 6857553"/>
              <a:gd name="connsiteX57" fmla="*/ 2638145 w 6433974"/>
              <a:gd name="connsiteY57" fmla="*/ 4154299 h 6857553"/>
              <a:gd name="connsiteX58" fmla="*/ 2569038 w 6433974"/>
              <a:gd name="connsiteY58" fmla="*/ 4191856 h 6857553"/>
              <a:gd name="connsiteX59" fmla="*/ 2080040 w 6433974"/>
              <a:gd name="connsiteY59" fmla="*/ 4145135 h 6857553"/>
              <a:gd name="connsiteX60" fmla="*/ 1165440 w 6433974"/>
              <a:gd name="connsiteY60" fmla="*/ 4057852 h 6857553"/>
              <a:gd name="connsiteX61" fmla="*/ 321748 w 6433974"/>
              <a:gd name="connsiteY61" fmla="*/ 3977779 h 6857553"/>
              <a:gd name="connsiteX62" fmla="*/ 88891 w 6433974"/>
              <a:gd name="connsiteY62" fmla="*/ 3956672 h 6857553"/>
              <a:gd name="connsiteX63" fmla="*/ 88891 w 6433974"/>
              <a:gd name="connsiteY63" fmla="*/ 6031348 h 6857553"/>
              <a:gd name="connsiteX64" fmla="*/ 603805 w 6433974"/>
              <a:gd name="connsiteY64" fmla="*/ 5990712 h 6857553"/>
              <a:gd name="connsiteX65" fmla="*/ 1598778 w 6433974"/>
              <a:gd name="connsiteY65" fmla="*/ 5911841 h 6857553"/>
              <a:gd name="connsiteX66" fmla="*/ 2406264 w 6433974"/>
              <a:gd name="connsiteY66" fmla="*/ 5846941 h 6857553"/>
              <a:gd name="connsiteX67" fmla="*/ 2495201 w 6433974"/>
              <a:gd name="connsiteY67" fmla="*/ 5904930 h 6857553"/>
              <a:gd name="connsiteX68" fmla="*/ 3359024 w 6433974"/>
              <a:gd name="connsiteY68" fmla="*/ 6718426 h 6857553"/>
              <a:gd name="connsiteX69" fmla="*/ 3555374 w 6433974"/>
              <a:gd name="connsiteY69" fmla="*/ 6756809 h 6857553"/>
              <a:gd name="connsiteX70" fmla="*/ 3489197 w 6433974"/>
              <a:gd name="connsiteY70" fmla="*/ 6675685 h 6857553"/>
              <a:gd name="connsiteX71" fmla="*/ 3423847 w 6433974"/>
              <a:gd name="connsiteY71" fmla="*/ 6257370 h 6857553"/>
              <a:gd name="connsiteX72" fmla="*/ 3835177 w 6433974"/>
              <a:gd name="connsiteY72" fmla="*/ 5919878 h 6857553"/>
              <a:gd name="connsiteX73" fmla="*/ 4057668 w 6433974"/>
              <a:gd name="connsiteY73" fmla="*/ 5919802 h 6857553"/>
              <a:gd name="connsiteX74" fmla="*/ 4600525 w 6433974"/>
              <a:gd name="connsiteY74" fmla="*/ 2839487 h 6857553"/>
              <a:gd name="connsiteX75" fmla="*/ 5331919 w 6433974"/>
              <a:gd name="connsiteY75" fmla="*/ 2839035 h 6857553"/>
              <a:gd name="connsiteX76" fmla="*/ 5477493 w 6433974"/>
              <a:gd name="connsiteY76" fmla="*/ 2828370 h 6857553"/>
              <a:gd name="connsiteX77" fmla="*/ 6183574 w 6433974"/>
              <a:gd name="connsiteY77" fmla="*/ 2006085 h 6857553"/>
              <a:gd name="connsiteX78" fmla="*/ 5478393 w 6433974"/>
              <a:gd name="connsiteY78" fmla="*/ 1182524 h 6857553"/>
              <a:gd name="connsiteX79" fmla="*/ 5415072 w 6433974"/>
              <a:gd name="connsiteY79" fmla="*/ 1092386 h 6857553"/>
              <a:gd name="connsiteX80" fmla="*/ 4670756 w 6433974"/>
              <a:gd name="connsiteY80" fmla="*/ 89301 h 6857553"/>
              <a:gd name="connsiteX81" fmla="*/ 3770803 w 6433974"/>
              <a:gd name="connsiteY81" fmla="*/ 851192 h 6857553"/>
              <a:gd name="connsiteX82" fmla="*/ 3785751 w 6433974"/>
              <a:gd name="connsiteY82" fmla="*/ 1091560 h 6857553"/>
              <a:gd name="connsiteX83" fmla="*/ 3723931 w 6433974"/>
              <a:gd name="connsiteY83" fmla="*/ 1182449 h 6857553"/>
              <a:gd name="connsiteX84" fmla="*/ 3047896 w 6433974"/>
              <a:gd name="connsiteY84" fmla="*/ 2223844 h 6857553"/>
              <a:gd name="connsiteX85" fmla="*/ 3858163 w 6433974"/>
              <a:gd name="connsiteY85" fmla="*/ 2839786 h 6857553"/>
              <a:gd name="connsiteX86" fmla="*/ 4600525 w 6433974"/>
              <a:gd name="connsiteY86" fmla="*/ 2839487 h 6857553"/>
              <a:gd name="connsiteX87" fmla="*/ 4554027 w 6433974"/>
              <a:gd name="connsiteY87" fmla="*/ 6008439 h 6857553"/>
              <a:gd name="connsiteX88" fmla="*/ 4554027 w 6433974"/>
              <a:gd name="connsiteY88" fmla="*/ 6008439 h 6857553"/>
              <a:gd name="connsiteX89" fmla="*/ 3830070 w 6433974"/>
              <a:gd name="connsiteY89" fmla="*/ 6008439 h 6857553"/>
              <a:gd name="connsiteX90" fmla="*/ 3507075 w 6433974"/>
              <a:gd name="connsiteY90" fmla="*/ 6287115 h 6857553"/>
              <a:gd name="connsiteX91" fmla="*/ 3501441 w 6433974"/>
              <a:gd name="connsiteY91" fmla="*/ 6421646 h 6857553"/>
              <a:gd name="connsiteX92" fmla="*/ 3845393 w 6433974"/>
              <a:gd name="connsiteY92" fmla="*/ 6767701 h 6857553"/>
              <a:gd name="connsiteX93" fmla="*/ 5087043 w 6433974"/>
              <a:gd name="connsiteY93" fmla="*/ 6767701 h 6857553"/>
              <a:gd name="connsiteX94" fmla="*/ 5154122 w 6433974"/>
              <a:gd name="connsiteY94" fmla="*/ 6762818 h 6857553"/>
              <a:gd name="connsiteX95" fmla="*/ 5518731 w 6433974"/>
              <a:gd name="connsiteY95" fmla="*/ 6321968 h 6857553"/>
              <a:gd name="connsiteX96" fmla="*/ 5360162 w 6433974"/>
              <a:gd name="connsiteY96" fmla="*/ 6034654 h 6857553"/>
              <a:gd name="connsiteX97" fmla="*/ 5285799 w 6433974"/>
              <a:gd name="connsiteY97" fmla="*/ 6009340 h 6857553"/>
              <a:gd name="connsiteX98" fmla="*/ 4554027 w 6433974"/>
              <a:gd name="connsiteY98" fmla="*/ 6008439 h 6857553"/>
              <a:gd name="connsiteX99" fmla="*/ 5989476 w 6433974"/>
              <a:gd name="connsiteY99" fmla="*/ 3472556 h 6857553"/>
              <a:gd name="connsiteX100" fmla="*/ 5952894 w 6433974"/>
              <a:gd name="connsiteY100" fmla="*/ 3474959 h 6857553"/>
              <a:gd name="connsiteX101" fmla="*/ 4716577 w 6433974"/>
              <a:gd name="connsiteY101" fmla="*/ 3584702 h 6857553"/>
              <a:gd name="connsiteX102" fmla="*/ 4424304 w 6433974"/>
              <a:gd name="connsiteY102" fmla="*/ 3825896 h 6857553"/>
              <a:gd name="connsiteX103" fmla="*/ 4417394 w 6433974"/>
              <a:gd name="connsiteY103" fmla="*/ 4018717 h 6857553"/>
              <a:gd name="connsiteX104" fmla="*/ 4801382 w 6433974"/>
              <a:gd name="connsiteY104" fmla="*/ 4341712 h 6857553"/>
              <a:gd name="connsiteX105" fmla="*/ 6037624 w 6433974"/>
              <a:gd name="connsiteY105" fmla="*/ 4231518 h 6857553"/>
              <a:gd name="connsiteX106" fmla="*/ 6330048 w 6433974"/>
              <a:gd name="connsiteY106" fmla="*/ 3992952 h 6857553"/>
              <a:gd name="connsiteX107" fmla="*/ 6330497 w 6433974"/>
              <a:gd name="connsiteY107" fmla="*/ 3758744 h 6857553"/>
              <a:gd name="connsiteX108" fmla="*/ 5989476 w 6433974"/>
              <a:gd name="connsiteY108" fmla="*/ 3472556 h 6857553"/>
              <a:gd name="connsiteX109" fmla="*/ 4947857 w 6433974"/>
              <a:gd name="connsiteY109" fmla="*/ 5160315 h 6857553"/>
              <a:gd name="connsiteX110" fmla="*/ 4314035 w 6433974"/>
              <a:gd name="connsiteY110" fmla="*/ 5160315 h 6857553"/>
              <a:gd name="connsiteX111" fmla="*/ 3995997 w 6433974"/>
              <a:gd name="connsiteY111" fmla="*/ 5411950 h 6857553"/>
              <a:gd name="connsiteX112" fmla="*/ 3987661 w 6433974"/>
              <a:gd name="connsiteY112" fmla="*/ 5624150 h 6857553"/>
              <a:gd name="connsiteX113" fmla="*/ 4307050 w 6433974"/>
              <a:gd name="connsiteY113" fmla="*/ 5918976 h 6857553"/>
              <a:gd name="connsiteX114" fmla="*/ 5585733 w 6433974"/>
              <a:gd name="connsiteY114" fmla="*/ 5918976 h 6857553"/>
              <a:gd name="connsiteX115" fmla="*/ 5909928 w 6433974"/>
              <a:gd name="connsiteY115" fmla="*/ 5632713 h 6857553"/>
              <a:gd name="connsiteX116" fmla="*/ 5914662 w 6433974"/>
              <a:gd name="connsiteY116" fmla="*/ 5498032 h 6857553"/>
              <a:gd name="connsiteX117" fmla="*/ 5574089 w 6433974"/>
              <a:gd name="connsiteY117" fmla="*/ 5160014 h 6857553"/>
              <a:gd name="connsiteX118" fmla="*/ 4947857 w 6433974"/>
              <a:gd name="connsiteY118" fmla="*/ 5160315 h 6857553"/>
              <a:gd name="connsiteX119" fmla="*/ 5181238 w 6433974"/>
              <a:gd name="connsiteY119" fmla="*/ 5071379 h 6857553"/>
              <a:gd name="connsiteX120" fmla="*/ 5181238 w 6433974"/>
              <a:gd name="connsiteY120" fmla="*/ 5071379 h 6857553"/>
              <a:gd name="connsiteX121" fmla="*/ 5814833 w 6433974"/>
              <a:gd name="connsiteY121" fmla="*/ 5071379 h 6857553"/>
              <a:gd name="connsiteX122" fmla="*/ 6142710 w 6433974"/>
              <a:gd name="connsiteY122" fmla="*/ 4784965 h 6857553"/>
              <a:gd name="connsiteX123" fmla="*/ 6146541 w 6433974"/>
              <a:gd name="connsiteY123" fmla="*/ 4627900 h 6857553"/>
              <a:gd name="connsiteX124" fmla="*/ 5952520 w 6433974"/>
              <a:gd name="connsiteY124" fmla="*/ 4342463 h 6857553"/>
              <a:gd name="connsiteX125" fmla="*/ 5895356 w 6433974"/>
              <a:gd name="connsiteY125" fmla="*/ 4333073 h 6857553"/>
              <a:gd name="connsiteX126" fmla="*/ 5689991 w 6433974"/>
              <a:gd name="connsiteY126" fmla="*/ 4350500 h 6857553"/>
              <a:gd name="connsiteX127" fmla="*/ 4801531 w 6433974"/>
              <a:gd name="connsiteY127" fmla="*/ 4429146 h 6857553"/>
              <a:gd name="connsiteX128" fmla="*/ 4489580 w 6433974"/>
              <a:gd name="connsiteY128" fmla="*/ 4340134 h 6857553"/>
              <a:gd name="connsiteX129" fmla="*/ 4432642 w 6433974"/>
              <a:gd name="connsiteY129" fmla="*/ 4332097 h 6857553"/>
              <a:gd name="connsiteX130" fmla="*/ 4229155 w 6433974"/>
              <a:gd name="connsiteY130" fmla="*/ 4560296 h 6857553"/>
              <a:gd name="connsiteX131" fmla="*/ 4217213 w 6433974"/>
              <a:gd name="connsiteY131" fmla="*/ 4731408 h 6857553"/>
              <a:gd name="connsiteX132" fmla="*/ 4558911 w 6433974"/>
              <a:gd name="connsiteY132" fmla="*/ 5071304 h 6857553"/>
              <a:gd name="connsiteX133" fmla="*/ 5181238 w 6433974"/>
              <a:gd name="connsiteY133" fmla="*/ 5071379 h 6857553"/>
              <a:gd name="connsiteX134" fmla="*/ 4122116 w 6433974"/>
              <a:gd name="connsiteY134" fmla="*/ 4214541 h 6857553"/>
              <a:gd name="connsiteX135" fmla="*/ 4072466 w 6433974"/>
              <a:gd name="connsiteY135" fmla="*/ 3655611 h 6857553"/>
              <a:gd name="connsiteX136" fmla="*/ 4048728 w 6433974"/>
              <a:gd name="connsiteY136" fmla="*/ 3608514 h 6857553"/>
              <a:gd name="connsiteX137" fmla="*/ 3693436 w 6433974"/>
              <a:gd name="connsiteY137" fmla="*/ 3269820 h 6857553"/>
              <a:gd name="connsiteX138" fmla="*/ 3664065 w 6433974"/>
              <a:gd name="connsiteY138" fmla="*/ 3245032 h 6857553"/>
              <a:gd name="connsiteX139" fmla="*/ 3749622 w 6433974"/>
              <a:gd name="connsiteY139" fmla="*/ 3731927 h 6857553"/>
              <a:gd name="connsiteX140" fmla="*/ 3902104 w 6433974"/>
              <a:gd name="connsiteY140" fmla="*/ 4008050 h 6857553"/>
              <a:gd name="connsiteX141" fmla="*/ 4121740 w 6433974"/>
              <a:gd name="connsiteY141" fmla="*/ 4214541 h 6857553"/>
              <a:gd name="connsiteX142" fmla="*/ 4107619 w 6433974"/>
              <a:gd name="connsiteY142" fmla="*/ 2980553 h 6857553"/>
              <a:gd name="connsiteX143" fmla="*/ 4107619 w 6433974"/>
              <a:gd name="connsiteY143" fmla="*/ 3023669 h 6857553"/>
              <a:gd name="connsiteX144" fmla="*/ 4148406 w 6433974"/>
              <a:gd name="connsiteY144" fmla="*/ 3516197 h 6857553"/>
              <a:gd name="connsiteX145" fmla="*/ 4212028 w 6433974"/>
              <a:gd name="connsiteY145" fmla="*/ 3642916 h 6857553"/>
              <a:gd name="connsiteX146" fmla="*/ 4346485 w 6433974"/>
              <a:gd name="connsiteY146" fmla="*/ 3769335 h 6857553"/>
              <a:gd name="connsiteX147" fmla="*/ 4512789 w 6433974"/>
              <a:gd name="connsiteY147" fmla="*/ 3565248 h 6857553"/>
              <a:gd name="connsiteX148" fmla="*/ 4558309 w 6433974"/>
              <a:gd name="connsiteY148" fmla="*/ 3479316 h 6857553"/>
              <a:gd name="connsiteX149" fmla="*/ 4516470 w 6433974"/>
              <a:gd name="connsiteY149" fmla="*/ 3378512 h 6857553"/>
              <a:gd name="connsiteX150" fmla="*/ 4280158 w 6433974"/>
              <a:gd name="connsiteY150" fmla="*/ 3148734 h 6857553"/>
              <a:gd name="connsiteX151" fmla="*/ 4107619 w 6433974"/>
              <a:gd name="connsiteY151" fmla="*/ 2980553 h 6857553"/>
              <a:gd name="connsiteX152" fmla="*/ 5194232 w 6433974"/>
              <a:gd name="connsiteY152" fmla="*/ 2928648 h 6857553"/>
              <a:gd name="connsiteX153" fmla="*/ 5165765 w 6433974"/>
              <a:gd name="connsiteY153" fmla="*/ 3275980 h 6857553"/>
              <a:gd name="connsiteX154" fmla="*/ 5180788 w 6433974"/>
              <a:gd name="connsiteY154" fmla="*/ 3303322 h 6857553"/>
              <a:gd name="connsiteX155" fmla="*/ 5317347 w 6433974"/>
              <a:gd name="connsiteY155" fmla="*/ 3426135 h 6857553"/>
              <a:gd name="connsiteX156" fmla="*/ 5356933 w 6433974"/>
              <a:gd name="connsiteY156" fmla="*/ 3439280 h 6857553"/>
              <a:gd name="connsiteX157" fmla="*/ 5468853 w 6433974"/>
              <a:gd name="connsiteY157" fmla="*/ 3429815 h 6857553"/>
              <a:gd name="connsiteX158" fmla="*/ 5504758 w 6433974"/>
              <a:gd name="connsiteY158" fmla="*/ 3398042 h 6857553"/>
              <a:gd name="connsiteX159" fmla="*/ 5538410 w 6433974"/>
              <a:gd name="connsiteY159" fmla="*/ 3221446 h 6857553"/>
              <a:gd name="connsiteX160" fmla="*/ 5593846 w 6433974"/>
              <a:gd name="connsiteY160" fmla="*/ 2928498 h 6857553"/>
              <a:gd name="connsiteX161" fmla="*/ 4180180 w 6433974"/>
              <a:gd name="connsiteY161" fmla="*/ 4984696 h 6857553"/>
              <a:gd name="connsiteX162" fmla="*/ 4187016 w 6433974"/>
              <a:gd name="connsiteY162" fmla="*/ 4981616 h 6857553"/>
              <a:gd name="connsiteX163" fmla="*/ 4178978 w 6433974"/>
              <a:gd name="connsiteY163" fmla="*/ 4940303 h 6857553"/>
              <a:gd name="connsiteX164" fmla="*/ 4134361 w 6433974"/>
              <a:gd name="connsiteY164" fmla="*/ 4589065 h 6857553"/>
              <a:gd name="connsiteX165" fmla="*/ 4135111 w 6433974"/>
              <a:gd name="connsiteY165" fmla="*/ 4380846 h 6857553"/>
              <a:gd name="connsiteX166" fmla="*/ 4109572 w 6433974"/>
              <a:gd name="connsiteY166" fmla="*/ 4326388 h 6857553"/>
              <a:gd name="connsiteX167" fmla="*/ 3832848 w 6433974"/>
              <a:gd name="connsiteY167" fmla="*/ 4062358 h 6857553"/>
              <a:gd name="connsiteX168" fmla="*/ 3807535 w 6433974"/>
              <a:gd name="connsiteY168" fmla="*/ 4042078 h 6857553"/>
              <a:gd name="connsiteX169" fmla="*/ 3932676 w 6433974"/>
              <a:gd name="connsiteY169" fmla="*/ 4730432 h 6857553"/>
              <a:gd name="connsiteX170" fmla="*/ 3945071 w 6433974"/>
              <a:gd name="connsiteY170" fmla="*/ 4760478 h 6857553"/>
              <a:gd name="connsiteX171" fmla="*/ 4180330 w 6433974"/>
              <a:gd name="connsiteY171" fmla="*/ 4984771 h 6857553"/>
              <a:gd name="connsiteX172" fmla="*/ 3606302 w 6433974"/>
              <a:gd name="connsiteY172" fmla="*/ 2928422 h 6857553"/>
              <a:gd name="connsiteX173" fmla="*/ 3633492 w 6433974"/>
              <a:gd name="connsiteY173" fmla="*/ 3073244 h 6857553"/>
              <a:gd name="connsiteX174" fmla="*/ 3654375 w 6433974"/>
              <a:gd name="connsiteY174" fmla="*/ 3110802 h 6857553"/>
              <a:gd name="connsiteX175" fmla="*/ 4031453 w 6433974"/>
              <a:gd name="connsiteY175" fmla="*/ 3469777 h 6857553"/>
              <a:gd name="connsiteX176" fmla="*/ 4059095 w 6433974"/>
              <a:gd name="connsiteY176" fmla="*/ 3491184 h 6857553"/>
              <a:gd name="connsiteX177" fmla="*/ 4010797 w 6433974"/>
              <a:gd name="connsiteY177" fmla="*/ 2928573 h 6857553"/>
              <a:gd name="connsiteX178" fmla="*/ 4644842 w 6433974"/>
              <a:gd name="connsiteY178" fmla="*/ 2939089 h 6857553"/>
              <a:gd name="connsiteX179" fmla="*/ 4644842 w 6433974"/>
              <a:gd name="connsiteY179" fmla="*/ 3258553 h 6857553"/>
              <a:gd name="connsiteX180" fmla="*/ 4739787 w 6433974"/>
              <a:gd name="connsiteY180" fmla="*/ 3475034 h 6857553"/>
              <a:gd name="connsiteX181" fmla="*/ 4750828 w 6433974"/>
              <a:gd name="connsiteY181" fmla="*/ 3485100 h 6857553"/>
              <a:gd name="connsiteX182" fmla="*/ 4767729 w 6433974"/>
              <a:gd name="connsiteY182" fmla="*/ 3491260 h 6857553"/>
              <a:gd name="connsiteX183" fmla="*/ 5059251 w 6433974"/>
              <a:gd name="connsiteY183" fmla="*/ 3465645 h 6857553"/>
              <a:gd name="connsiteX184" fmla="*/ 5069317 w 6433974"/>
              <a:gd name="connsiteY184" fmla="*/ 3357630 h 6857553"/>
              <a:gd name="connsiteX185" fmla="*/ 5045506 w 6433974"/>
              <a:gd name="connsiteY185" fmla="*/ 3299641 h 6857553"/>
              <a:gd name="connsiteX186" fmla="*/ 4833381 w 6433974"/>
              <a:gd name="connsiteY186" fmla="*/ 3109150 h 6857553"/>
              <a:gd name="connsiteX187" fmla="*/ 4399592 w 6433974"/>
              <a:gd name="connsiteY187" fmla="*/ 4244062 h 6857553"/>
              <a:gd name="connsiteX188" fmla="*/ 4321246 w 6433974"/>
              <a:gd name="connsiteY188" fmla="*/ 3895528 h 6857553"/>
              <a:gd name="connsiteX189" fmla="*/ 4316289 w 6433974"/>
              <a:gd name="connsiteY189" fmla="*/ 3864055 h 6857553"/>
              <a:gd name="connsiteX190" fmla="*/ 4169514 w 6433974"/>
              <a:gd name="connsiteY190" fmla="*/ 3722839 h 6857553"/>
              <a:gd name="connsiteX191" fmla="*/ 4169514 w 6433974"/>
              <a:gd name="connsiteY191" fmla="*/ 3752359 h 6857553"/>
              <a:gd name="connsiteX192" fmla="*/ 4215485 w 6433974"/>
              <a:gd name="connsiteY192" fmla="*/ 4274709 h 6857553"/>
              <a:gd name="connsiteX193" fmla="*/ 4245531 w 6433974"/>
              <a:gd name="connsiteY193" fmla="*/ 4341185 h 6857553"/>
              <a:gd name="connsiteX194" fmla="*/ 4554629 w 6433974"/>
              <a:gd name="connsiteY194" fmla="*/ 3293707 h 6857553"/>
              <a:gd name="connsiteX195" fmla="*/ 4554629 w 6433974"/>
              <a:gd name="connsiteY195" fmla="*/ 2929324 h 6857553"/>
              <a:gd name="connsiteX196" fmla="*/ 4182057 w 6433974"/>
              <a:gd name="connsiteY196" fmla="*/ 2929324 h 6857553"/>
              <a:gd name="connsiteX197" fmla="*/ 4764500 w 6433974"/>
              <a:gd name="connsiteY197" fmla="*/ 2928122 h 6857553"/>
              <a:gd name="connsiteX198" fmla="*/ 5081409 w 6433974"/>
              <a:gd name="connsiteY198" fmla="*/ 3213559 h 6857553"/>
              <a:gd name="connsiteX199" fmla="*/ 5105598 w 6433974"/>
              <a:gd name="connsiteY199" fmla="*/ 2928122 h 6857553"/>
              <a:gd name="connsiteX200" fmla="*/ 5649129 w 6433974"/>
              <a:gd name="connsiteY200" fmla="*/ 3115909 h 6857553"/>
              <a:gd name="connsiteX201" fmla="*/ 5913233 w 6433974"/>
              <a:gd name="connsiteY201" fmla="*/ 2741311 h 6857553"/>
              <a:gd name="connsiteX202" fmla="*/ 5748807 w 6433974"/>
              <a:gd name="connsiteY202" fmla="*/ 2834829 h 6857553"/>
              <a:gd name="connsiteX203" fmla="*/ 5684884 w 6433974"/>
              <a:gd name="connsiteY203" fmla="*/ 2915653 h 6857553"/>
              <a:gd name="connsiteX204" fmla="*/ 5649280 w 6433974"/>
              <a:gd name="connsiteY204" fmla="*/ 3115685 h 6857553"/>
              <a:gd name="connsiteX205" fmla="*/ 4015152 w 6433974"/>
              <a:gd name="connsiteY205" fmla="*/ 5189083 h 6857553"/>
              <a:gd name="connsiteX206" fmla="*/ 4165382 w 6433974"/>
              <a:gd name="connsiteY206" fmla="*/ 5092862 h 6857553"/>
              <a:gd name="connsiteX207" fmla="*/ 3962572 w 6433974"/>
              <a:gd name="connsiteY207" fmla="*/ 4900041 h 6857553"/>
              <a:gd name="connsiteX208" fmla="*/ 4015303 w 6433974"/>
              <a:gd name="connsiteY208" fmla="*/ 5189008 h 6857553"/>
              <a:gd name="connsiteX209" fmla="*/ 5212035 w 6433974"/>
              <a:gd name="connsiteY209" fmla="*/ 3451072 h 6857553"/>
              <a:gd name="connsiteX210" fmla="*/ 5153295 w 6433974"/>
              <a:gd name="connsiteY210" fmla="*/ 3398492 h 6857553"/>
              <a:gd name="connsiteX211" fmla="*/ 5150291 w 6433974"/>
              <a:gd name="connsiteY211" fmla="*/ 3459185 h 6857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</a:cxnLst>
            <a:rect l="l" t="t" r="r" b="b"/>
            <a:pathLst>
              <a:path w="6433974" h="6857553">
                <a:moveTo>
                  <a:pt x="3693584" y="1096668"/>
                </a:moveTo>
                <a:cubicBezTo>
                  <a:pt x="3574904" y="569210"/>
                  <a:pt x="3989689" y="4346"/>
                  <a:pt x="4590233" y="-612"/>
                </a:cubicBezTo>
                <a:cubicBezTo>
                  <a:pt x="4879652" y="-3016"/>
                  <a:pt x="5121522" y="108455"/>
                  <a:pt x="5307582" y="329894"/>
                </a:cubicBezTo>
                <a:cubicBezTo>
                  <a:pt x="5493642" y="551333"/>
                  <a:pt x="5553884" y="810104"/>
                  <a:pt x="5508213" y="1087279"/>
                </a:cubicBezTo>
                <a:cubicBezTo>
                  <a:pt x="5593470" y="1118526"/>
                  <a:pt x="5678499" y="1141437"/>
                  <a:pt x="5756093" y="1179370"/>
                </a:cubicBezTo>
                <a:cubicBezTo>
                  <a:pt x="6305034" y="1447230"/>
                  <a:pt x="6443019" y="2167808"/>
                  <a:pt x="6035370" y="2622704"/>
                </a:cubicBezTo>
                <a:cubicBezTo>
                  <a:pt x="6021550" y="2639079"/>
                  <a:pt x="6013663" y="2659661"/>
                  <a:pt x="6012836" y="2681069"/>
                </a:cubicBezTo>
                <a:cubicBezTo>
                  <a:pt x="6011710" y="2822510"/>
                  <a:pt x="5957251" y="2942544"/>
                  <a:pt x="5862605" y="3042973"/>
                </a:cubicBezTo>
                <a:cubicBezTo>
                  <a:pt x="5804391" y="3104792"/>
                  <a:pt x="5740468" y="3160978"/>
                  <a:pt x="5671589" y="3210630"/>
                </a:cubicBezTo>
                <a:cubicBezTo>
                  <a:pt x="5627271" y="3242479"/>
                  <a:pt x="5610371" y="3278234"/>
                  <a:pt x="5610220" y="3333067"/>
                </a:cubicBezTo>
                <a:cubicBezTo>
                  <a:pt x="5671513" y="3339527"/>
                  <a:pt x="5733032" y="3346137"/>
                  <a:pt x="5794628" y="3352372"/>
                </a:cubicBezTo>
                <a:cubicBezTo>
                  <a:pt x="5886569" y="3361686"/>
                  <a:pt x="5979335" y="3366268"/>
                  <a:pt x="6070375" y="3380915"/>
                </a:cubicBezTo>
                <a:cubicBezTo>
                  <a:pt x="6263721" y="3412088"/>
                  <a:pt x="6402458" y="3562994"/>
                  <a:pt x="6420710" y="3757467"/>
                </a:cubicBezTo>
                <a:cubicBezTo>
                  <a:pt x="6428748" y="3843023"/>
                  <a:pt x="6441893" y="3929255"/>
                  <a:pt x="6415077" y="4014285"/>
                </a:cubicBezTo>
                <a:cubicBezTo>
                  <a:pt x="6363474" y="4177810"/>
                  <a:pt x="6251777" y="4275836"/>
                  <a:pt x="6075783" y="4325036"/>
                </a:cubicBezTo>
                <a:cubicBezTo>
                  <a:pt x="6086373" y="4330745"/>
                  <a:pt x="6099069" y="4334350"/>
                  <a:pt x="6107331" y="4342463"/>
                </a:cubicBezTo>
                <a:cubicBezTo>
                  <a:pt x="6182446" y="4416375"/>
                  <a:pt x="6227966" y="4505537"/>
                  <a:pt x="6232173" y="4611299"/>
                </a:cubicBezTo>
                <a:cubicBezTo>
                  <a:pt x="6234951" y="4680856"/>
                  <a:pt x="6237506" y="4752440"/>
                  <a:pt x="6225035" y="4820344"/>
                </a:cubicBezTo>
                <a:cubicBezTo>
                  <a:pt x="6192211" y="4999418"/>
                  <a:pt x="6055201" y="5125762"/>
                  <a:pt x="5875076" y="5154681"/>
                </a:cubicBezTo>
                <a:cubicBezTo>
                  <a:pt x="5866587" y="5156109"/>
                  <a:pt x="5858325" y="5158437"/>
                  <a:pt x="5849836" y="5160315"/>
                </a:cubicBezTo>
                <a:cubicBezTo>
                  <a:pt x="5850663" y="5164221"/>
                  <a:pt x="5850363" y="5167376"/>
                  <a:pt x="5851789" y="5168577"/>
                </a:cubicBezTo>
                <a:cubicBezTo>
                  <a:pt x="6022526" y="5320235"/>
                  <a:pt x="6029736" y="5514557"/>
                  <a:pt x="5980086" y="5714213"/>
                </a:cubicBezTo>
                <a:cubicBezTo>
                  <a:pt x="5936895" y="5887803"/>
                  <a:pt x="5767059" y="6005884"/>
                  <a:pt x="5587761" y="6008138"/>
                </a:cubicBezTo>
                <a:cubicBezTo>
                  <a:pt x="5550730" y="6008589"/>
                  <a:pt x="5513697" y="6008138"/>
                  <a:pt x="5470054" y="6008138"/>
                </a:cubicBezTo>
                <a:cubicBezTo>
                  <a:pt x="5476590" y="6017226"/>
                  <a:pt x="5478769" y="6021133"/>
                  <a:pt x="5481622" y="6024288"/>
                </a:cubicBezTo>
                <a:cubicBezTo>
                  <a:pt x="5584306" y="6136960"/>
                  <a:pt x="5612923" y="6263378"/>
                  <a:pt x="5599103" y="6417665"/>
                </a:cubicBezTo>
                <a:cubicBezTo>
                  <a:pt x="5582503" y="6603048"/>
                  <a:pt x="5405682" y="6798573"/>
                  <a:pt x="5195059" y="6844018"/>
                </a:cubicBezTo>
                <a:cubicBezTo>
                  <a:pt x="5158478" y="6851904"/>
                  <a:pt x="5121146" y="6855961"/>
                  <a:pt x="5083663" y="6856036"/>
                </a:cubicBezTo>
                <a:cubicBezTo>
                  <a:pt x="4649724" y="6856787"/>
                  <a:pt x="4215784" y="6857538"/>
                  <a:pt x="3781920" y="6856036"/>
                </a:cubicBezTo>
                <a:cubicBezTo>
                  <a:pt x="3542228" y="6855210"/>
                  <a:pt x="3308695" y="6818479"/>
                  <a:pt x="3088459" y="6718951"/>
                </a:cubicBezTo>
                <a:cubicBezTo>
                  <a:pt x="2759756" y="6570074"/>
                  <a:pt x="2548832" y="6314607"/>
                  <a:pt x="2428122" y="5980045"/>
                </a:cubicBezTo>
                <a:cubicBezTo>
                  <a:pt x="2415052" y="5943840"/>
                  <a:pt x="2401307" y="5934976"/>
                  <a:pt x="2362472" y="5938356"/>
                </a:cubicBezTo>
                <a:cubicBezTo>
                  <a:pt x="1970146" y="5971331"/>
                  <a:pt x="1577520" y="6001302"/>
                  <a:pt x="1184969" y="6032550"/>
                </a:cubicBezTo>
                <a:cubicBezTo>
                  <a:pt x="824868" y="6061245"/>
                  <a:pt x="464767" y="6090239"/>
                  <a:pt x="104741" y="6119608"/>
                </a:cubicBezTo>
                <a:cubicBezTo>
                  <a:pt x="1682" y="6128021"/>
                  <a:pt x="-2599" y="6124867"/>
                  <a:pt x="-2599" y="6023236"/>
                </a:cubicBezTo>
                <a:cubicBezTo>
                  <a:pt x="-2599" y="5331653"/>
                  <a:pt x="-2599" y="4640068"/>
                  <a:pt x="-2599" y="3948485"/>
                </a:cubicBezTo>
                <a:cubicBezTo>
                  <a:pt x="-2599" y="3937293"/>
                  <a:pt x="-3200" y="3925950"/>
                  <a:pt x="-2599" y="3914758"/>
                </a:cubicBezTo>
                <a:cubicBezTo>
                  <a:pt x="29" y="3877201"/>
                  <a:pt x="18133" y="3860825"/>
                  <a:pt x="56215" y="3864355"/>
                </a:cubicBezTo>
                <a:cubicBezTo>
                  <a:pt x="323776" y="3889369"/>
                  <a:pt x="591335" y="3914683"/>
                  <a:pt x="858820" y="3940221"/>
                </a:cubicBezTo>
                <a:cubicBezTo>
                  <a:pt x="1110154" y="3964183"/>
                  <a:pt x="1361489" y="3988220"/>
                  <a:pt x="1612825" y="4012332"/>
                </a:cubicBezTo>
                <a:cubicBezTo>
                  <a:pt x="1920120" y="4041552"/>
                  <a:pt x="2227490" y="4070846"/>
                  <a:pt x="2534787" y="4100141"/>
                </a:cubicBezTo>
                <a:cubicBezTo>
                  <a:pt x="2553641" y="4101944"/>
                  <a:pt x="2566335" y="4101118"/>
                  <a:pt x="2577452" y="4081513"/>
                </a:cubicBezTo>
                <a:cubicBezTo>
                  <a:pt x="2809632" y="3672962"/>
                  <a:pt x="3131500" y="3346963"/>
                  <a:pt x="3509853" y="3073619"/>
                </a:cubicBezTo>
                <a:cubicBezTo>
                  <a:pt x="3532388" y="3057245"/>
                  <a:pt x="3538849" y="3042447"/>
                  <a:pt x="3532388" y="3014730"/>
                </a:cubicBezTo>
                <a:cubicBezTo>
                  <a:pt x="3521497" y="2968759"/>
                  <a:pt x="3518192" y="2920986"/>
                  <a:pt x="3508126" y="2874790"/>
                </a:cubicBezTo>
                <a:cubicBezTo>
                  <a:pt x="3505797" y="2864349"/>
                  <a:pt x="3490024" y="2854359"/>
                  <a:pt x="3478080" y="2848801"/>
                </a:cubicBezTo>
                <a:cubicBezTo>
                  <a:pt x="3189564" y="2712242"/>
                  <a:pt x="3006058" y="2489526"/>
                  <a:pt x="2946340" y="2175920"/>
                </a:cubicBezTo>
                <a:cubicBezTo>
                  <a:pt x="2850719" y="1673777"/>
                  <a:pt x="3174390" y="1201603"/>
                  <a:pt x="3675558" y="1100349"/>
                </a:cubicBezTo>
                <a:cubicBezTo>
                  <a:pt x="3681041" y="1099747"/>
                  <a:pt x="3685774" y="1098546"/>
                  <a:pt x="3693584" y="1096668"/>
                </a:cubicBezTo>
                <a:close/>
                <a:moveTo>
                  <a:pt x="4057668" y="5919802"/>
                </a:moveTo>
                <a:cubicBezTo>
                  <a:pt x="4032579" y="5895540"/>
                  <a:pt x="4012599" y="5880217"/>
                  <a:pt x="3997576" y="5861213"/>
                </a:cubicBezTo>
                <a:cubicBezTo>
                  <a:pt x="3866050" y="5694758"/>
                  <a:pt x="3873110" y="5511027"/>
                  <a:pt x="3931776" y="5320986"/>
                </a:cubicBezTo>
                <a:cubicBezTo>
                  <a:pt x="3936733" y="5304911"/>
                  <a:pt x="3942817" y="5286883"/>
                  <a:pt x="3940112" y="5271109"/>
                </a:cubicBezTo>
                <a:cubicBezTo>
                  <a:pt x="3918179" y="5143414"/>
                  <a:pt x="3894218" y="5015718"/>
                  <a:pt x="3871157" y="4887497"/>
                </a:cubicBezTo>
                <a:cubicBezTo>
                  <a:pt x="3779743" y="4382123"/>
                  <a:pt x="3688327" y="3876749"/>
                  <a:pt x="3597063" y="3371451"/>
                </a:cubicBezTo>
                <a:cubicBezTo>
                  <a:pt x="3584519" y="3302195"/>
                  <a:pt x="3571598" y="3233014"/>
                  <a:pt x="3558078" y="3159927"/>
                </a:cubicBezTo>
                <a:cubicBezTo>
                  <a:pt x="3546135" y="3168115"/>
                  <a:pt x="3538924" y="3172772"/>
                  <a:pt x="3532014" y="3177804"/>
                </a:cubicBezTo>
                <a:cubicBezTo>
                  <a:pt x="3166729" y="3441758"/>
                  <a:pt x="2856654" y="3756189"/>
                  <a:pt x="2638145" y="4154299"/>
                </a:cubicBezTo>
                <a:cubicBezTo>
                  <a:pt x="2622295" y="4183294"/>
                  <a:pt x="2602614" y="4195612"/>
                  <a:pt x="2569038" y="4191856"/>
                </a:cubicBezTo>
                <a:cubicBezTo>
                  <a:pt x="2406114" y="4175482"/>
                  <a:pt x="2243040" y="4160684"/>
                  <a:pt x="2080040" y="4145135"/>
                </a:cubicBezTo>
                <a:lnTo>
                  <a:pt x="1165440" y="4057852"/>
                </a:lnTo>
                <a:cubicBezTo>
                  <a:pt x="884210" y="4031036"/>
                  <a:pt x="602978" y="4004295"/>
                  <a:pt x="321748" y="3977779"/>
                </a:cubicBezTo>
                <a:cubicBezTo>
                  <a:pt x="244830" y="3970267"/>
                  <a:pt x="167912" y="3963807"/>
                  <a:pt x="88891" y="3956672"/>
                </a:cubicBezTo>
                <a:lnTo>
                  <a:pt x="88891" y="6031348"/>
                </a:lnTo>
                <a:cubicBezTo>
                  <a:pt x="262483" y="6017678"/>
                  <a:pt x="433144" y="6004307"/>
                  <a:pt x="603805" y="5990712"/>
                </a:cubicBezTo>
                <a:lnTo>
                  <a:pt x="1598778" y="5911841"/>
                </a:lnTo>
                <a:cubicBezTo>
                  <a:pt x="1867991" y="5890283"/>
                  <a:pt x="2137127" y="5868650"/>
                  <a:pt x="2406264" y="5846941"/>
                </a:cubicBezTo>
                <a:cubicBezTo>
                  <a:pt x="2468836" y="5841833"/>
                  <a:pt x="2475219" y="5844763"/>
                  <a:pt x="2495201" y="5904930"/>
                </a:cubicBezTo>
                <a:cubicBezTo>
                  <a:pt x="2636717" y="6331508"/>
                  <a:pt x="2918097" y="6610110"/>
                  <a:pt x="3359024" y="6718426"/>
                </a:cubicBezTo>
                <a:cubicBezTo>
                  <a:pt x="3420843" y="6733449"/>
                  <a:pt x="3484014" y="6742988"/>
                  <a:pt x="3555374" y="6756809"/>
                </a:cubicBezTo>
                <a:cubicBezTo>
                  <a:pt x="3528258" y="6723759"/>
                  <a:pt x="3507075" y="6700923"/>
                  <a:pt x="3489197" y="6675685"/>
                </a:cubicBezTo>
                <a:cubicBezTo>
                  <a:pt x="3398459" y="6547314"/>
                  <a:pt x="3397933" y="6401816"/>
                  <a:pt x="3423847" y="6257370"/>
                </a:cubicBezTo>
                <a:cubicBezTo>
                  <a:pt x="3459602" y="6057789"/>
                  <a:pt x="3632818" y="5921155"/>
                  <a:pt x="3835177" y="5919878"/>
                </a:cubicBezTo>
                <a:cubicBezTo>
                  <a:pt x="3905485" y="5919427"/>
                  <a:pt x="3976168" y="5919802"/>
                  <a:pt x="4057668" y="5919802"/>
                </a:cubicBezTo>
                <a:close/>
                <a:moveTo>
                  <a:pt x="4600525" y="2839487"/>
                </a:moveTo>
                <a:cubicBezTo>
                  <a:pt x="4844273" y="2839487"/>
                  <a:pt x="5088096" y="2840087"/>
                  <a:pt x="5331919" y="2839035"/>
                </a:cubicBezTo>
                <a:cubicBezTo>
                  <a:pt x="5380668" y="2838960"/>
                  <a:pt x="5429267" y="2835430"/>
                  <a:pt x="5477493" y="2828370"/>
                </a:cubicBezTo>
                <a:cubicBezTo>
                  <a:pt x="5883413" y="2765949"/>
                  <a:pt x="6183198" y="2416814"/>
                  <a:pt x="6183574" y="2006085"/>
                </a:cubicBezTo>
                <a:cubicBezTo>
                  <a:pt x="6183574" y="1595357"/>
                  <a:pt x="5883114" y="1244269"/>
                  <a:pt x="5478393" y="1182524"/>
                </a:cubicBezTo>
                <a:cubicBezTo>
                  <a:pt x="5407184" y="1171708"/>
                  <a:pt x="5400199" y="1161717"/>
                  <a:pt x="5415072" y="1092386"/>
                </a:cubicBezTo>
                <a:cubicBezTo>
                  <a:pt x="5520233" y="603087"/>
                  <a:pt x="5168468" y="128811"/>
                  <a:pt x="4670756" y="89301"/>
                </a:cubicBezTo>
                <a:cubicBezTo>
                  <a:pt x="4211878" y="51180"/>
                  <a:pt x="3808962" y="392292"/>
                  <a:pt x="3770803" y="851192"/>
                </a:cubicBezTo>
                <a:cubicBezTo>
                  <a:pt x="3764118" y="931618"/>
                  <a:pt x="3769151" y="1012584"/>
                  <a:pt x="3785751" y="1091560"/>
                </a:cubicBezTo>
                <a:cubicBezTo>
                  <a:pt x="3800774" y="1163145"/>
                  <a:pt x="3794540" y="1171783"/>
                  <a:pt x="3723931" y="1182449"/>
                </a:cubicBezTo>
                <a:cubicBezTo>
                  <a:pt x="3234558" y="1256438"/>
                  <a:pt x="2915544" y="1747614"/>
                  <a:pt x="3047896" y="2223844"/>
                </a:cubicBezTo>
                <a:cubicBezTo>
                  <a:pt x="3149752" y="2591156"/>
                  <a:pt x="3474850" y="2838510"/>
                  <a:pt x="3858163" y="2839786"/>
                </a:cubicBezTo>
                <a:cubicBezTo>
                  <a:pt x="4105441" y="2839937"/>
                  <a:pt x="4352944" y="2839487"/>
                  <a:pt x="4600525" y="2839487"/>
                </a:cubicBezTo>
                <a:close/>
                <a:moveTo>
                  <a:pt x="4554027" y="6008439"/>
                </a:moveTo>
                <a:lnTo>
                  <a:pt x="4554027" y="6008439"/>
                </a:lnTo>
                <a:cubicBezTo>
                  <a:pt x="4312684" y="6008439"/>
                  <a:pt x="4071338" y="6007612"/>
                  <a:pt x="3830070" y="6008439"/>
                </a:cubicBezTo>
                <a:cubicBezTo>
                  <a:pt x="3668347" y="6008814"/>
                  <a:pt x="3531187" y="6127195"/>
                  <a:pt x="3507075" y="6287115"/>
                </a:cubicBezTo>
                <a:cubicBezTo>
                  <a:pt x="3500389" y="6331283"/>
                  <a:pt x="3501517" y="6376802"/>
                  <a:pt x="3501441" y="6421646"/>
                </a:cubicBezTo>
                <a:cubicBezTo>
                  <a:pt x="3501441" y="6623480"/>
                  <a:pt x="3644160" y="6767550"/>
                  <a:pt x="3845393" y="6767701"/>
                </a:cubicBezTo>
                <a:cubicBezTo>
                  <a:pt x="4259276" y="6768001"/>
                  <a:pt x="4673160" y="6768001"/>
                  <a:pt x="5087043" y="6767701"/>
                </a:cubicBezTo>
                <a:cubicBezTo>
                  <a:pt x="5109502" y="6768602"/>
                  <a:pt x="5132037" y="6766950"/>
                  <a:pt x="5154122" y="6762818"/>
                </a:cubicBezTo>
                <a:cubicBezTo>
                  <a:pt x="5376161" y="6711740"/>
                  <a:pt x="5516026" y="6571050"/>
                  <a:pt x="5518731" y="6321968"/>
                </a:cubicBezTo>
                <a:cubicBezTo>
                  <a:pt x="5520157" y="6197502"/>
                  <a:pt x="5454357" y="6106689"/>
                  <a:pt x="5360162" y="6034654"/>
                </a:cubicBezTo>
                <a:cubicBezTo>
                  <a:pt x="5338530" y="6018880"/>
                  <a:pt x="5312614" y="6010016"/>
                  <a:pt x="5285799" y="6009340"/>
                </a:cubicBezTo>
                <a:cubicBezTo>
                  <a:pt x="5041675" y="6007688"/>
                  <a:pt x="4797850" y="6008439"/>
                  <a:pt x="4554027" y="6008439"/>
                </a:cubicBezTo>
                <a:close/>
                <a:moveTo>
                  <a:pt x="5989476" y="3472556"/>
                </a:moveTo>
                <a:cubicBezTo>
                  <a:pt x="5982790" y="3473006"/>
                  <a:pt x="5967842" y="3473607"/>
                  <a:pt x="5952894" y="3474959"/>
                </a:cubicBezTo>
                <a:cubicBezTo>
                  <a:pt x="5540814" y="3511540"/>
                  <a:pt x="5128732" y="3548121"/>
                  <a:pt x="4716577" y="3584702"/>
                </a:cubicBezTo>
                <a:cubicBezTo>
                  <a:pt x="4577840" y="3596796"/>
                  <a:pt x="4455928" y="3689863"/>
                  <a:pt x="4424304" y="3825896"/>
                </a:cubicBezTo>
                <a:cubicBezTo>
                  <a:pt x="4409957" y="3887416"/>
                  <a:pt x="4413337" y="3954644"/>
                  <a:pt x="4417394" y="4018717"/>
                </a:cubicBezTo>
                <a:cubicBezTo>
                  <a:pt x="4430764" y="4228513"/>
                  <a:pt x="4592261" y="4360716"/>
                  <a:pt x="4801382" y="4341712"/>
                </a:cubicBezTo>
                <a:cubicBezTo>
                  <a:pt x="5213312" y="4303778"/>
                  <a:pt x="5625394" y="4267047"/>
                  <a:pt x="6037624" y="4231518"/>
                </a:cubicBezTo>
                <a:cubicBezTo>
                  <a:pt x="6174709" y="4219199"/>
                  <a:pt x="6290462" y="4124779"/>
                  <a:pt x="6330048" y="3992952"/>
                </a:cubicBezTo>
                <a:cubicBezTo>
                  <a:pt x="6353483" y="3914532"/>
                  <a:pt x="6341090" y="3836337"/>
                  <a:pt x="6330497" y="3758744"/>
                </a:cubicBezTo>
                <a:cubicBezTo>
                  <a:pt x="6307662" y="3591162"/>
                  <a:pt x="6166297" y="3471279"/>
                  <a:pt x="5989476" y="3472556"/>
                </a:cubicBezTo>
                <a:close/>
                <a:moveTo>
                  <a:pt x="4947857" y="5160315"/>
                </a:moveTo>
                <a:cubicBezTo>
                  <a:pt x="4736557" y="5160315"/>
                  <a:pt x="4525335" y="5159714"/>
                  <a:pt x="4314035" y="5160315"/>
                </a:cubicBezTo>
                <a:cubicBezTo>
                  <a:pt x="4161250" y="5160915"/>
                  <a:pt x="4027246" y="5262471"/>
                  <a:pt x="3995997" y="5411950"/>
                </a:cubicBezTo>
                <a:cubicBezTo>
                  <a:pt x="3981651" y="5480380"/>
                  <a:pt x="3982253" y="5553842"/>
                  <a:pt x="3987661" y="5624150"/>
                </a:cubicBezTo>
                <a:cubicBezTo>
                  <a:pt x="4000280" y="5787826"/>
                  <a:pt x="4143148" y="5918451"/>
                  <a:pt x="4307050" y="5918976"/>
                </a:cubicBezTo>
                <a:cubicBezTo>
                  <a:pt x="4733252" y="5920178"/>
                  <a:pt x="5159455" y="5920178"/>
                  <a:pt x="5585733" y="5918976"/>
                </a:cubicBezTo>
                <a:cubicBezTo>
                  <a:pt x="5750384" y="5918676"/>
                  <a:pt x="5889272" y="5796088"/>
                  <a:pt x="5909928" y="5632713"/>
                </a:cubicBezTo>
                <a:cubicBezTo>
                  <a:pt x="5914586" y="5587945"/>
                  <a:pt x="5916163" y="5542951"/>
                  <a:pt x="5914662" y="5498032"/>
                </a:cubicBezTo>
                <a:cubicBezTo>
                  <a:pt x="5913534" y="5304461"/>
                  <a:pt x="5767736" y="5160014"/>
                  <a:pt x="5574089" y="5160014"/>
                </a:cubicBezTo>
                <a:cubicBezTo>
                  <a:pt x="5365345" y="5160089"/>
                  <a:pt x="5156600" y="5160164"/>
                  <a:pt x="4947857" y="5160315"/>
                </a:cubicBezTo>
                <a:close/>
                <a:moveTo>
                  <a:pt x="5181238" y="5071379"/>
                </a:moveTo>
                <a:lnTo>
                  <a:pt x="5181238" y="5071379"/>
                </a:lnTo>
                <a:cubicBezTo>
                  <a:pt x="5392462" y="5071379"/>
                  <a:pt x="5603684" y="5072130"/>
                  <a:pt x="5814833" y="5071379"/>
                </a:cubicBezTo>
                <a:cubicBezTo>
                  <a:pt x="5982641" y="5070628"/>
                  <a:pt x="6120927" y="4950518"/>
                  <a:pt x="6142710" y="4784965"/>
                </a:cubicBezTo>
                <a:cubicBezTo>
                  <a:pt x="6149246" y="4732835"/>
                  <a:pt x="6150522" y="4680254"/>
                  <a:pt x="6146541" y="4627900"/>
                </a:cubicBezTo>
                <a:cubicBezTo>
                  <a:pt x="6137076" y="4496448"/>
                  <a:pt x="6072253" y="4399700"/>
                  <a:pt x="5952520" y="4342463"/>
                </a:cubicBezTo>
                <a:cubicBezTo>
                  <a:pt x="5934491" y="4334725"/>
                  <a:pt x="5914887" y="4331496"/>
                  <a:pt x="5895356" y="4333073"/>
                </a:cubicBezTo>
                <a:cubicBezTo>
                  <a:pt x="5826777" y="4337505"/>
                  <a:pt x="5758422" y="4344491"/>
                  <a:pt x="5689991" y="4350500"/>
                </a:cubicBezTo>
                <a:cubicBezTo>
                  <a:pt x="5393813" y="4376565"/>
                  <a:pt x="5097560" y="4401804"/>
                  <a:pt x="4801531" y="4429146"/>
                </a:cubicBezTo>
                <a:cubicBezTo>
                  <a:pt x="4685178" y="4439886"/>
                  <a:pt x="4580769" y="4412620"/>
                  <a:pt x="4489580" y="4340134"/>
                </a:cubicBezTo>
                <a:cubicBezTo>
                  <a:pt x="4469673" y="4324284"/>
                  <a:pt x="4453975" y="4323458"/>
                  <a:pt x="4432642" y="4332097"/>
                </a:cubicBezTo>
                <a:cubicBezTo>
                  <a:pt x="4327481" y="4375062"/>
                  <a:pt x="4254770" y="4449501"/>
                  <a:pt x="4229155" y="4560296"/>
                </a:cubicBezTo>
                <a:cubicBezTo>
                  <a:pt x="4216386" y="4615355"/>
                  <a:pt x="4217213" y="4674246"/>
                  <a:pt x="4217213" y="4731408"/>
                </a:cubicBezTo>
                <a:cubicBezTo>
                  <a:pt x="4217213" y="4928209"/>
                  <a:pt x="4361809" y="5071003"/>
                  <a:pt x="4558911" y="5071304"/>
                </a:cubicBezTo>
                <a:cubicBezTo>
                  <a:pt x="4766302" y="5071604"/>
                  <a:pt x="4973771" y="5071604"/>
                  <a:pt x="5181238" y="5071379"/>
                </a:cubicBezTo>
                <a:close/>
                <a:moveTo>
                  <a:pt x="4122116" y="4214541"/>
                </a:moveTo>
                <a:cubicBezTo>
                  <a:pt x="4105215" y="4021195"/>
                  <a:pt x="4089743" y="3838291"/>
                  <a:pt x="4072466" y="3655611"/>
                </a:cubicBezTo>
                <a:cubicBezTo>
                  <a:pt x="4069911" y="3637734"/>
                  <a:pt x="4061575" y="3621208"/>
                  <a:pt x="4048728" y="3608514"/>
                </a:cubicBezTo>
                <a:cubicBezTo>
                  <a:pt x="3931024" y="3494865"/>
                  <a:pt x="3812116" y="3382492"/>
                  <a:pt x="3693436" y="3269820"/>
                </a:cubicBezTo>
                <a:cubicBezTo>
                  <a:pt x="3685924" y="3262308"/>
                  <a:pt x="3677661" y="3256450"/>
                  <a:pt x="3664065" y="3245032"/>
                </a:cubicBezTo>
                <a:cubicBezTo>
                  <a:pt x="3694111" y="3412613"/>
                  <a:pt x="3730392" y="3571256"/>
                  <a:pt x="3749622" y="3731927"/>
                </a:cubicBezTo>
                <a:cubicBezTo>
                  <a:pt x="3763592" y="3848957"/>
                  <a:pt x="3811667" y="3935339"/>
                  <a:pt x="3902104" y="4008050"/>
                </a:cubicBezTo>
                <a:cubicBezTo>
                  <a:pt x="3977144" y="4068368"/>
                  <a:pt x="4043621" y="4140403"/>
                  <a:pt x="4121740" y="4214541"/>
                </a:cubicBezTo>
                <a:close/>
                <a:moveTo>
                  <a:pt x="4107619" y="2980553"/>
                </a:moveTo>
                <a:cubicBezTo>
                  <a:pt x="4107619" y="3000007"/>
                  <a:pt x="4106717" y="3011950"/>
                  <a:pt x="4107619" y="3023669"/>
                </a:cubicBezTo>
                <a:cubicBezTo>
                  <a:pt x="4121516" y="3187870"/>
                  <a:pt x="4138417" y="3351846"/>
                  <a:pt x="4148406" y="3516197"/>
                </a:cubicBezTo>
                <a:cubicBezTo>
                  <a:pt x="4151713" y="3571107"/>
                  <a:pt x="4171317" y="3608889"/>
                  <a:pt x="4212028" y="3642916"/>
                </a:cubicBezTo>
                <a:cubicBezTo>
                  <a:pt x="4258225" y="3681450"/>
                  <a:pt x="4299990" y="3725543"/>
                  <a:pt x="4346485" y="3769335"/>
                </a:cubicBezTo>
                <a:cubicBezTo>
                  <a:pt x="4383366" y="3680850"/>
                  <a:pt x="4434821" y="3610016"/>
                  <a:pt x="4512789" y="3565248"/>
                </a:cubicBezTo>
                <a:cubicBezTo>
                  <a:pt x="4550347" y="3543539"/>
                  <a:pt x="4557858" y="3518826"/>
                  <a:pt x="4558309" y="3479316"/>
                </a:cubicBezTo>
                <a:cubicBezTo>
                  <a:pt x="4558309" y="3437552"/>
                  <a:pt x="4548018" y="3407657"/>
                  <a:pt x="4516470" y="3378512"/>
                </a:cubicBezTo>
                <a:cubicBezTo>
                  <a:pt x="4435646" y="3304148"/>
                  <a:pt x="4358728" y="3225578"/>
                  <a:pt x="4280158" y="3148734"/>
                </a:cubicBezTo>
                <a:cubicBezTo>
                  <a:pt x="4224649" y="3094202"/>
                  <a:pt x="4168613" y="3039818"/>
                  <a:pt x="4107619" y="2980553"/>
                </a:cubicBezTo>
                <a:close/>
                <a:moveTo>
                  <a:pt x="5194232" y="2928648"/>
                </a:moveTo>
                <a:cubicBezTo>
                  <a:pt x="5184469" y="3044926"/>
                  <a:pt x="5174328" y="3160378"/>
                  <a:pt x="5165765" y="3275980"/>
                </a:cubicBezTo>
                <a:cubicBezTo>
                  <a:pt x="5165089" y="3284768"/>
                  <a:pt x="5173651" y="3296411"/>
                  <a:pt x="5180788" y="3303322"/>
                </a:cubicBezTo>
                <a:cubicBezTo>
                  <a:pt x="5225857" y="3345010"/>
                  <a:pt x="5270926" y="3386398"/>
                  <a:pt x="5317347" y="3426135"/>
                </a:cubicBezTo>
                <a:cubicBezTo>
                  <a:pt x="5328614" y="3434923"/>
                  <a:pt x="5342584" y="3439580"/>
                  <a:pt x="5356933" y="3439280"/>
                </a:cubicBezTo>
                <a:cubicBezTo>
                  <a:pt x="5394490" y="3437927"/>
                  <a:pt x="5431521" y="3431317"/>
                  <a:pt x="5468853" y="3429815"/>
                </a:cubicBezTo>
                <a:cubicBezTo>
                  <a:pt x="5491388" y="3428839"/>
                  <a:pt x="5501003" y="3421477"/>
                  <a:pt x="5504758" y="3398042"/>
                </a:cubicBezTo>
                <a:cubicBezTo>
                  <a:pt x="5514223" y="3338851"/>
                  <a:pt x="5527293" y="3280336"/>
                  <a:pt x="5538410" y="3221446"/>
                </a:cubicBezTo>
                <a:cubicBezTo>
                  <a:pt x="5556888" y="3124773"/>
                  <a:pt x="5574992" y="3028100"/>
                  <a:pt x="5593846" y="2928498"/>
                </a:cubicBezTo>
                <a:close/>
                <a:moveTo>
                  <a:pt x="4180180" y="4984696"/>
                </a:moveTo>
                <a:lnTo>
                  <a:pt x="4187016" y="4981616"/>
                </a:lnTo>
                <a:cubicBezTo>
                  <a:pt x="4184537" y="4967720"/>
                  <a:pt x="4185514" y="4951570"/>
                  <a:pt x="4178978" y="4940303"/>
                </a:cubicBezTo>
                <a:cubicBezTo>
                  <a:pt x="4116257" y="4829208"/>
                  <a:pt x="4120238" y="4707446"/>
                  <a:pt x="4134361" y="4589065"/>
                </a:cubicBezTo>
                <a:cubicBezTo>
                  <a:pt x="4142248" y="4519884"/>
                  <a:pt x="4142472" y="4450102"/>
                  <a:pt x="4135111" y="4380846"/>
                </a:cubicBezTo>
                <a:cubicBezTo>
                  <a:pt x="4132708" y="4360415"/>
                  <a:pt x="4123768" y="4341260"/>
                  <a:pt x="4109572" y="4326388"/>
                </a:cubicBezTo>
                <a:cubicBezTo>
                  <a:pt x="4018457" y="4237226"/>
                  <a:pt x="3925390" y="4150018"/>
                  <a:pt x="3832848" y="4062358"/>
                </a:cubicBezTo>
                <a:cubicBezTo>
                  <a:pt x="3826464" y="4056274"/>
                  <a:pt x="3819103" y="4051241"/>
                  <a:pt x="3807535" y="4042078"/>
                </a:cubicBezTo>
                <a:cubicBezTo>
                  <a:pt x="3849974" y="4275986"/>
                  <a:pt x="3891062" y="4503209"/>
                  <a:pt x="3932676" y="4730432"/>
                </a:cubicBezTo>
                <a:cubicBezTo>
                  <a:pt x="3933879" y="4741398"/>
                  <a:pt x="3938159" y="4751839"/>
                  <a:pt x="3945071" y="4760478"/>
                </a:cubicBezTo>
                <a:cubicBezTo>
                  <a:pt x="4023115" y="4835743"/>
                  <a:pt x="4101835" y="4910107"/>
                  <a:pt x="4180330" y="4984771"/>
                </a:cubicBezTo>
                <a:close/>
                <a:moveTo>
                  <a:pt x="3606302" y="2928422"/>
                </a:moveTo>
                <a:cubicBezTo>
                  <a:pt x="3615841" y="2980402"/>
                  <a:pt x="3623353" y="3027124"/>
                  <a:pt x="3633492" y="3073244"/>
                </a:cubicBezTo>
                <a:cubicBezTo>
                  <a:pt x="3636799" y="3087441"/>
                  <a:pt x="3644085" y="3100436"/>
                  <a:pt x="3654375" y="3110802"/>
                </a:cubicBezTo>
                <a:cubicBezTo>
                  <a:pt x="3779593" y="3230986"/>
                  <a:pt x="3905260" y="3350644"/>
                  <a:pt x="4031453" y="3469777"/>
                </a:cubicBezTo>
                <a:cubicBezTo>
                  <a:pt x="4038138" y="3476086"/>
                  <a:pt x="4045950" y="3481044"/>
                  <a:pt x="4059095" y="3491184"/>
                </a:cubicBezTo>
                <a:cubicBezTo>
                  <a:pt x="4042570" y="3299115"/>
                  <a:pt x="4026720" y="3114332"/>
                  <a:pt x="4010797" y="2928573"/>
                </a:cubicBezTo>
                <a:close/>
                <a:moveTo>
                  <a:pt x="4644842" y="2939089"/>
                </a:moveTo>
                <a:lnTo>
                  <a:pt x="4644842" y="3258553"/>
                </a:lnTo>
                <a:cubicBezTo>
                  <a:pt x="4644842" y="3387075"/>
                  <a:pt x="4644842" y="3387075"/>
                  <a:pt x="4739787" y="3475034"/>
                </a:cubicBezTo>
                <a:cubicBezTo>
                  <a:pt x="4743093" y="3478790"/>
                  <a:pt x="4746774" y="3482170"/>
                  <a:pt x="4750828" y="3485100"/>
                </a:cubicBezTo>
                <a:cubicBezTo>
                  <a:pt x="4755787" y="3488705"/>
                  <a:pt x="4761646" y="3490884"/>
                  <a:pt x="4767729" y="3491260"/>
                </a:cubicBezTo>
                <a:cubicBezTo>
                  <a:pt x="4864553" y="3483147"/>
                  <a:pt x="4961225" y="3474359"/>
                  <a:pt x="5059251" y="3465645"/>
                </a:cubicBezTo>
                <a:cubicBezTo>
                  <a:pt x="5062706" y="3426961"/>
                  <a:pt x="5064433" y="3392032"/>
                  <a:pt x="5069317" y="3357630"/>
                </a:cubicBezTo>
                <a:cubicBezTo>
                  <a:pt x="5072847" y="3332466"/>
                  <a:pt x="5064285" y="3316091"/>
                  <a:pt x="5045506" y="3299641"/>
                </a:cubicBezTo>
                <a:cubicBezTo>
                  <a:pt x="4973996" y="3237070"/>
                  <a:pt x="4903989" y="3172772"/>
                  <a:pt x="4833381" y="3109150"/>
                </a:cubicBezTo>
                <a:close/>
                <a:moveTo>
                  <a:pt x="4399592" y="4244062"/>
                </a:moveTo>
                <a:cubicBezTo>
                  <a:pt x="4327105" y="4138525"/>
                  <a:pt x="4325002" y="4016839"/>
                  <a:pt x="4321246" y="3895528"/>
                </a:cubicBezTo>
                <a:cubicBezTo>
                  <a:pt x="4321246" y="3884787"/>
                  <a:pt x="4322374" y="3870214"/>
                  <a:pt x="4316289" y="3864055"/>
                </a:cubicBezTo>
                <a:cubicBezTo>
                  <a:pt x="4270019" y="3817709"/>
                  <a:pt x="4222095" y="3773016"/>
                  <a:pt x="4169514" y="3722839"/>
                </a:cubicBezTo>
                <a:cubicBezTo>
                  <a:pt x="4169514" y="3738313"/>
                  <a:pt x="4168988" y="3745373"/>
                  <a:pt x="4169514" y="3752359"/>
                </a:cubicBezTo>
                <a:cubicBezTo>
                  <a:pt x="4184537" y="3926551"/>
                  <a:pt x="4198359" y="4100817"/>
                  <a:pt x="4215485" y="4274709"/>
                </a:cubicBezTo>
                <a:cubicBezTo>
                  <a:pt x="4217812" y="4298370"/>
                  <a:pt x="4235916" y="4320454"/>
                  <a:pt x="4245531" y="4341185"/>
                </a:cubicBezTo>
                <a:close/>
                <a:moveTo>
                  <a:pt x="4554629" y="3293707"/>
                </a:moveTo>
                <a:lnTo>
                  <a:pt x="4554629" y="2929324"/>
                </a:lnTo>
                <a:lnTo>
                  <a:pt x="4182057" y="2929324"/>
                </a:lnTo>
                <a:close/>
                <a:moveTo>
                  <a:pt x="4764500" y="2928122"/>
                </a:moveTo>
                <a:lnTo>
                  <a:pt x="5081409" y="3213559"/>
                </a:lnTo>
                <a:cubicBezTo>
                  <a:pt x="5089974" y="3112454"/>
                  <a:pt x="5097635" y="3021114"/>
                  <a:pt x="5105598" y="2928122"/>
                </a:cubicBezTo>
                <a:close/>
                <a:moveTo>
                  <a:pt x="5649129" y="3115909"/>
                </a:moveTo>
                <a:cubicBezTo>
                  <a:pt x="5785688" y="3039142"/>
                  <a:pt x="5927055" y="2835580"/>
                  <a:pt x="5913233" y="2741311"/>
                </a:cubicBezTo>
                <a:cubicBezTo>
                  <a:pt x="5858925" y="2772709"/>
                  <a:pt x="5805895" y="2808013"/>
                  <a:pt x="5748807" y="2834829"/>
                </a:cubicBezTo>
                <a:cubicBezTo>
                  <a:pt x="5711249" y="2852481"/>
                  <a:pt x="5689317" y="2870735"/>
                  <a:pt x="5684884" y="2915653"/>
                </a:cubicBezTo>
                <a:cubicBezTo>
                  <a:pt x="5678350" y="2981604"/>
                  <a:pt x="5662049" y="3046804"/>
                  <a:pt x="5649280" y="3115685"/>
                </a:cubicBezTo>
                <a:close/>
                <a:moveTo>
                  <a:pt x="4015152" y="5189083"/>
                </a:moveTo>
                <a:lnTo>
                  <a:pt x="4165382" y="5092862"/>
                </a:lnTo>
                <a:lnTo>
                  <a:pt x="3962572" y="4900041"/>
                </a:lnTo>
                <a:cubicBezTo>
                  <a:pt x="3981802" y="5003625"/>
                  <a:pt x="3998552" y="5096241"/>
                  <a:pt x="4015303" y="5189008"/>
                </a:cubicBezTo>
                <a:close/>
                <a:moveTo>
                  <a:pt x="5212035" y="3451072"/>
                </a:moveTo>
                <a:lnTo>
                  <a:pt x="5153295" y="3398492"/>
                </a:lnTo>
                <a:cubicBezTo>
                  <a:pt x="5152019" y="3424257"/>
                  <a:pt x="5151192" y="3440256"/>
                  <a:pt x="5150291" y="3459185"/>
                </a:cubicBezTo>
                <a:close/>
              </a:path>
            </a:pathLst>
          </a:custGeom>
          <a:solidFill>
            <a:schemeClr val="bg1"/>
          </a:solidFill>
          <a:ln w="7502" cap="flat">
            <a:noFill/>
            <a:prstDash val="solid"/>
            <a:miter/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endParaRPr lang="ru-RU"/>
          </a:p>
        </p:txBody>
      </p:sp>
      <p:grpSp>
        <p:nvGrpSpPr>
          <p:cNvPr id="98" name="Группа 97">
            <a:extLst>
              <a:ext uri="{FF2B5EF4-FFF2-40B4-BE49-F238E27FC236}">
                <a16:creationId xmlns:a16="http://schemas.microsoft.com/office/drawing/2014/main" xmlns="" id="{DD722B3D-5F50-4BDE-A89A-50FB6D5ED73A}"/>
              </a:ext>
            </a:extLst>
          </p:cNvPr>
          <p:cNvGrpSpPr/>
          <p:nvPr/>
        </p:nvGrpSpPr>
        <p:grpSpPr>
          <a:xfrm>
            <a:off x="2768976" y="2042224"/>
            <a:ext cx="2555723" cy="2713227"/>
            <a:chOff x="4262496" y="1480660"/>
            <a:chExt cx="3668411" cy="3894487"/>
          </a:xfrm>
          <a:solidFill>
            <a:schemeClr val="bg1"/>
          </a:solidFill>
          <a:effectLst>
            <a:glow rad="101600">
              <a:schemeClr val="accent1">
                <a:satMod val="175000"/>
                <a:alpha val="40000"/>
              </a:schemeClr>
            </a:glow>
          </a:effectLst>
        </p:grpSpPr>
        <p:sp>
          <p:nvSpPr>
            <p:cNvPr id="91" name="Полилиния: фигура 90">
              <a:extLst>
                <a:ext uri="{FF2B5EF4-FFF2-40B4-BE49-F238E27FC236}">
                  <a16:creationId xmlns:a16="http://schemas.microsoft.com/office/drawing/2014/main" xmlns="" id="{29035B52-D12D-4B32-A636-5C3502E287F3}"/>
                </a:ext>
              </a:extLst>
            </p:cNvPr>
            <p:cNvSpPr/>
            <p:nvPr/>
          </p:nvSpPr>
          <p:spPr>
            <a:xfrm>
              <a:off x="4262496" y="1480660"/>
              <a:ext cx="3668411" cy="3894487"/>
            </a:xfrm>
            <a:custGeom>
              <a:avLst/>
              <a:gdLst>
                <a:gd name="connsiteX0" fmla="*/ 724497 w 3668411"/>
                <a:gd name="connsiteY0" fmla="*/ 3893625 h 3894487"/>
                <a:gd name="connsiteX1" fmla="*/ 637915 w 3668411"/>
                <a:gd name="connsiteY1" fmla="*/ 3857716 h 3894487"/>
                <a:gd name="connsiteX2" fmla="*/ 503517 w 3668411"/>
                <a:gd name="connsiteY2" fmla="*/ 3669120 h 3894487"/>
                <a:gd name="connsiteX3" fmla="*/ 260534 w 3668411"/>
                <a:gd name="connsiteY3" fmla="*/ 2572222 h 3894487"/>
                <a:gd name="connsiteX4" fmla="*/ 251009 w 3668411"/>
                <a:gd name="connsiteY4" fmla="*/ 2532693 h 3894487"/>
                <a:gd name="connsiteX5" fmla="*/ 129375 w 3668411"/>
                <a:gd name="connsiteY5" fmla="*/ 2532693 h 3894487"/>
                <a:gd name="connsiteX6" fmla="*/ 1359 w 3668411"/>
                <a:gd name="connsiteY6" fmla="*/ 2407630 h 3894487"/>
                <a:gd name="connsiteX7" fmla="*/ 1359 w 3668411"/>
                <a:gd name="connsiteY7" fmla="*/ 2251801 h 3894487"/>
                <a:gd name="connsiteX8" fmla="*/ 124136 w 3668411"/>
                <a:gd name="connsiteY8" fmla="*/ 2129404 h 3894487"/>
                <a:gd name="connsiteX9" fmla="*/ 421793 w 3668411"/>
                <a:gd name="connsiteY9" fmla="*/ 2129404 h 3894487"/>
                <a:gd name="connsiteX10" fmla="*/ 404362 w 3668411"/>
                <a:gd name="connsiteY10" fmla="*/ 2092924 h 3894487"/>
                <a:gd name="connsiteX11" fmla="*/ 254248 w 3668411"/>
                <a:gd name="connsiteY11" fmla="*/ 1815842 h 3894487"/>
                <a:gd name="connsiteX12" fmla="*/ 440271 w 3668411"/>
                <a:gd name="connsiteY12" fmla="*/ 1318350 h 3894487"/>
                <a:gd name="connsiteX13" fmla="*/ 462464 w 3668411"/>
                <a:gd name="connsiteY13" fmla="*/ 1308825 h 3894487"/>
                <a:gd name="connsiteX14" fmla="*/ 144710 w 3668411"/>
                <a:gd name="connsiteY14" fmla="*/ 902108 h 3894487"/>
                <a:gd name="connsiteX15" fmla="*/ 110515 w 3668411"/>
                <a:gd name="connsiteY15" fmla="*/ 821336 h 3894487"/>
                <a:gd name="connsiteX16" fmla="*/ 195669 w 3668411"/>
                <a:gd name="connsiteY16" fmla="*/ 800095 h 3894487"/>
                <a:gd name="connsiteX17" fmla="*/ 427127 w 3668411"/>
                <a:gd name="connsiteY17" fmla="*/ 1019170 h 3894487"/>
                <a:gd name="connsiteX18" fmla="*/ 495897 w 3668411"/>
                <a:gd name="connsiteY18" fmla="*/ 1115563 h 3894487"/>
                <a:gd name="connsiteX19" fmla="*/ 402266 w 3668411"/>
                <a:gd name="connsiteY19" fmla="*/ 841529 h 3894487"/>
                <a:gd name="connsiteX20" fmla="*/ 350641 w 3668411"/>
                <a:gd name="connsiteY20" fmla="*/ 690843 h 3894487"/>
                <a:gd name="connsiteX21" fmla="*/ 380645 w 3668411"/>
                <a:gd name="connsiteY21" fmla="*/ 608548 h 3894487"/>
                <a:gd name="connsiteX22" fmla="*/ 458273 w 3668411"/>
                <a:gd name="connsiteY22" fmla="*/ 655125 h 3894487"/>
                <a:gd name="connsiteX23" fmla="*/ 616769 w 3668411"/>
                <a:gd name="connsiteY23" fmla="*/ 1114230 h 3894487"/>
                <a:gd name="connsiteX24" fmla="*/ 626961 w 3668411"/>
                <a:gd name="connsiteY24" fmla="*/ 1142805 h 3894487"/>
                <a:gd name="connsiteX25" fmla="*/ 646868 w 3668411"/>
                <a:gd name="connsiteY25" fmla="*/ 852102 h 3894487"/>
                <a:gd name="connsiteX26" fmla="*/ 713543 w 3668411"/>
                <a:gd name="connsiteY26" fmla="*/ 787713 h 3894487"/>
                <a:gd name="connsiteX27" fmla="*/ 758406 w 3668411"/>
                <a:gd name="connsiteY27" fmla="*/ 869628 h 3894487"/>
                <a:gd name="connsiteX28" fmla="*/ 756691 w 3668411"/>
                <a:gd name="connsiteY28" fmla="*/ 1208337 h 3894487"/>
                <a:gd name="connsiteX29" fmla="*/ 982244 w 3668411"/>
                <a:gd name="connsiteY29" fmla="*/ 1191001 h 3894487"/>
                <a:gd name="connsiteX30" fmla="*/ 1218368 w 3668411"/>
                <a:gd name="connsiteY30" fmla="*/ 1447509 h 3894487"/>
                <a:gd name="connsiteX31" fmla="*/ 1287329 w 3668411"/>
                <a:gd name="connsiteY31" fmla="*/ 1809459 h 3894487"/>
                <a:gd name="connsiteX32" fmla="*/ 1287329 w 3668411"/>
                <a:gd name="connsiteY32" fmla="*/ 1771359 h 3894487"/>
                <a:gd name="connsiteX33" fmla="*/ 1287329 w 3668411"/>
                <a:gd name="connsiteY33" fmla="*/ 1387407 h 3894487"/>
                <a:gd name="connsiteX34" fmla="*/ 1419822 w 3668411"/>
                <a:gd name="connsiteY34" fmla="*/ 1033172 h 3894487"/>
                <a:gd name="connsiteX35" fmla="*/ 1540028 w 3668411"/>
                <a:gd name="connsiteY35" fmla="*/ 711322 h 3894487"/>
                <a:gd name="connsiteX36" fmla="*/ 1538599 w 3668411"/>
                <a:gd name="connsiteY36" fmla="*/ 688844 h 3894487"/>
                <a:gd name="connsiteX37" fmla="*/ 1516024 w 3668411"/>
                <a:gd name="connsiteY37" fmla="*/ 511583 h 3894487"/>
                <a:gd name="connsiteX38" fmla="*/ 1515453 w 3668411"/>
                <a:gd name="connsiteY38" fmla="*/ 100960 h 3894487"/>
                <a:gd name="connsiteX39" fmla="*/ 1615180 w 3668411"/>
                <a:gd name="connsiteY39" fmla="*/ -862 h 3894487"/>
                <a:gd name="connsiteX40" fmla="*/ 1915503 w 3668411"/>
                <a:gd name="connsiteY40" fmla="*/ -862 h 3894487"/>
                <a:gd name="connsiteX41" fmla="*/ 2010753 w 3668411"/>
                <a:gd name="connsiteY41" fmla="*/ 93626 h 3894487"/>
                <a:gd name="connsiteX42" fmla="*/ 2010086 w 3668411"/>
                <a:gd name="connsiteY42" fmla="*/ 610643 h 3894487"/>
                <a:gd name="connsiteX43" fmla="*/ 1994465 w 3668411"/>
                <a:gd name="connsiteY43" fmla="*/ 675318 h 3894487"/>
                <a:gd name="connsiteX44" fmla="*/ 2000371 w 3668411"/>
                <a:gd name="connsiteY44" fmla="*/ 835338 h 3894487"/>
                <a:gd name="connsiteX45" fmla="*/ 2081714 w 3668411"/>
                <a:gd name="connsiteY45" fmla="*/ 999930 h 3894487"/>
                <a:gd name="connsiteX46" fmla="*/ 2179060 w 3668411"/>
                <a:gd name="connsiteY46" fmla="*/ 1126517 h 3894487"/>
                <a:gd name="connsiteX47" fmla="*/ 2179060 w 3668411"/>
                <a:gd name="connsiteY47" fmla="*/ 1065938 h 3894487"/>
                <a:gd name="connsiteX48" fmla="*/ 2304028 w 3668411"/>
                <a:gd name="connsiteY48" fmla="*/ 939827 h 3894487"/>
                <a:gd name="connsiteX49" fmla="*/ 3075553 w 3668411"/>
                <a:gd name="connsiteY49" fmla="*/ 939827 h 3894487"/>
                <a:gd name="connsiteX50" fmla="*/ 3197949 w 3668411"/>
                <a:gd name="connsiteY50" fmla="*/ 1063652 h 3894487"/>
                <a:gd name="connsiteX51" fmla="*/ 3197949 w 3668411"/>
                <a:gd name="connsiteY51" fmla="*/ 1109277 h 3894487"/>
                <a:gd name="connsiteX52" fmla="*/ 3112224 w 3668411"/>
                <a:gd name="connsiteY52" fmla="*/ 1248913 h 3894487"/>
                <a:gd name="connsiteX53" fmla="*/ 3198521 w 3668411"/>
                <a:gd name="connsiteY53" fmla="*/ 1413791 h 3894487"/>
                <a:gd name="connsiteX54" fmla="*/ 3254337 w 3668411"/>
                <a:gd name="connsiteY54" fmla="*/ 1641820 h 3894487"/>
                <a:gd name="connsiteX55" fmla="*/ 3253289 w 3668411"/>
                <a:gd name="connsiteY55" fmla="*/ 2078922 h 3894487"/>
                <a:gd name="connsiteX56" fmla="*/ 3253289 w 3668411"/>
                <a:gd name="connsiteY56" fmla="*/ 2128167 h 3894487"/>
                <a:gd name="connsiteX57" fmla="*/ 3404356 w 3668411"/>
                <a:gd name="connsiteY57" fmla="*/ 2128167 h 3894487"/>
                <a:gd name="connsiteX58" fmla="*/ 3548850 w 3668411"/>
                <a:gd name="connsiteY58" fmla="*/ 2128167 h 3894487"/>
                <a:gd name="connsiteX59" fmla="*/ 3667627 w 3668411"/>
                <a:gd name="connsiteY59" fmla="*/ 2246753 h 3894487"/>
                <a:gd name="connsiteX60" fmla="*/ 3667627 w 3668411"/>
                <a:gd name="connsiteY60" fmla="*/ 2413917 h 3894487"/>
                <a:gd name="connsiteX61" fmla="*/ 3547707 w 3668411"/>
                <a:gd name="connsiteY61" fmla="*/ 2531169 h 3894487"/>
                <a:gd name="connsiteX62" fmla="*/ 3417977 w 3668411"/>
                <a:gd name="connsiteY62" fmla="*/ 2531169 h 3894487"/>
                <a:gd name="connsiteX63" fmla="*/ 3363494 w 3668411"/>
                <a:gd name="connsiteY63" fmla="*/ 2774629 h 3894487"/>
                <a:gd name="connsiteX64" fmla="*/ 3168422 w 3668411"/>
                <a:gd name="connsiteY64" fmla="*/ 3656739 h 3894487"/>
                <a:gd name="connsiteX65" fmla="*/ 2953728 w 3668411"/>
                <a:gd name="connsiteY65" fmla="*/ 3885910 h 3894487"/>
                <a:gd name="connsiteX66" fmla="*/ 2944870 w 3668411"/>
                <a:gd name="connsiteY66" fmla="*/ 3892292 h 3894487"/>
                <a:gd name="connsiteX67" fmla="*/ 3300057 w 3668411"/>
                <a:gd name="connsiteY67" fmla="*/ 2534979 h 3894487"/>
                <a:gd name="connsiteX68" fmla="*/ 370548 w 3668411"/>
                <a:gd name="connsiteY68" fmla="*/ 2534979 h 3894487"/>
                <a:gd name="connsiteX69" fmla="*/ 379216 w 3668411"/>
                <a:gd name="connsiteY69" fmla="*/ 2578317 h 3894487"/>
                <a:gd name="connsiteX70" fmla="*/ 609911 w 3668411"/>
                <a:gd name="connsiteY70" fmla="*/ 3623592 h 3894487"/>
                <a:gd name="connsiteX71" fmla="*/ 802412 w 3668411"/>
                <a:gd name="connsiteY71" fmla="*/ 3779516 h 3894487"/>
                <a:gd name="connsiteX72" fmla="*/ 2866860 w 3668411"/>
                <a:gd name="connsiteY72" fmla="*/ 3779516 h 3894487"/>
                <a:gd name="connsiteX73" fmla="*/ 3059456 w 3668411"/>
                <a:gd name="connsiteY73" fmla="*/ 3623972 h 3894487"/>
                <a:gd name="connsiteX74" fmla="*/ 3215094 w 3668411"/>
                <a:gd name="connsiteY74" fmla="*/ 2919694 h 3894487"/>
                <a:gd name="connsiteX75" fmla="*/ 3300057 w 3668411"/>
                <a:gd name="connsiteY75" fmla="*/ 2534979 h 3894487"/>
                <a:gd name="connsiteX76" fmla="*/ 3552470 w 3668411"/>
                <a:gd name="connsiteY76" fmla="*/ 2245896 h 3894487"/>
                <a:gd name="connsiteX77" fmla="*/ 118516 w 3668411"/>
                <a:gd name="connsiteY77" fmla="*/ 2245896 h 3894487"/>
                <a:gd name="connsiteX78" fmla="*/ 118516 w 3668411"/>
                <a:gd name="connsiteY78" fmla="*/ 2416392 h 3894487"/>
                <a:gd name="connsiteX79" fmla="*/ 3552470 w 3668411"/>
                <a:gd name="connsiteY79" fmla="*/ 2416392 h 3894487"/>
                <a:gd name="connsiteX80" fmla="*/ 2120672 w 3668411"/>
                <a:gd name="connsiteY80" fmla="*/ 1521328 h 3894487"/>
                <a:gd name="connsiteX81" fmla="*/ 1994561 w 3668411"/>
                <a:gd name="connsiteY81" fmla="*/ 1073653 h 3894487"/>
                <a:gd name="connsiteX82" fmla="*/ 1905025 w 3668411"/>
                <a:gd name="connsiteY82" fmla="*/ 917348 h 3894487"/>
                <a:gd name="connsiteX83" fmla="*/ 1861877 w 3668411"/>
                <a:gd name="connsiteY83" fmla="*/ 709227 h 3894487"/>
                <a:gd name="connsiteX84" fmla="*/ 1657566 w 3668411"/>
                <a:gd name="connsiteY84" fmla="*/ 709227 h 3894487"/>
                <a:gd name="connsiteX85" fmla="*/ 1653946 w 3668411"/>
                <a:gd name="connsiteY85" fmla="*/ 722657 h 3894487"/>
                <a:gd name="connsiteX86" fmla="*/ 1505547 w 3668411"/>
                <a:gd name="connsiteY86" fmla="*/ 1109277 h 3894487"/>
                <a:gd name="connsiteX87" fmla="*/ 1400772 w 3668411"/>
                <a:gd name="connsiteY87" fmla="*/ 1405885 h 3894487"/>
                <a:gd name="connsiteX88" fmla="*/ 1400772 w 3668411"/>
                <a:gd name="connsiteY88" fmla="*/ 2085970 h 3894487"/>
                <a:gd name="connsiteX89" fmla="*/ 1400772 w 3668411"/>
                <a:gd name="connsiteY89" fmla="*/ 2126166 h 3894487"/>
                <a:gd name="connsiteX90" fmla="*/ 1575651 w 3668411"/>
                <a:gd name="connsiteY90" fmla="*/ 2126166 h 3894487"/>
                <a:gd name="connsiteX91" fmla="*/ 1575651 w 3668411"/>
                <a:gd name="connsiteY91" fmla="*/ 1663728 h 3894487"/>
                <a:gd name="connsiteX92" fmla="*/ 1719288 w 3668411"/>
                <a:gd name="connsiteY92" fmla="*/ 1521710 h 3894487"/>
                <a:gd name="connsiteX93" fmla="*/ 392837 w 3668411"/>
                <a:gd name="connsiteY93" fmla="*/ 1828795 h 3894487"/>
                <a:gd name="connsiteX94" fmla="*/ 568954 w 3668411"/>
                <a:gd name="connsiteY94" fmla="*/ 1768407 h 3894487"/>
                <a:gd name="connsiteX95" fmla="*/ 748310 w 3668411"/>
                <a:gd name="connsiteY95" fmla="*/ 1706780 h 3894487"/>
                <a:gd name="connsiteX96" fmla="*/ 830320 w 3668411"/>
                <a:gd name="connsiteY96" fmla="*/ 1767740 h 3894487"/>
                <a:gd name="connsiteX97" fmla="*/ 782695 w 3668411"/>
                <a:gd name="connsiteY97" fmla="*/ 1814413 h 3894487"/>
                <a:gd name="connsiteX98" fmla="*/ 574859 w 3668411"/>
                <a:gd name="connsiteY98" fmla="*/ 1886898 h 3894487"/>
                <a:gd name="connsiteX99" fmla="*/ 448081 w 3668411"/>
                <a:gd name="connsiteY99" fmla="*/ 1931380 h 3894487"/>
                <a:gd name="connsiteX100" fmla="*/ 525044 w 3668411"/>
                <a:gd name="connsiteY100" fmla="*/ 2073588 h 3894487"/>
                <a:gd name="connsiteX101" fmla="*/ 771455 w 3668411"/>
                <a:gd name="connsiteY101" fmla="*/ 1989864 h 3894487"/>
                <a:gd name="connsiteX102" fmla="*/ 853751 w 3668411"/>
                <a:gd name="connsiteY102" fmla="*/ 2019677 h 3894487"/>
                <a:gd name="connsiteX103" fmla="*/ 807460 w 3668411"/>
                <a:gd name="connsiteY103" fmla="*/ 2097781 h 3894487"/>
                <a:gd name="connsiteX104" fmla="*/ 727545 w 3668411"/>
                <a:gd name="connsiteY104" fmla="*/ 2126356 h 3894487"/>
                <a:gd name="connsiteX105" fmla="*/ 1219416 w 3668411"/>
                <a:gd name="connsiteY105" fmla="*/ 2126356 h 3894487"/>
                <a:gd name="connsiteX106" fmla="*/ 1203795 w 3668411"/>
                <a:gd name="connsiteY106" fmla="*/ 2030535 h 3894487"/>
                <a:gd name="connsiteX107" fmla="*/ 1111021 w 3668411"/>
                <a:gd name="connsiteY107" fmla="*/ 1487610 h 3894487"/>
                <a:gd name="connsiteX108" fmla="*/ 822986 w 3668411"/>
                <a:gd name="connsiteY108" fmla="*/ 1307683 h 3894487"/>
                <a:gd name="connsiteX109" fmla="*/ 464083 w 3668411"/>
                <a:gd name="connsiteY109" fmla="*/ 1430841 h 3894487"/>
                <a:gd name="connsiteX110" fmla="*/ 317589 w 3668411"/>
                <a:gd name="connsiteY110" fmla="*/ 1632295 h 3894487"/>
                <a:gd name="connsiteX111" fmla="*/ 392360 w 3668411"/>
                <a:gd name="connsiteY111" fmla="*/ 1828795 h 3894487"/>
                <a:gd name="connsiteX112" fmla="*/ 3137275 w 3668411"/>
                <a:gd name="connsiteY112" fmla="*/ 2127023 h 3894487"/>
                <a:gd name="connsiteX113" fmla="*/ 3139847 w 3668411"/>
                <a:gd name="connsiteY113" fmla="*/ 2106068 h 3894487"/>
                <a:gd name="connsiteX114" fmla="*/ 3139275 w 3668411"/>
                <a:gd name="connsiteY114" fmla="*/ 1574002 h 3894487"/>
                <a:gd name="connsiteX115" fmla="*/ 3124416 w 3668411"/>
                <a:gd name="connsiteY115" fmla="*/ 1520090 h 3894487"/>
                <a:gd name="connsiteX116" fmla="*/ 3000591 w 3668411"/>
                <a:gd name="connsiteY116" fmla="*/ 1280917 h 3894487"/>
                <a:gd name="connsiteX117" fmla="*/ 2957633 w 3668411"/>
                <a:gd name="connsiteY117" fmla="*/ 1253200 h 3894487"/>
                <a:gd name="connsiteX118" fmla="*/ 2421757 w 3668411"/>
                <a:gd name="connsiteY118" fmla="*/ 1253200 h 3894487"/>
                <a:gd name="connsiteX119" fmla="*/ 2378894 w 3668411"/>
                <a:gd name="connsiteY119" fmla="*/ 1280822 h 3894487"/>
                <a:gd name="connsiteX120" fmla="*/ 2255069 w 3668411"/>
                <a:gd name="connsiteY120" fmla="*/ 1520185 h 3894487"/>
                <a:gd name="connsiteX121" fmla="*/ 2239639 w 3668411"/>
                <a:gd name="connsiteY121" fmla="*/ 1585146 h 3894487"/>
                <a:gd name="connsiteX122" fmla="*/ 2238972 w 3668411"/>
                <a:gd name="connsiteY122" fmla="*/ 2090638 h 3894487"/>
                <a:gd name="connsiteX123" fmla="*/ 2238972 w 3668411"/>
                <a:gd name="connsiteY123" fmla="*/ 2126547 h 3894487"/>
                <a:gd name="connsiteX124" fmla="*/ 2329841 w 3668411"/>
                <a:gd name="connsiteY124" fmla="*/ 2126547 h 3894487"/>
                <a:gd name="connsiteX125" fmla="*/ 2329841 w 3668411"/>
                <a:gd name="connsiteY125" fmla="*/ 2087018 h 3894487"/>
                <a:gd name="connsiteX126" fmla="*/ 2329841 w 3668411"/>
                <a:gd name="connsiteY126" fmla="*/ 1763930 h 3894487"/>
                <a:gd name="connsiteX127" fmla="*/ 2437854 w 3668411"/>
                <a:gd name="connsiteY127" fmla="*/ 1657345 h 3894487"/>
                <a:gd name="connsiteX128" fmla="*/ 2943346 w 3668411"/>
                <a:gd name="connsiteY128" fmla="*/ 1657345 h 3894487"/>
                <a:gd name="connsiteX129" fmla="*/ 3050216 w 3668411"/>
                <a:gd name="connsiteY129" fmla="*/ 1765549 h 3894487"/>
                <a:gd name="connsiteX130" fmla="*/ 3050216 w 3668411"/>
                <a:gd name="connsiteY130" fmla="*/ 2084828 h 3894487"/>
                <a:gd name="connsiteX131" fmla="*/ 3050216 w 3668411"/>
                <a:gd name="connsiteY131" fmla="*/ 2127023 h 3894487"/>
                <a:gd name="connsiteX132" fmla="*/ 1691665 w 3668411"/>
                <a:gd name="connsiteY132" fmla="*/ 2126070 h 3894487"/>
                <a:gd name="connsiteX133" fmla="*/ 2122291 w 3668411"/>
                <a:gd name="connsiteY133" fmla="*/ 2126070 h 3894487"/>
                <a:gd name="connsiteX134" fmla="*/ 2122291 w 3668411"/>
                <a:gd name="connsiteY134" fmla="*/ 1638391 h 3894487"/>
                <a:gd name="connsiteX135" fmla="*/ 1691665 w 3668411"/>
                <a:gd name="connsiteY135" fmla="*/ 1638391 h 3894487"/>
                <a:gd name="connsiteX136" fmla="*/ 2932773 w 3668411"/>
                <a:gd name="connsiteY136" fmla="*/ 2126929 h 3894487"/>
                <a:gd name="connsiteX137" fmla="*/ 2932773 w 3668411"/>
                <a:gd name="connsiteY137" fmla="*/ 1774503 h 3894487"/>
                <a:gd name="connsiteX138" fmla="*/ 2445855 w 3668411"/>
                <a:gd name="connsiteY138" fmla="*/ 1774503 h 3894487"/>
                <a:gd name="connsiteX139" fmla="*/ 2445855 w 3668411"/>
                <a:gd name="connsiteY139" fmla="*/ 2126929 h 3894487"/>
                <a:gd name="connsiteX140" fmla="*/ 1630991 w 3668411"/>
                <a:gd name="connsiteY140" fmla="*/ 589974 h 3894487"/>
                <a:gd name="connsiteX141" fmla="*/ 1894453 w 3668411"/>
                <a:gd name="connsiteY141" fmla="*/ 589974 h 3894487"/>
                <a:gd name="connsiteX142" fmla="*/ 1894453 w 3668411"/>
                <a:gd name="connsiteY142" fmla="*/ 115819 h 3894487"/>
                <a:gd name="connsiteX143" fmla="*/ 1630991 w 3668411"/>
                <a:gd name="connsiteY143" fmla="*/ 115819 h 3894487"/>
                <a:gd name="connsiteX144" fmla="*/ 2295170 w 3668411"/>
                <a:gd name="connsiteY144" fmla="*/ 1136899 h 3894487"/>
                <a:gd name="connsiteX145" fmla="*/ 3080696 w 3668411"/>
                <a:gd name="connsiteY145" fmla="*/ 1136899 h 3894487"/>
                <a:gd name="connsiteX146" fmla="*/ 3080696 w 3668411"/>
                <a:gd name="connsiteY146" fmla="*/ 1057175 h 3894487"/>
                <a:gd name="connsiteX147" fmla="*/ 2295170 w 3668411"/>
                <a:gd name="connsiteY147" fmla="*/ 1057175 h 3894487"/>
                <a:gd name="connsiteX148" fmla="*/ 2217446 w 3668411"/>
                <a:gd name="connsiteY148" fmla="*/ 1226339 h 3894487"/>
                <a:gd name="connsiteX149" fmla="*/ 2235543 w 3668411"/>
                <a:gd name="connsiteY149" fmla="*/ 1308731 h 3894487"/>
                <a:gd name="connsiteX150" fmla="*/ 2264118 w 3668411"/>
                <a:gd name="connsiteY150" fmla="*/ 1251009 h 3894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</a:cxnLst>
              <a:rect l="l" t="t" r="r" b="b"/>
              <a:pathLst>
                <a:path w="3668411" h="3894487">
                  <a:moveTo>
                    <a:pt x="724497" y="3893625"/>
                  </a:moveTo>
                  <a:cubicBezTo>
                    <a:pt x="695922" y="3881814"/>
                    <a:pt x="665061" y="3872765"/>
                    <a:pt x="637915" y="3857716"/>
                  </a:cubicBezTo>
                  <a:cubicBezTo>
                    <a:pt x="563620" y="3816567"/>
                    <a:pt x="521614" y="3751321"/>
                    <a:pt x="503517" y="3669120"/>
                  </a:cubicBezTo>
                  <a:cubicBezTo>
                    <a:pt x="422621" y="3303456"/>
                    <a:pt x="341620" y="2937886"/>
                    <a:pt x="260534" y="2572222"/>
                  </a:cubicBezTo>
                  <a:cubicBezTo>
                    <a:pt x="257867" y="2559839"/>
                    <a:pt x="254629" y="2547742"/>
                    <a:pt x="251009" y="2532693"/>
                  </a:cubicBezTo>
                  <a:cubicBezTo>
                    <a:pt x="210147" y="2532693"/>
                    <a:pt x="169761" y="2532693"/>
                    <a:pt x="129375" y="2532693"/>
                  </a:cubicBezTo>
                  <a:cubicBezTo>
                    <a:pt x="52222" y="2531550"/>
                    <a:pt x="2883" y="2483735"/>
                    <a:pt x="1359" y="2407630"/>
                  </a:cubicBezTo>
                  <a:cubicBezTo>
                    <a:pt x="216" y="2355718"/>
                    <a:pt x="121" y="2303712"/>
                    <a:pt x="1359" y="2251801"/>
                  </a:cubicBezTo>
                  <a:cubicBezTo>
                    <a:pt x="3073" y="2179601"/>
                    <a:pt x="52032" y="2130262"/>
                    <a:pt x="124136" y="2129404"/>
                  </a:cubicBezTo>
                  <a:cubicBezTo>
                    <a:pt x="221577" y="2128167"/>
                    <a:pt x="319018" y="2129404"/>
                    <a:pt x="421793" y="2129404"/>
                  </a:cubicBezTo>
                  <a:cubicBezTo>
                    <a:pt x="414744" y="2114736"/>
                    <a:pt x="410077" y="2103592"/>
                    <a:pt x="404362" y="2092924"/>
                  </a:cubicBezTo>
                  <a:cubicBezTo>
                    <a:pt x="354641" y="2000436"/>
                    <a:pt x="307683" y="1906234"/>
                    <a:pt x="254248" y="1815842"/>
                  </a:cubicBezTo>
                  <a:cubicBezTo>
                    <a:pt x="132899" y="1610482"/>
                    <a:pt x="237007" y="1379120"/>
                    <a:pt x="440271" y="1318350"/>
                  </a:cubicBezTo>
                  <a:cubicBezTo>
                    <a:pt x="446081" y="1316541"/>
                    <a:pt x="451606" y="1313779"/>
                    <a:pt x="462464" y="1308825"/>
                  </a:cubicBezTo>
                  <a:cubicBezTo>
                    <a:pt x="377596" y="1154711"/>
                    <a:pt x="308254" y="992405"/>
                    <a:pt x="144710" y="902108"/>
                  </a:cubicBezTo>
                  <a:cubicBezTo>
                    <a:pt x="107468" y="881629"/>
                    <a:pt x="95466" y="851911"/>
                    <a:pt x="110515" y="821336"/>
                  </a:cubicBezTo>
                  <a:cubicBezTo>
                    <a:pt x="125565" y="790761"/>
                    <a:pt x="157569" y="782188"/>
                    <a:pt x="195669" y="800095"/>
                  </a:cubicBezTo>
                  <a:cubicBezTo>
                    <a:pt x="296824" y="847720"/>
                    <a:pt x="365500" y="930207"/>
                    <a:pt x="427127" y="1019170"/>
                  </a:cubicBezTo>
                  <a:cubicBezTo>
                    <a:pt x="448196" y="1052584"/>
                    <a:pt x="471160" y="1084769"/>
                    <a:pt x="495897" y="1115563"/>
                  </a:cubicBezTo>
                  <a:cubicBezTo>
                    <a:pt x="464722" y="1024247"/>
                    <a:pt x="433508" y="932902"/>
                    <a:pt x="402266" y="841529"/>
                  </a:cubicBezTo>
                  <a:cubicBezTo>
                    <a:pt x="385121" y="791333"/>
                    <a:pt x="367310" y="741231"/>
                    <a:pt x="350641" y="690843"/>
                  </a:cubicBezTo>
                  <a:cubicBezTo>
                    <a:pt x="337496" y="650934"/>
                    <a:pt x="349498" y="619597"/>
                    <a:pt x="380645" y="608548"/>
                  </a:cubicBezTo>
                  <a:cubicBezTo>
                    <a:pt x="414935" y="596451"/>
                    <a:pt x="443510" y="612548"/>
                    <a:pt x="458273" y="655125"/>
                  </a:cubicBezTo>
                  <a:cubicBezTo>
                    <a:pt x="511518" y="807525"/>
                    <a:pt x="564001" y="961163"/>
                    <a:pt x="616769" y="1114230"/>
                  </a:cubicBezTo>
                  <a:cubicBezTo>
                    <a:pt x="620294" y="1124326"/>
                    <a:pt x="623913" y="1134423"/>
                    <a:pt x="626961" y="1142805"/>
                  </a:cubicBezTo>
                  <a:cubicBezTo>
                    <a:pt x="633438" y="1045650"/>
                    <a:pt x="638581" y="948781"/>
                    <a:pt x="646868" y="852102"/>
                  </a:cubicBezTo>
                  <a:cubicBezTo>
                    <a:pt x="651059" y="803906"/>
                    <a:pt x="676205" y="782379"/>
                    <a:pt x="713543" y="787713"/>
                  </a:cubicBezTo>
                  <a:cubicBezTo>
                    <a:pt x="750881" y="793047"/>
                    <a:pt x="764121" y="821717"/>
                    <a:pt x="758406" y="869628"/>
                  </a:cubicBezTo>
                  <a:cubicBezTo>
                    <a:pt x="745166" y="981642"/>
                    <a:pt x="739356" y="1093656"/>
                    <a:pt x="756691" y="1208337"/>
                  </a:cubicBezTo>
                  <a:cubicBezTo>
                    <a:pt x="832034" y="1180715"/>
                    <a:pt x="905853" y="1168142"/>
                    <a:pt x="982244" y="1191001"/>
                  </a:cubicBezTo>
                  <a:cubicBezTo>
                    <a:pt x="1111688" y="1229959"/>
                    <a:pt x="1192270" y="1314826"/>
                    <a:pt x="1218368" y="1447509"/>
                  </a:cubicBezTo>
                  <a:cubicBezTo>
                    <a:pt x="1242181" y="1567620"/>
                    <a:pt x="1260659" y="1688873"/>
                    <a:pt x="1287329" y="1809459"/>
                  </a:cubicBezTo>
                  <a:lnTo>
                    <a:pt x="1287329" y="1771359"/>
                  </a:lnTo>
                  <a:cubicBezTo>
                    <a:pt x="1287329" y="1643344"/>
                    <a:pt x="1287329" y="1515327"/>
                    <a:pt x="1287329" y="1387407"/>
                  </a:cubicBezTo>
                  <a:cubicBezTo>
                    <a:pt x="1287329" y="1252628"/>
                    <a:pt x="1329144" y="1133375"/>
                    <a:pt x="1419822" y="1033172"/>
                  </a:cubicBezTo>
                  <a:cubicBezTo>
                    <a:pt x="1502785" y="941351"/>
                    <a:pt x="1545647" y="835624"/>
                    <a:pt x="1540028" y="711322"/>
                  </a:cubicBezTo>
                  <a:cubicBezTo>
                    <a:pt x="1540028" y="703702"/>
                    <a:pt x="1542218" y="694177"/>
                    <a:pt x="1538599" y="688844"/>
                  </a:cubicBezTo>
                  <a:cubicBezTo>
                    <a:pt x="1500499" y="633503"/>
                    <a:pt x="1517072" y="571019"/>
                    <a:pt x="1516024" y="511583"/>
                  </a:cubicBezTo>
                  <a:cubicBezTo>
                    <a:pt x="1513834" y="374709"/>
                    <a:pt x="1515263" y="237834"/>
                    <a:pt x="1515453" y="100960"/>
                  </a:cubicBezTo>
                  <a:cubicBezTo>
                    <a:pt x="1515453" y="25713"/>
                    <a:pt x="1541361" y="-671"/>
                    <a:pt x="1615180" y="-862"/>
                  </a:cubicBezTo>
                  <a:cubicBezTo>
                    <a:pt x="1715259" y="-862"/>
                    <a:pt x="1815367" y="-862"/>
                    <a:pt x="1915503" y="-862"/>
                  </a:cubicBezTo>
                  <a:cubicBezTo>
                    <a:pt x="1983035" y="-862"/>
                    <a:pt x="2010753" y="26570"/>
                    <a:pt x="2010753" y="93626"/>
                  </a:cubicBezTo>
                  <a:cubicBezTo>
                    <a:pt x="2010753" y="266029"/>
                    <a:pt x="2011515" y="438336"/>
                    <a:pt x="2010086" y="610643"/>
                  </a:cubicBezTo>
                  <a:cubicBezTo>
                    <a:pt x="2010086" y="632265"/>
                    <a:pt x="1994941" y="653601"/>
                    <a:pt x="1994465" y="675318"/>
                  </a:cubicBezTo>
                  <a:cubicBezTo>
                    <a:pt x="1993132" y="728849"/>
                    <a:pt x="1986274" y="785332"/>
                    <a:pt x="2000371" y="835338"/>
                  </a:cubicBezTo>
                  <a:cubicBezTo>
                    <a:pt x="2016659" y="893345"/>
                    <a:pt x="2049805" y="947733"/>
                    <a:pt x="2081714" y="999930"/>
                  </a:cubicBezTo>
                  <a:cubicBezTo>
                    <a:pt x="2107718" y="1042602"/>
                    <a:pt x="2142579" y="1079749"/>
                    <a:pt x="2179060" y="1126517"/>
                  </a:cubicBezTo>
                  <a:cubicBezTo>
                    <a:pt x="2179060" y="1102133"/>
                    <a:pt x="2179060" y="1084036"/>
                    <a:pt x="2179060" y="1065938"/>
                  </a:cubicBezTo>
                  <a:cubicBezTo>
                    <a:pt x="2180965" y="985357"/>
                    <a:pt x="2224304" y="940018"/>
                    <a:pt x="2304028" y="939827"/>
                  </a:cubicBezTo>
                  <a:cubicBezTo>
                    <a:pt x="2561327" y="938941"/>
                    <a:pt x="2818502" y="938941"/>
                    <a:pt x="3075553" y="939827"/>
                  </a:cubicBezTo>
                  <a:cubicBezTo>
                    <a:pt x="3153753" y="939827"/>
                    <a:pt x="3196235" y="984881"/>
                    <a:pt x="3197949" y="1063652"/>
                  </a:cubicBezTo>
                  <a:cubicBezTo>
                    <a:pt x="3197949" y="1078892"/>
                    <a:pt x="3197282" y="1094132"/>
                    <a:pt x="3197949" y="1109277"/>
                  </a:cubicBezTo>
                  <a:cubicBezTo>
                    <a:pt x="3201569" y="1173952"/>
                    <a:pt x="3180233" y="1223577"/>
                    <a:pt x="3112224" y="1248913"/>
                  </a:cubicBezTo>
                  <a:cubicBezTo>
                    <a:pt x="3141275" y="1305111"/>
                    <a:pt x="3166421" y="1361594"/>
                    <a:pt x="3198521" y="1413791"/>
                  </a:cubicBezTo>
                  <a:cubicBezTo>
                    <a:pt x="3242050" y="1484657"/>
                    <a:pt x="3256433" y="1559333"/>
                    <a:pt x="3254337" y="1641820"/>
                  </a:cubicBezTo>
                  <a:cubicBezTo>
                    <a:pt x="3250622" y="1787457"/>
                    <a:pt x="3253289" y="1933189"/>
                    <a:pt x="3253289" y="2078922"/>
                  </a:cubicBezTo>
                  <a:lnTo>
                    <a:pt x="3253289" y="2128167"/>
                  </a:lnTo>
                  <a:lnTo>
                    <a:pt x="3404356" y="2128167"/>
                  </a:lnTo>
                  <a:cubicBezTo>
                    <a:pt x="3452552" y="2128167"/>
                    <a:pt x="3500749" y="2127118"/>
                    <a:pt x="3548850" y="2128167"/>
                  </a:cubicBezTo>
                  <a:cubicBezTo>
                    <a:pt x="3614396" y="2128071"/>
                    <a:pt x="3667574" y="2181221"/>
                    <a:pt x="3667627" y="2246753"/>
                  </a:cubicBezTo>
                  <a:cubicBezTo>
                    <a:pt x="3669246" y="2302378"/>
                    <a:pt x="3669341" y="2358290"/>
                    <a:pt x="3667627" y="2413917"/>
                  </a:cubicBezTo>
                  <a:cubicBezTo>
                    <a:pt x="3665436" y="2481258"/>
                    <a:pt x="3615620" y="2529264"/>
                    <a:pt x="3547707" y="2531169"/>
                  </a:cubicBezTo>
                  <a:cubicBezTo>
                    <a:pt x="3505988" y="2532312"/>
                    <a:pt x="3464173" y="2531169"/>
                    <a:pt x="3417977" y="2531169"/>
                  </a:cubicBezTo>
                  <a:cubicBezTo>
                    <a:pt x="3399689" y="2612798"/>
                    <a:pt x="3381401" y="2693666"/>
                    <a:pt x="3363494" y="2774629"/>
                  </a:cubicBezTo>
                  <a:cubicBezTo>
                    <a:pt x="3298343" y="3068665"/>
                    <a:pt x="3232620" y="3362511"/>
                    <a:pt x="3168422" y="3656739"/>
                  </a:cubicBezTo>
                  <a:cubicBezTo>
                    <a:pt x="3142228" y="3776849"/>
                    <a:pt x="3075458" y="3856764"/>
                    <a:pt x="2953728" y="3885910"/>
                  </a:cubicBezTo>
                  <a:cubicBezTo>
                    <a:pt x="2950490" y="3886766"/>
                    <a:pt x="2947823" y="3890101"/>
                    <a:pt x="2944870" y="3892292"/>
                  </a:cubicBezTo>
                  <a:close/>
                  <a:moveTo>
                    <a:pt x="3300057" y="2534979"/>
                  </a:moveTo>
                  <a:lnTo>
                    <a:pt x="370548" y="2534979"/>
                  </a:lnTo>
                  <a:cubicBezTo>
                    <a:pt x="373787" y="2551267"/>
                    <a:pt x="376263" y="2564888"/>
                    <a:pt x="379216" y="2578317"/>
                  </a:cubicBezTo>
                  <a:cubicBezTo>
                    <a:pt x="456054" y="2926742"/>
                    <a:pt x="532949" y="3275167"/>
                    <a:pt x="609911" y="3623592"/>
                  </a:cubicBezTo>
                  <a:cubicBezTo>
                    <a:pt x="635248" y="3738558"/>
                    <a:pt x="684873" y="3779516"/>
                    <a:pt x="802412" y="3779516"/>
                  </a:cubicBezTo>
                  <a:lnTo>
                    <a:pt x="2866860" y="3779516"/>
                  </a:lnTo>
                  <a:cubicBezTo>
                    <a:pt x="2984684" y="3779516"/>
                    <a:pt x="3034310" y="3738844"/>
                    <a:pt x="3059456" y="3623972"/>
                  </a:cubicBezTo>
                  <a:cubicBezTo>
                    <a:pt x="3111014" y="3388991"/>
                    <a:pt x="3162897" y="3154295"/>
                    <a:pt x="3215094" y="2919694"/>
                  </a:cubicBezTo>
                  <a:cubicBezTo>
                    <a:pt x="3243288" y="2792536"/>
                    <a:pt x="3271292" y="2665757"/>
                    <a:pt x="3300057" y="2534979"/>
                  </a:cubicBezTo>
                  <a:close/>
                  <a:moveTo>
                    <a:pt x="3552470" y="2245896"/>
                  </a:moveTo>
                  <a:lnTo>
                    <a:pt x="118516" y="2245896"/>
                  </a:lnTo>
                  <a:lnTo>
                    <a:pt x="118516" y="2416392"/>
                  </a:lnTo>
                  <a:lnTo>
                    <a:pt x="3552470" y="2416392"/>
                  </a:lnTo>
                  <a:close/>
                  <a:moveTo>
                    <a:pt x="2120672" y="1521328"/>
                  </a:moveTo>
                  <a:cubicBezTo>
                    <a:pt x="2139722" y="1352069"/>
                    <a:pt x="2114576" y="1201384"/>
                    <a:pt x="1994561" y="1073653"/>
                  </a:cubicBezTo>
                  <a:cubicBezTo>
                    <a:pt x="1954270" y="1030886"/>
                    <a:pt x="1924456" y="973355"/>
                    <a:pt x="1905025" y="917348"/>
                  </a:cubicBezTo>
                  <a:cubicBezTo>
                    <a:pt x="1882165" y="851816"/>
                    <a:pt x="1875784" y="780474"/>
                    <a:pt x="1861877" y="709227"/>
                  </a:cubicBezTo>
                  <a:lnTo>
                    <a:pt x="1657566" y="709227"/>
                  </a:lnTo>
                  <a:cubicBezTo>
                    <a:pt x="1655852" y="713551"/>
                    <a:pt x="1654632" y="718057"/>
                    <a:pt x="1653946" y="722657"/>
                  </a:cubicBezTo>
                  <a:cubicBezTo>
                    <a:pt x="1657852" y="872104"/>
                    <a:pt x="1605369" y="998882"/>
                    <a:pt x="1505547" y="1109277"/>
                  </a:cubicBezTo>
                  <a:cubicBezTo>
                    <a:pt x="1429347" y="1193002"/>
                    <a:pt x="1400105" y="1293871"/>
                    <a:pt x="1400772" y="1405885"/>
                  </a:cubicBezTo>
                  <a:cubicBezTo>
                    <a:pt x="1401820" y="1632581"/>
                    <a:pt x="1400772" y="1859275"/>
                    <a:pt x="1400772" y="2085970"/>
                  </a:cubicBezTo>
                  <a:lnTo>
                    <a:pt x="1400772" y="2126166"/>
                  </a:lnTo>
                  <a:lnTo>
                    <a:pt x="1575651" y="2126166"/>
                  </a:lnTo>
                  <a:cubicBezTo>
                    <a:pt x="1575651" y="1970051"/>
                    <a:pt x="1575651" y="1816889"/>
                    <a:pt x="1575651" y="1663728"/>
                  </a:cubicBezTo>
                  <a:cubicBezTo>
                    <a:pt x="1575651" y="1563143"/>
                    <a:pt x="1617466" y="1521805"/>
                    <a:pt x="1719288" y="1521710"/>
                  </a:cubicBezTo>
                  <a:close/>
                  <a:moveTo>
                    <a:pt x="392837" y="1828795"/>
                  </a:moveTo>
                  <a:lnTo>
                    <a:pt x="568954" y="1768407"/>
                  </a:lnTo>
                  <a:cubicBezTo>
                    <a:pt x="628675" y="1747833"/>
                    <a:pt x="688207" y="1726211"/>
                    <a:pt x="748310" y="1706780"/>
                  </a:cubicBezTo>
                  <a:cubicBezTo>
                    <a:pt x="800506" y="1689921"/>
                    <a:pt x="844607" y="1721639"/>
                    <a:pt x="830320" y="1767740"/>
                  </a:cubicBezTo>
                  <a:cubicBezTo>
                    <a:pt x="824414" y="1786790"/>
                    <a:pt x="801745" y="1806698"/>
                    <a:pt x="782695" y="1814413"/>
                  </a:cubicBezTo>
                  <a:cubicBezTo>
                    <a:pt x="714496" y="1841368"/>
                    <a:pt x="644296" y="1862990"/>
                    <a:pt x="574859" y="1886898"/>
                  </a:cubicBezTo>
                  <a:cubicBezTo>
                    <a:pt x="533425" y="1901185"/>
                    <a:pt x="492182" y="1915473"/>
                    <a:pt x="448081" y="1931380"/>
                  </a:cubicBezTo>
                  <a:lnTo>
                    <a:pt x="525044" y="2073588"/>
                  </a:lnTo>
                  <a:cubicBezTo>
                    <a:pt x="608863" y="2045013"/>
                    <a:pt x="690016" y="2017010"/>
                    <a:pt x="771455" y="1989864"/>
                  </a:cubicBezTo>
                  <a:cubicBezTo>
                    <a:pt x="811841" y="1976338"/>
                    <a:pt x="842797" y="1988339"/>
                    <a:pt x="853751" y="2019677"/>
                  </a:cubicBezTo>
                  <a:cubicBezTo>
                    <a:pt x="865848" y="2054348"/>
                    <a:pt x="849560" y="2081970"/>
                    <a:pt x="807460" y="2097781"/>
                  </a:cubicBezTo>
                  <a:cubicBezTo>
                    <a:pt x="784314" y="2106450"/>
                    <a:pt x="760978" y="2114641"/>
                    <a:pt x="727545" y="2126356"/>
                  </a:cubicBezTo>
                  <a:lnTo>
                    <a:pt x="1219416" y="2126356"/>
                  </a:lnTo>
                  <a:cubicBezTo>
                    <a:pt x="1213987" y="2092733"/>
                    <a:pt x="1209034" y="2061586"/>
                    <a:pt x="1203795" y="2030535"/>
                  </a:cubicBezTo>
                  <a:cubicBezTo>
                    <a:pt x="1173029" y="1849560"/>
                    <a:pt x="1142930" y="1668585"/>
                    <a:pt x="1111021" y="1487610"/>
                  </a:cubicBezTo>
                  <a:cubicBezTo>
                    <a:pt x="1084732" y="1338829"/>
                    <a:pt x="963479" y="1262534"/>
                    <a:pt x="822986" y="1307683"/>
                  </a:cubicBezTo>
                  <a:cubicBezTo>
                    <a:pt x="702589" y="1346354"/>
                    <a:pt x="583051" y="1387883"/>
                    <a:pt x="464083" y="1430841"/>
                  </a:cubicBezTo>
                  <a:cubicBezTo>
                    <a:pt x="371691" y="1464178"/>
                    <a:pt x="319589" y="1538188"/>
                    <a:pt x="317589" y="1632295"/>
                  </a:cubicBezTo>
                  <a:cubicBezTo>
                    <a:pt x="315303" y="1706780"/>
                    <a:pt x="358546" y="1763454"/>
                    <a:pt x="392360" y="1828795"/>
                  </a:cubicBezTo>
                  <a:close/>
                  <a:moveTo>
                    <a:pt x="3137275" y="2127023"/>
                  </a:moveTo>
                  <a:cubicBezTo>
                    <a:pt x="3138494" y="2120070"/>
                    <a:pt x="3139351" y="2113117"/>
                    <a:pt x="3139847" y="2106068"/>
                  </a:cubicBezTo>
                  <a:cubicBezTo>
                    <a:pt x="3139847" y="1928713"/>
                    <a:pt x="3140323" y="1751357"/>
                    <a:pt x="3139275" y="1574002"/>
                  </a:cubicBezTo>
                  <a:cubicBezTo>
                    <a:pt x="3138408" y="1555142"/>
                    <a:pt x="3133331" y="1536759"/>
                    <a:pt x="3124416" y="1520090"/>
                  </a:cubicBezTo>
                  <a:cubicBezTo>
                    <a:pt x="3083840" y="1439985"/>
                    <a:pt x="3041072" y="1361023"/>
                    <a:pt x="3000591" y="1280917"/>
                  </a:cubicBezTo>
                  <a:cubicBezTo>
                    <a:pt x="2991066" y="1261867"/>
                    <a:pt x="2980398" y="1253104"/>
                    <a:pt x="2957633" y="1253200"/>
                  </a:cubicBezTo>
                  <a:cubicBezTo>
                    <a:pt x="2779068" y="1254219"/>
                    <a:pt x="2600446" y="1254219"/>
                    <a:pt x="2421757" y="1253200"/>
                  </a:cubicBezTo>
                  <a:cubicBezTo>
                    <a:pt x="2398992" y="1253200"/>
                    <a:pt x="2388419" y="1261963"/>
                    <a:pt x="2378894" y="1280822"/>
                  </a:cubicBezTo>
                  <a:cubicBezTo>
                    <a:pt x="2338127" y="1360832"/>
                    <a:pt x="2295074" y="1439699"/>
                    <a:pt x="2255069" y="1520185"/>
                  </a:cubicBezTo>
                  <a:cubicBezTo>
                    <a:pt x="2245220" y="1540474"/>
                    <a:pt x="2239953" y="1562666"/>
                    <a:pt x="2239639" y="1585146"/>
                  </a:cubicBezTo>
                  <a:cubicBezTo>
                    <a:pt x="2238401" y="1753643"/>
                    <a:pt x="2238972" y="1922141"/>
                    <a:pt x="2238972" y="2090638"/>
                  </a:cubicBezTo>
                  <a:lnTo>
                    <a:pt x="2238972" y="2126547"/>
                  </a:lnTo>
                  <a:lnTo>
                    <a:pt x="2329841" y="2126547"/>
                  </a:lnTo>
                  <a:lnTo>
                    <a:pt x="2329841" y="2087018"/>
                  </a:lnTo>
                  <a:cubicBezTo>
                    <a:pt x="2329841" y="1979100"/>
                    <a:pt x="2329841" y="1871372"/>
                    <a:pt x="2329841" y="1763930"/>
                  </a:cubicBezTo>
                  <a:cubicBezTo>
                    <a:pt x="2329841" y="1684491"/>
                    <a:pt x="2357368" y="1657345"/>
                    <a:pt x="2437854" y="1657345"/>
                  </a:cubicBezTo>
                  <a:cubicBezTo>
                    <a:pt x="2606323" y="1657345"/>
                    <a:pt x="2774820" y="1657345"/>
                    <a:pt x="2943346" y="1657345"/>
                  </a:cubicBezTo>
                  <a:cubicBezTo>
                    <a:pt x="3021451" y="1657345"/>
                    <a:pt x="3050026" y="1685920"/>
                    <a:pt x="3050216" y="1765549"/>
                  </a:cubicBezTo>
                  <a:cubicBezTo>
                    <a:pt x="3050216" y="1871944"/>
                    <a:pt x="3050216" y="1978433"/>
                    <a:pt x="3050216" y="2084828"/>
                  </a:cubicBezTo>
                  <a:lnTo>
                    <a:pt x="3050216" y="2127023"/>
                  </a:lnTo>
                  <a:close/>
                  <a:moveTo>
                    <a:pt x="1691665" y="2126070"/>
                  </a:moveTo>
                  <a:lnTo>
                    <a:pt x="2122291" y="2126070"/>
                  </a:lnTo>
                  <a:lnTo>
                    <a:pt x="2122291" y="1638391"/>
                  </a:lnTo>
                  <a:lnTo>
                    <a:pt x="1691665" y="1638391"/>
                  </a:lnTo>
                  <a:close/>
                  <a:moveTo>
                    <a:pt x="2932773" y="2126929"/>
                  </a:moveTo>
                  <a:lnTo>
                    <a:pt x="2932773" y="1774503"/>
                  </a:lnTo>
                  <a:lnTo>
                    <a:pt x="2445855" y="1774503"/>
                  </a:lnTo>
                  <a:lnTo>
                    <a:pt x="2445855" y="2126929"/>
                  </a:lnTo>
                  <a:close/>
                  <a:moveTo>
                    <a:pt x="1630991" y="589974"/>
                  </a:moveTo>
                  <a:lnTo>
                    <a:pt x="1894453" y="589974"/>
                  </a:lnTo>
                  <a:lnTo>
                    <a:pt x="1894453" y="115819"/>
                  </a:lnTo>
                  <a:lnTo>
                    <a:pt x="1630991" y="115819"/>
                  </a:lnTo>
                  <a:close/>
                  <a:moveTo>
                    <a:pt x="2295170" y="1136899"/>
                  </a:moveTo>
                  <a:lnTo>
                    <a:pt x="3080696" y="1136899"/>
                  </a:lnTo>
                  <a:lnTo>
                    <a:pt x="3080696" y="1057175"/>
                  </a:lnTo>
                  <a:lnTo>
                    <a:pt x="2295170" y="1057175"/>
                  </a:lnTo>
                  <a:close/>
                  <a:moveTo>
                    <a:pt x="2217446" y="1226339"/>
                  </a:moveTo>
                  <a:lnTo>
                    <a:pt x="2235543" y="1308731"/>
                  </a:lnTo>
                  <a:lnTo>
                    <a:pt x="2264118" y="125100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2" name="Полилиния: фигура 91">
              <a:extLst>
                <a:ext uri="{FF2B5EF4-FFF2-40B4-BE49-F238E27FC236}">
                  <a16:creationId xmlns:a16="http://schemas.microsoft.com/office/drawing/2014/main" xmlns="" id="{03935D86-2EE6-4E9D-99E1-A2E070577A7E}"/>
                </a:ext>
              </a:extLst>
            </p:cNvPr>
            <p:cNvSpPr/>
            <p:nvPr/>
          </p:nvSpPr>
          <p:spPr>
            <a:xfrm>
              <a:off x="6807684" y="4216201"/>
              <a:ext cx="256436" cy="805785"/>
            </a:xfrm>
            <a:custGeom>
              <a:avLst/>
              <a:gdLst>
                <a:gd name="connsiteX0" fmla="*/ 256902 w 256436"/>
                <a:gd name="connsiteY0" fmla="*/ 66709 h 805785"/>
                <a:gd name="connsiteX1" fmla="*/ 215277 w 256436"/>
                <a:gd name="connsiteY1" fmla="*/ 268640 h 805785"/>
                <a:gd name="connsiteX2" fmla="*/ 117646 w 256436"/>
                <a:gd name="connsiteY2" fmla="*/ 732031 h 805785"/>
                <a:gd name="connsiteX3" fmla="*/ 113074 w 256436"/>
                <a:gd name="connsiteY3" fmla="*/ 750414 h 805785"/>
                <a:gd name="connsiteX4" fmla="*/ 43827 w 256436"/>
                <a:gd name="connsiteY4" fmla="*/ 803278 h 805785"/>
                <a:gd name="connsiteX5" fmla="*/ 2584 w 256436"/>
                <a:gd name="connsiteY5" fmla="*/ 726410 h 805785"/>
                <a:gd name="connsiteX6" fmla="*/ 91738 w 256436"/>
                <a:gd name="connsiteY6" fmla="*/ 299976 h 805785"/>
                <a:gd name="connsiteX7" fmla="*/ 142316 w 256436"/>
                <a:gd name="connsiteY7" fmla="*/ 58899 h 805785"/>
                <a:gd name="connsiteX8" fmla="*/ 215277 w 256436"/>
                <a:gd name="connsiteY8" fmla="*/ 1177 h 805785"/>
                <a:gd name="connsiteX9" fmla="*/ 256902 w 256436"/>
                <a:gd name="connsiteY9" fmla="*/ 66709 h 805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6436" h="805785">
                  <a:moveTo>
                    <a:pt x="256902" y="66709"/>
                  </a:moveTo>
                  <a:cubicBezTo>
                    <a:pt x="244329" y="127669"/>
                    <a:pt x="230041" y="198250"/>
                    <a:pt x="215277" y="268640"/>
                  </a:cubicBezTo>
                  <a:cubicBezTo>
                    <a:pt x="182892" y="423135"/>
                    <a:pt x="150345" y="577630"/>
                    <a:pt x="117646" y="732031"/>
                  </a:cubicBezTo>
                  <a:cubicBezTo>
                    <a:pt x="116408" y="738221"/>
                    <a:pt x="114693" y="744318"/>
                    <a:pt x="113074" y="750414"/>
                  </a:cubicBezTo>
                  <a:cubicBezTo>
                    <a:pt x="102216" y="791276"/>
                    <a:pt x="76403" y="810993"/>
                    <a:pt x="43827" y="803278"/>
                  </a:cubicBezTo>
                  <a:cubicBezTo>
                    <a:pt x="11252" y="795562"/>
                    <a:pt x="-5798" y="767273"/>
                    <a:pt x="2584" y="726410"/>
                  </a:cubicBezTo>
                  <a:cubicBezTo>
                    <a:pt x="31921" y="584203"/>
                    <a:pt x="62020" y="442089"/>
                    <a:pt x="91738" y="299976"/>
                  </a:cubicBezTo>
                  <a:cubicBezTo>
                    <a:pt x="108597" y="219586"/>
                    <a:pt x="125171" y="139194"/>
                    <a:pt x="142316" y="58899"/>
                  </a:cubicBezTo>
                  <a:cubicBezTo>
                    <a:pt x="151841" y="12988"/>
                    <a:pt x="178701" y="-7776"/>
                    <a:pt x="215277" y="1177"/>
                  </a:cubicBezTo>
                  <a:cubicBezTo>
                    <a:pt x="243567" y="8321"/>
                    <a:pt x="256902" y="27847"/>
                    <a:pt x="256902" y="6670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3" name="Полилиния: фигура 92">
              <a:extLst>
                <a:ext uri="{FF2B5EF4-FFF2-40B4-BE49-F238E27FC236}">
                  <a16:creationId xmlns:a16="http://schemas.microsoft.com/office/drawing/2014/main" xmlns="" id="{5EE53645-80B4-479D-9E7F-BE1A8BD2E96A}"/>
                </a:ext>
              </a:extLst>
            </p:cNvPr>
            <p:cNvSpPr/>
            <p:nvPr/>
          </p:nvSpPr>
          <p:spPr>
            <a:xfrm>
              <a:off x="5737073" y="4216783"/>
              <a:ext cx="160057" cy="804871"/>
            </a:xfrm>
            <a:custGeom>
              <a:avLst/>
              <a:gdLst>
                <a:gd name="connsiteX0" fmla="*/ 160319 w 160057"/>
                <a:gd name="connsiteY0" fmla="*/ 729735 h 804871"/>
                <a:gd name="connsiteX1" fmla="*/ 108027 w 160057"/>
                <a:gd name="connsiteY1" fmla="*/ 803839 h 804871"/>
                <a:gd name="connsiteX2" fmla="*/ 47162 w 160057"/>
                <a:gd name="connsiteY2" fmla="*/ 737164 h 804871"/>
                <a:gd name="connsiteX3" fmla="*/ 1251 w 160057"/>
                <a:gd name="connsiteY3" fmla="*/ 81939 h 804871"/>
                <a:gd name="connsiteX4" fmla="*/ 1251 w 160057"/>
                <a:gd name="connsiteY4" fmla="*/ 47840 h 804871"/>
                <a:gd name="connsiteX5" fmla="*/ 50591 w 160057"/>
                <a:gd name="connsiteY5" fmla="*/ -643 h 804871"/>
                <a:gd name="connsiteX6" fmla="*/ 109170 w 160057"/>
                <a:gd name="connsiteY6" fmla="*/ 41077 h 804871"/>
                <a:gd name="connsiteX7" fmla="*/ 121076 w 160057"/>
                <a:gd name="connsiteY7" fmla="*/ 165664 h 804871"/>
                <a:gd name="connsiteX8" fmla="*/ 160319 w 160057"/>
                <a:gd name="connsiteY8" fmla="*/ 729735 h 804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0057" h="804871">
                  <a:moveTo>
                    <a:pt x="160319" y="729735"/>
                  </a:moveTo>
                  <a:cubicBezTo>
                    <a:pt x="162796" y="773169"/>
                    <a:pt x="142603" y="801363"/>
                    <a:pt x="108027" y="803839"/>
                  </a:cubicBezTo>
                  <a:cubicBezTo>
                    <a:pt x="73451" y="806316"/>
                    <a:pt x="50305" y="781645"/>
                    <a:pt x="47162" y="737164"/>
                  </a:cubicBezTo>
                  <a:cubicBezTo>
                    <a:pt x="31608" y="518756"/>
                    <a:pt x="16301" y="300348"/>
                    <a:pt x="1251" y="81939"/>
                  </a:cubicBezTo>
                  <a:cubicBezTo>
                    <a:pt x="204" y="70605"/>
                    <a:pt x="204" y="59174"/>
                    <a:pt x="1251" y="47840"/>
                  </a:cubicBezTo>
                  <a:cubicBezTo>
                    <a:pt x="4680" y="19265"/>
                    <a:pt x="21730" y="1453"/>
                    <a:pt x="50591" y="-643"/>
                  </a:cubicBezTo>
                  <a:cubicBezTo>
                    <a:pt x="79452" y="-2738"/>
                    <a:pt x="104407" y="10120"/>
                    <a:pt x="109170" y="41077"/>
                  </a:cubicBezTo>
                  <a:cubicBezTo>
                    <a:pt x="115551" y="82225"/>
                    <a:pt x="118123" y="124040"/>
                    <a:pt x="121076" y="165664"/>
                  </a:cubicBezTo>
                  <a:cubicBezTo>
                    <a:pt x="134535" y="353783"/>
                    <a:pt x="147622" y="541806"/>
                    <a:pt x="160319" y="72973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4" name="Полилиния: фигура 93">
              <a:extLst>
                <a:ext uri="{FF2B5EF4-FFF2-40B4-BE49-F238E27FC236}">
                  <a16:creationId xmlns:a16="http://schemas.microsoft.com/office/drawing/2014/main" xmlns="" id="{30AE4E4B-1E7D-454A-AD58-7D06839FCF78}"/>
                </a:ext>
              </a:extLst>
            </p:cNvPr>
            <p:cNvSpPr/>
            <p:nvPr/>
          </p:nvSpPr>
          <p:spPr>
            <a:xfrm>
              <a:off x="5200595" y="4565793"/>
              <a:ext cx="188363" cy="468051"/>
            </a:xfrm>
            <a:custGeom>
              <a:avLst/>
              <a:gdLst>
                <a:gd name="connsiteX0" fmla="*/ 188829 w 188363"/>
                <a:gd name="connsiteY0" fmla="*/ 400347 h 468051"/>
                <a:gd name="connsiteX1" fmla="*/ 141204 w 188363"/>
                <a:gd name="connsiteY1" fmla="*/ 465877 h 468051"/>
                <a:gd name="connsiteX2" fmla="*/ 75576 w 188363"/>
                <a:gd name="connsiteY2" fmla="*/ 417586 h 468051"/>
                <a:gd name="connsiteX3" fmla="*/ 21951 w 188363"/>
                <a:gd name="connsiteY3" fmla="*/ 165650 h 468051"/>
                <a:gd name="connsiteX4" fmla="*/ 1281 w 188363"/>
                <a:gd name="connsiteY4" fmla="*/ 65447 h 468051"/>
                <a:gd name="connsiteX5" fmla="*/ 41953 w 188363"/>
                <a:gd name="connsiteY5" fmla="*/ 1820 h 468051"/>
                <a:gd name="connsiteX6" fmla="*/ 108628 w 188363"/>
                <a:gd name="connsiteY6" fmla="*/ 35920 h 468051"/>
                <a:gd name="connsiteX7" fmla="*/ 188829 w 188363"/>
                <a:gd name="connsiteY7" fmla="*/ 400347 h 4680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8363" h="468051">
                  <a:moveTo>
                    <a:pt x="188829" y="400347"/>
                  </a:moveTo>
                  <a:cubicBezTo>
                    <a:pt x="187685" y="437779"/>
                    <a:pt x="172922" y="459210"/>
                    <a:pt x="141204" y="465877"/>
                  </a:cubicBezTo>
                  <a:cubicBezTo>
                    <a:pt x="109485" y="472546"/>
                    <a:pt x="83577" y="453400"/>
                    <a:pt x="75576" y="417586"/>
                  </a:cubicBezTo>
                  <a:cubicBezTo>
                    <a:pt x="56526" y="333766"/>
                    <a:pt x="39667" y="249660"/>
                    <a:pt x="21951" y="165650"/>
                  </a:cubicBezTo>
                  <a:cubicBezTo>
                    <a:pt x="14902" y="132313"/>
                    <a:pt x="6139" y="98975"/>
                    <a:pt x="1281" y="65447"/>
                  </a:cubicBezTo>
                  <a:cubicBezTo>
                    <a:pt x="-3195" y="34300"/>
                    <a:pt x="10806" y="10202"/>
                    <a:pt x="41953" y="1820"/>
                  </a:cubicBezTo>
                  <a:cubicBezTo>
                    <a:pt x="73100" y="-6562"/>
                    <a:pt x="101199" y="4678"/>
                    <a:pt x="108628" y="35920"/>
                  </a:cubicBezTo>
                  <a:cubicBezTo>
                    <a:pt x="137584" y="158791"/>
                    <a:pt x="163397" y="282427"/>
                    <a:pt x="188829" y="40034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5" name="Полилиния: фигура 94">
              <a:extLst>
                <a:ext uri="{FF2B5EF4-FFF2-40B4-BE49-F238E27FC236}">
                  <a16:creationId xmlns:a16="http://schemas.microsoft.com/office/drawing/2014/main" xmlns="" id="{E4496DE8-D69F-4553-8F79-48C827AA860A}"/>
                </a:ext>
              </a:extLst>
            </p:cNvPr>
            <p:cNvSpPr/>
            <p:nvPr/>
          </p:nvSpPr>
          <p:spPr>
            <a:xfrm>
              <a:off x="6380788" y="4219419"/>
              <a:ext cx="133648" cy="402921"/>
            </a:xfrm>
            <a:custGeom>
              <a:avLst/>
              <a:gdLst>
                <a:gd name="connsiteX0" fmla="*/ 134014 w 133648"/>
                <a:gd name="connsiteY0" fmla="*/ 69874 h 402921"/>
                <a:gd name="connsiteX1" fmla="*/ 113821 w 133648"/>
                <a:gd name="connsiteY1" fmla="*/ 338574 h 402921"/>
                <a:gd name="connsiteX2" fmla="*/ 53719 w 133648"/>
                <a:gd name="connsiteY2" fmla="*/ 401915 h 402921"/>
                <a:gd name="connsiteX3" fmla="*/ 760 w 133648"/>
                <a:gd name="connsiteY3" fmla="*/ 327906 h 402921"/>
                <a:gd name="connsiteX4" fmla="*/ 19810 w 133648"/>
                <a:gd name="connsiteY4" fmla="*/ 66445 h 402921"/>
                <a:gd name="connsiteX5" fmla="*/ 80674 w 133648"/>
                <a:gd name="connsiteY5" fmla="*/ -707 h 402921"/>
                <a:gd name="connsiteX6" fmla="*/ 134014 w 133648"/>
                <a:gd name="connsiteY6" fmla="*/ 69874 h 402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3648" h="402921">
                  <a:moveTo>
                    <a:pt x="134014" y="69874"/>
                  </a:moveTo>
                  <a:cubicBezTo>
                    <a:pt x="127156" y="161790"/>
                    <a:pt x="121156" y="250277"/>
                    <a:pt x="113821" y="338574"/>
                  </a:cubicBezTo>
                  <a:cubicBezTo>
                    <a:pt x="110297" y="381245"/>
                    <a:pt x="87247" y="404106"/>
                    <a:pt x="53719" y="401915"/>
                  </a:cubicBezTo>
                  <a:cubicBezTo>
                    <a:pt x="18571" y="399629"/>
                    <a:pt x="-2288" y="370959"/>
                    <a:pt x="760" y="327906"/>
                  </a:cubicBezTo>
                  <a:cubicBezTo>
                    <a:pt x="6856" y="240752"/>
                    <a:pt x="13428" y="153599"/>
                    <a:pt x="19810" y="66445"/>
                  </a:cubicBezTo>
                  <a:cubicBezTo>
                    <a:pt x="23143" y="22058"/>
                    <a:pt x="46099" y="-3088"/>
                    <a:pt x="80674" y="-707"/>
                  </a:cubicBezTo>
                  <a:cubicBezTo>
                    <a:pt x="115250" y="1674"/>
                    <a:pt x="135729" y="29488"/>
                    <a:pt x="134014" y="6987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6" name="Полилиния: фигура 95">
              <a:extLst>
                <a:ext uri="{FF2B5EF4-FFF2-40B4-BE49-F238E27FC236}">
                  <a16:creationId xmlns:a16="http://schemas.microsoft.com/office/drawing/2014/main" xmlns="" id="{3DE22DE9-5D51-4360-98E9-2739ABD13B9B}"/>
                </a:ext>
              </a:extLst>
            </p:cNvPr>
            <p:cNvSpPr/>
            <p:nvPr/>
          </p:nvSpPr>
          <p:spPr>
            <a:xfrm>
              <a:off x="6353902" y="4775107"/>
              <a:ext cx="121520" cy="250137"/>
            </a:xfrm>
            <a:custGeom>
              <a:avLst/>
              <a:gdLst>
                <a:gd name="connsiteX0" fmla="*/ 118610 w 121520"/>
                <a:gd name="connsiteY0" fmla="*/ 120070 h 250137"/>
                <a:gd name="connsiteX1" fmla="*/ 110133 w 121520"/>
                <a:gd name="connsiteY1" fmla="*/ 203033 h 250137"/>
                <a:gd name="connsiteX2" fmla="*/ 50792 w 121520"/>
                <a:gd name="connsiteY2" fmla="*/ 248944 h 250137"/>
                <a:gd name="connsiteX3" fmla="*/ 500 w 121520"/>
                <a:gd name="connsiteY3" fmla="*/ 193223 h 250137"/>
                <a:gd name="connsiteX4" fmla="*/ 10692 w 121520"/>
                <a:gd name="connsiteY4" fmla="*/ 45585 h 250137"/>
                <a:gd name="connsiteX5" fmla="*/ 66699 w 121520"/>
                <a:gd name="connsiteY5" fmla="*/ -801 h 250137"/>
                <a:gd name="connsiteX6" fmla="*/ 120610 w 121520"/>
                <a:gd name="connsiteY6" fmla="*/ 48157 h 250137"/>
                <a:gd name="connsiteX7" fmla="*/ 121182 w 121520"/>
                <a:gd name="connsiteY7" fmla="*/ 119975 h 250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520" h="250137">
                  <a:moveTo>
                    <a:pt x="118610" y="120070"/>
                  </a:moveTo>
                  <a:cubicBezTo>
                    <a:pt x="115943" y="147788"/>
                    <a:pt x="114895" y="175696"/>
                    <a:pt x="110133" y="203033"/>
                  </a:cubicBezTo>
                  <a:cubicBezTo>
                    <a:pt x="104608" y="235038"/>
                    <a:pt x="83082" y="251896"/>
                    <a:pt x="50792" y="248944"/>
                  </a:cubicBezTo>
                  <a:cubicBezTo>
                    <a:pt x="18502" y="245990"/>
                    <a:pt x="-453" y="225607"/>
                    <a:pt x="500" y="193223"/>
                  </a:cubicBezTo>
                  <a:cubicBezTo>
                    <a:pt x="1929" y="143883"/>
                    <a:pt x="4691" y="94449"/>
                    <a:pt x="10692" y="45585"/>
                  </a:cubicBezTo>
                  <a:cubicBezTo>
                    <a:pt x="14311" y="15772"/>
                    <a:pt x="36409" y="-2040"/>
                    <a:pt x="66699" y="-801"/>
                  </a:cubicBezTo>
                  <a:cubicBezTo>
                    <a:pt x="94969" y="-1755"/>
                    <a:pt x="118877" y="19962"/>
                    <a:pt x="120610" y="48157"/>
                  </a:cubicBezTo>
                  <a:cubicBezTo>
                    <a:pt x="122229" y="72064"/>
                    <a:pt x="122420" y="96067"/>
                    <a:pt x="121182" y="1199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7" name="Полилиния: фигура 96">
              <a:extLst>
                <a:ext uri="{FF2B5EF4-FFF2-40B4-BE49-F238E27FC236}">
                  <a16:creationId xmlns:a16="http://schemas.microsoft.com/office/drawing/2014/main" xmlns="" id="{BC9B0B08-B611-46C3-877D-15EFC37DA056}"/>
                </a:ext>
              </a:extLst>
            </p:cNvPr>
            <p:cNvSpPr/>
            <p:nvPr/>
          </p:nvSpPr>
          <p:spPr>
            <a:xfrm>
              <a:off x="5131266" y="4227003"/>
              <a:ext cx="127652" cy="190823"/>
            </a:xfrm>
            <a:custGeom>
              <a:avLst/>
              <a:gdLst>
                <a:gd name="connsiteX0" fmla="*/ 67658 w 127652"/>
                <a:gd name="connsiteY0" fmla="*/ -862 h 190823"/>
                <a:gd name="connsiteX1" fmla="*/ 106806 w 127652"/>
                <a:gd name="connsiteY1" fmla="*/ 39142 h 190823"/>
                <a:gd name="connsiteX2" fmla="*/ 127284 w 127652"/>
                <a:gd name="connsiteY2" fmla="*/ 127155 h 190823"/>
                <a:gd name="connsiteX3" fmla="*/ 84974 w 127652"/>
                <a:gd name="connsiteY3" fmla="*/ 188018 h 190823"/>
                <a:gd name="connsiteX4" fmla="*/ 82898 w 127652"/>
                <a:gd name="connsiteY4" fmla="*/ 188304 h 190823"/>
                <a:gd name="connsiteX5" fmla="*/ 19747 w 127652"/>
                <a:gd name="connsiteY5" fmla="*/ 153062 h 190823"/>
                <a:gd name="connsiteX6" fmla="*/ 697 w 127652"/>
                <a:gd name="connsiteY6" fmla="*/ 56860 h 190823"/>
                <a:gd name="connsiteX7" fmla="*/ 67658 w 127652"/>
                <a:gd name="connsiteY7" fmla="*/ -862 h 190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7652" h="190823">
                  <a:moveTo>
                    <a:pt x="67658" y="-862"/>
                  </a:moveTo>
                  <a:cubicBezTo>
                    <a:pt x="76421" y="7615"/>
                    <a:pt x="98329" y="20378"/>
                    <a:pt x="106806" y="39142"/>
                  </a:cubicBezTo>
                  <a:cubicBezTo>
                    <a:pt x="118121" y="67242"/>
                    <a:pt x="125027" y="96960"/>
                    <a:pt x="127284" y="127155"/>
                  </a:cubicBezTo>
                  <a:cubicBezTo>
                    <a:pt x="132399" y="155634"/>
                    <a:pt x="113454" y="182876"/>
                    <a:pt x="84974" y="188018"/>
                  </a:cubicBezTo>
                  <a:cubicBezTo>
                    <a:pt x="84288" y="188114"/>
                    <a:pt x="83593" y="188209"/>
                    <a:pt x="82898" y="188304"/>
                  </a:cubicBezTo>
                  <a:cubicBezTo>
                    <a:pt x="53085" y="194782"/>
                    <a:pt x="28701" y="182113"/>
                    <a:pt x="19747" y="153062"/>
                  </a:cubicBezTo>
                  <a:cubicBezTo>
                    <a:pt x="10003" y="121725"/>
                    <a:pt x="3612" y="89530"/>
                    <a:pt x="697" y="56860"/>
                  </a:cubicBezTo>
                  <a:cubicBezTo>
                    <a:pt x="-2256" y="24950"/>
                    <a:pt x="23176" y="662"/>
                    <a:pt x="67658" y="-86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</p:grpSp>
    </p:spTree>
    <p:extLst>
      <p:ext uri="{BB962C8B-B14F-4D97-AF65-F5344CB8AC3E}">
        <p14:creationId xmlns:p14="http://schemas.microsoft.com/office/powerpoint/2010/main" val="276305260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01D0ACBA-FA9D-4C28-928E-5A3219332D6D}"/>
              </a:ext>
            </a:extLst>
          </p:cNvPr>
          <p:cNvSpPr txBox="1"/>
          <p:nvPr/>
        </p:nvSpPr>
        <p:spPr>
          <a:xfrm>
            <a:off x="1402048" y="661798"/>
            <a:ext cx="9915240" cy="7201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>
              <a:lnSpc>
                <a:spcPct val="85000"/>
              </a:lnSpc>
              <a:defRPr sz="4800" spc="100"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defRPr>
            </a:lvl1pPr>
          </a:lstStyle>
          <a:p>
            <a:pPr algn="ctr"/>
            <a:r>
              <a:rPr lang="ru-RU" dirty="0">
                <a:solidFill>
                  <a:schemeClr val="bg1"/>
                </a:solidFill>
              </a:rPr>
              <a:t>МОЛОКО — ВЫШЕ НАГОЛОВУ</a:t>
            </a:r>
          </a:p>
        </p:txBody>
      </p:sp>
      <p:sp>
        <p:nvSpPr>
          <p:cNvPr id="11" name="Рисунок 14">
            <a:extLst>
              <a:ext uri="{FF2B5EF4-FFF2-40B4-BE49-F238E27FC236}">
                <a16:creationId xmlns:a16="http://schemas.microsoft.com/office/drawing/2014/main" xmlns="" id="{D395A227-A66B-4C20-AD94-B8623F7B2399}"/>
              </a:ext>
            </a:extLst>
          </p:cNvPr>
          <p:cNvSpPr/>
          <p:nvPr/>
        </p:nvSpPr>
        <p:spPr>
          <a:xfrm>
            <a:off x="874713" y="1916113"/>
            <a:ext cx="1584007" cy="3877463"/>
          </a:xfrm>
          <a:custGeom>
            <a:avLst/>
            <a:gdLst>
              <a:gd name="connsiteX0" fmla="*/ 331729 w 2033280"/>
              <a:gd name="connsiteY0" fmla="*/ 3894336 h 3894677"/>
              <a:gd name="connsiteX1" fmla="*/ 156850 w 2033280"/>
              <a:gd name="connsiteY1" fmla="*/ 3816897 h 3894677"/>
              <a:gd name="connsiteX2" fmla="*/ 450 w 2033280"/>
              <a:gd name="connsiteY2" fmla="*/ 3507525 h 3894677"/>
              <a:gd name="connsiteX3" fmla="*/ 5307 w 2033280"/>
              <a:gd name="connsiteY3" fmla="*/ 1861319 h 3894677"/>
              <a:gd name="connsiteX4" fmla="*/ 159803 w 2033280"/>
              <a:gd name="connsiteY4" fmla="*/ 1235051 h 3894677"/>
              <a:gd name="connsiteX5" fmla="*/ 350303 w 2033280"/>
              <a:gd name="connsiteY5" fmla="*/ 636405 h 3894677"/>
              <a:gd name="connsiteX6" fmla="*/ 368019 w 2033280"/>
              <a:gd name="connsiteY6" fmla="*/ 510293 h 3894677"/>
              <a:gd name="connsiteX7" fmla="*/ 342873 w 2033280"/>
              <a:gd name="connsiteY7" fmla="*/ 502483 h 3894677"/>
              <a:gd name="connsiteX8" fmla="*/ 127418 w 2033280"/>
              <a:gd name="connsiteY8" fmla="*/ 254833 h 3894677"/>
              <a:gd name="connsiteX9" fmla="*/ 332586 w 2033280"/>
              <a:gd name="connsiteY9" fmla="*/ 5945 h 3894677"/>
              <a:gd name="connsiteX10" fmla="*/ 396785 w 2033280"/>
              <a:gd name="connsiteY10" fmla="*/ 39 h 3894677"/>
              <a:gd name="connsiteX11" fmla="*/ 1636559 w 2033280"/>
              <a:gd name="connsiteY11" fmla="*/ 39 h 3894677"/>
              <a:gd name="connsiteX12" fmla="*/ 1902783 w 2033280"/>
              <a:gd name="connsiteY12" fmla="*/ 224639 h 3894677"/>
              <a:gd name="connsiteX13" fmla="*/ 1698281 w 2033280"/>
              <a:gd name="connsiteY13" fmla="*/ 501721 h 3894677"/>
              <a:gd name="connsiteX14" fmla="*/ 1658466 w 2033280"/>
              <a:gd name="connsiteY14" fmla="*/ 509341 h 3894677"/>
              <a:gd name="connsiteX15" fmla="*/ 1736857 w 2033280"/>
              <a:gd name="connsiteY15" fmla="*/ 869291 h 3894677"/>
              <a:gd name="connsiteX16" fmla="*/ 1919356 w 2033280"/>
              <a:gd name="connsiteY16" fmla="*/ 1347636 h 3894677"/>
              <a:gd name="connsiteX17" fmla="*/ 2028703 w 2033280"/>
              <a:gd name="connsiteY17" fmla="*/ 1884180 h 3894677"/>
              <a:gd name="connsiteX18" fmla="*/ 2033180 w 2033280"/>
              <a:gd name="connsiteY18" fmla="*/ 3005749 h 3894677"/>
              <a:gd name="connsiteX19" fmla="*/ 2033180 w 2033280"/>
              <a:gd name="connsiteY19" fmla="*/ 3496286 h 3894677"/>
              <a:gd name="connsiteX20" fmla="*/ 1812200 w 2033280"/>
              <a:gd name="connsiteY20" fmla="*/ 3856807 h 3894677"/>
              <a:gd name="connsiteX21" fmla="*/ 1701615 w 2033280"/>
              <a:gd name="connsiteY21" fmla="*/ 3894431 h 3894677"/>
              <a:gd name="connsiteX22" fmla="*/ 620051 w 2033280"/>
              <a:gd name="connsiteY22" fmla="*/ 510579 h 3894677"/>
              <a:gd name="connsiteX23" fmla="*/ 347636 w 2033280"/>
              <a:gd name="connsiteY23" fmla="*/ 1425456 h 3894677"/>
              <a:gd name="connsiteX24" fmla="*/ 364590 w 2033280"/>
              <a:gd name="connsiteY24" fmla="*/ 1430313 h 3894677"/>
              <a:gd name="connsiteX25" fmla="*/ 413930 w 2033280"/>
              <a:gd name="connsiteY25" fmla="*/ 1428313 h 3894677"/>
              <a:gd name="connsiteX26" fmla="*/ 753020 w 2033280"/>
              <a:gd name="connsiteY26" fmla="*/ 1480796 h 3894677"/>
              <a:gd name="connsiteX27" fmla="*/ 981620 w 2033280"/>
              <a:gd name="connsiteY27" fmla="*/ 1598811 h 3894677"/>
              <a:gd name="connsiteX28" fmla="*/ 1218697 w 2033280"/>
              <a:gd name="connsiteY28" fmla="*/ 1673487 h 3894677"/>
              <a:gd name="connsiteX29" fmla="*/ 1708853 w 2033280"/>
              <a:gd name="connsiteY29" fmla="*/ 1507656 h 3894677"/>
              <a:gd name="connsiteX30" fmla="*/ 1628748 w 2033280"/>
              <a:gd name="connsiteY30" fmla="*/ 1305441 h 3894677"/>
              <a:gd name="connsiteX31" fmla="*/ 1466823 w 2033280"/>
              <a:gd name="connsiteY31" fmla="*/ 852336 h 3894677"/>
              <a:gd name="connsiteX32" fmla="*/ 1404625 w 2033280"/>
              <a:gd name="connsiteY32" fmla="*/ 510579 h 38946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033280" h="3894677">
                <a:moveTo>
                  <a:pt x="331729" y="3894336"/>
                </a:moveTo>
                <a:cubicBezTo>
                  <a:pt x="273055" y="3869095"/>
                  <a:pt x="208571" y="3852331"/>
                  <a:pt x="156850" y="3816897"/>
                </a:cubicBezTo>
                <a:cubicBezTo>
                  <a:pt x="50646" y="3744221"/>
                  <a:pt x="450" y="3635922"/>
                  <a:pt x="450" y="3507525"/>
                </a:cubicBezTo>
                <a:cubicBezTo>
                  <a:pt x="450" y="2958790"/>
                  <a:pt x="450" y="2410055"/>
                  <a:pt x="5307" y="1861319"/>
                </a:cubicBezTo>
                <a:cubicBezTo>
                  <a:pt x="7212" y="1641673"/>
                  <a:pt x="71030" y="1434695"/>
                  <a:pt x="159803" y="1235051"/>
                </a:cubicBezTo>
                <a:cubicBezTo>
                  <a:pt x="245528" y="1042646"/>
                  <a:pt x="318775" y="846145"/>
                  <a:pt x="350303" y="636405"/>
                </a:cubicBezTo>
                <a:cubicBezTo>
                  <a:pt x="356494" y="595257"/>
                  <a:pt x="361923" y="553918"/>
                  <a:pt x="368019" y="510293"/>
                </a:cubicBezTo>
                <a:cubicBezTo>
                  <a:pt x="359837" y="507074"/>
                  <a:pt x="351436" y="504464"/>
                  <a:pt x="342873" y="502483"/>
                </a:cubicBezTo>
                <a:cubicBezTo>
                  <a:pt x="220144" y="483757"/>
                  <a:pt x="128980" y="378972"/>
                  <a:pt x="127418" y="254833"/>
                </a:cubicBezTo>
                <a:cubicBezTo>
                  <a:pt x="127865" y="133618"/>
                  <a:pt x="213686" y="29519"/>
                  <a:pt x="332586" y="5945"/>
                </a:cubicBezTo>
                <a:cubicBezTo>
                  <a:pt x="353751" y="1982"/>
                  <a:pt x="375249" y="1"/>
                  <a:pt x="396785" y="39"/>
                </a:cubicBezTo>
                <a:cubicBezTo>
                  <a:pt x="810103" y="-342"/>
                  <a:pt x="1223364" y="-342"/>
                  <a:pt x="1636559" y="39"/>
                </a:cubicBezTo>
                <a:cubicBezTo>
                  <a:pt x="1781244" y="39"/>
                  <a:pt x="1883542" y="87288"/>
                  <a:pt x="1902783" y="224639"/>
                </a:cubicBezTo>
                <a:cubicBezTo>
                  <a:pt x="1920785" y="353036"/>
                  <a:pt x="1826583" y="480766"/>
                  <a:pt x="1698281" y="501721"/>
                </a:cubicBezTo>
                <a:cubicBezTo>
                  <a:pt x="1688756" y="503340"/>
                  <a:pt x="1679231" y="505436"/>
                  <a:pt x="1658466" y="509341"/>
                </a:cubicBezTo>
                <a:cubicBezTo>
                  <a:pt x="1684184" y="631071"/>
                  <a:pt x="1699614" y="753657"/>
                  <a:pt x="1736857" y="869291"/>
                </a:cubicBezTo>
                <a:cubicBezTo>
                  <a:pt x="1789054" y="1031216"/>
                  <a:pt x="1856205" y="1188950"/>
                  <a:pt x="1919356" y="1347636"/>
                </a:cubicBezTo>
                <a:cubicBezTo>
                  <a:pt x="1988689" y="1518181"/>
                  <a:pt x="2025760" y="1700109"/>
                  <a:pt x="2028703" y="1884180"/>
                </a:cubicBezTo>
                <a:cubicBezTo>
                  <a:pt x="2032608" y="2258036"/>
                  <a:pt x="2032132" y="2631892"/>
                  <a:pt x="2033180" y="3005749"/>
                </a:cubicBezTo>
                <a:cubicBezTo>
                  <a:pt x="2033656" y="3169293"/>
                  <a:pt x="2034132" y="3332742"/>
                  <a:pt x="2033180" y="3496286"/>
                </a:cubicBezTo>
                <a:cubicBezTo>
                  <a:pt x="2032227" y="3659830"/>
                  <a:pt x="1960599" y="3783274"/>
                  <a:pt x="1812200" y="3856807"/>
                </a:cubicBezTo>
                <a:cubicBezTo>
                  <a:pt x="1777624" y="3873952"/>
                  <a:pt x="1738572" y="3882144"/>
                  <a:pt x="1701615" y="3894431"/>
                </a:cubicBezTo>
                <a:close/>
                <a:moveTo>
                  <a:pt x="620051" y="510579"/>
                </a:moveTo>
                <a:cubicBezTo>
                  <a:pt x="596905" y="835763"/>
                  <a:pt x="494702" y="1137134"/>
                  <a:pt x="347636" y="1425456"/>
                </a:cubicBezTo>
                <a:cubicBezTo>
                  <a:pt x="353122" y="1427608"/>
                  <a:pt x="358799" y="1429228"/>
                  <a:pt x="364590" y="1430313"/>
                </a:cubicBezTo>
                <a:cubicBezTo>
                  <a:pt x="381068" y="1429837"/>
                  <a:pt x="397547" y="1429075"/>
                  <a:pt x="413930" y="1428313"/>
                </a:cubicBezTo>
                <a:cubicBezTo>
                  <a:pt x="530516" y="1422979"/>
                  <a:pt x="645483" y="1434981"/>
                  <a:pt x="753020" y="1480796"/>
                </a:cubicBezTo>
                <a:cubicBezTo>
                  <a:pt x="831792" y="1514324"/>
                  <a:pt x="906563" y="1557853"/>
                  <a:pt x="981620" y="1598811"/>
                </a:cubicBezTo>
                <a:cubicBezTo>
                  <a:pt x="1054486" y="1640159"/>
                  <a:pt x="1135287" y="1665609"/>
                  <a:pt x="1218697" y="1673487"/>
                </a:cubicBezTo>
                <a:cubicBezTo>
                  <a:pt x="1404625" y="1688631"/>
                  <a:pt x="1556549" y="1604431"/>
                  <a:pt x="1708853" y="1507656"/>
                </a:cubicBezTo>
                <a:cubicBezTo>
                  <a:pt x="1681993" y="1439172"/>
                  <a:pt x="1659133" y="1370592"/>
                  <a:pt x="1628748" y="1305441"/>
                </a:cubicBezTo>
                <a:cubicBezTo>
                  <a:pt x="1560835" y="1159232"/>
                  <a:pt x="1500256" y="1010166"/>
                  <a:pt x="1466823" y="852336"/>
                </a:cubicBezTo>
                <a:cubicBezTo>
                  <a:pt x="1443201" y="739941"/>
                  <a:pt x="1425390" y="626308"/>
                  <a:pt x="1404625" y="510579"/>
                </a:cubicBezTo>
                <a:close/>
              </a:path>
            </a:pathLst>
          </a:custGeom>
          <a:noFill/>
          <a:ln w="57150" cap="flat">
            <a:solidFill>
              <a:srgbClr val="00B0F0"/>
            </a:solidFill>
            <a:prstDash val="solid"/>
            <a:miter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endParaRPr lang="ru-RU"/>
          </a:p>
        </p:txBody>
      </p:sp>
      <p:grpSp>
        <p:nvGrpSpPr>
          <p:cNvPr id="28" name="Группа 27">
            <a:extLst>
              <a:ext uri="{FF2B5EF4-FFF2-40B4-BE49-F238E27FC236}">
                <a16:creationId xmlns:a16="http://schemas.microsoft.com/office/drawing/2014/main" xmlns="" id="{39F7255A-FD35-4840-9B6A-AE250AF4B9A9}"/>
              </a:ext>
            </a:extLst>
          </p:cNvPr>
          <p:cNvGrpSpPr/>
          <p:nvPr/>
        </p:nvGrpSpPr>
        <p:grpSpPr>
          <a:xfrm>
            <a:off x="2917738" y="1808163"/>
            <a:ext cx="3635462" cy="1473044"/>
            <a:chOff x="3590584" y="1821249"/>
            <a:chExt cx="3635462" cy="1473044"/>
          </a:xfrm>
        </p:grpSpPr>
        <p:grpSp>
          <p:nvGrpSpPr>
            <p:cNvPr id="20" name="Группа 19">
              <a:extLst>
                <a:ext uri="{FF2B5EF4-FFF2-40B4-BE49-F238E27FC236}">
                  <a16:creationId xmlns:a16="http://schemas.microsoft.com/office/drawing/2014/main" xmlns="" id="{21EA8067-BDA6-477C-AFCE-8F54DA1E6BB1}"/>
                </a:ext>
              </a:extLst>
            </p:cNvPr>
            <p:cNvGrpSpPr/>
            <p:nvPr/>
          </p:nvGrpSpPr>
          <p:grpSpPr>
            <a:xfrm>
              <a:off x="3590584" y="1821249"/>
              <a:ext cx="3635462" cy="1473044"/>
              <a:chOff x="2917865" y="2059688"/>
              <a:chExt cx="3635462" cy="1473044"/>
            </a:xfrm>
          </p:grpSpPr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xmlns="" id="{7F99FD91-338B-4037-830B-B37AB8681C94}"/>
                  </a:ext>
                </a:extLst>
              </p:cNvPr>
              <p:cNvSpPr txBox="1"/>
              <p:nvPr/>
            </p:nvSpPr>
            <p:spPr>
              <a:xfrm>
                <a:off x="2917865" y="2059688"/>
                <a:ext cx="2505416" cy="134806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ru-RU"/>
                </a:defPPr>
                <a:lvl1pPr algn="ctr">
                  <a:lnSpc>
                    <a:spcPct val="85000"/>
                  </a:lnSpc>
                  <a:defRPr sz="4400" spc="100">
                    <a:solidFill>
                      <a:schemeClr val="bg1"/>
                    </a:solidFill>
                    <a:effectLst/>
                    <a:latin typeface="Roboto Black" panose="02000000000000000000" pitchFamily="2" charset="0"/>
                    <a:ea typeface="Roboto Black" panose="02000000000000000000" pitchFamily="2" charset="0"/>
                    <a:cs typeface="Roboto Black" panose="02000000000000000000" pitchFamily="2" charset="0"/>
                  </a:defRPr>
                </a:lvl1pPr>
              </a:lstStyle>
              <a:p>
                <a:pPr algn="l"/>
                <a:r>
                  <a:rPr lang="ru-RU" sz="9600" dirty="0"/>
                  <a:t>170</a:t>
                </a:r>
              </a:p>
            </p:txBody>
          </p:sp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xmlns="" id="{0F7CDFCD-6125-4B1A-B02F-D97E33633071}"/>
                  </a:ext>
                </a:extLst>
              </p:cNvPr>
              <p:cNvSpPr txBox="1"/>
              <p:nvPr/>
            </p:nvSpPr>
            <p:spPr>
              <a:xfrm>
                <a:off x="3183001" y="3009512"/>
                <a:ext cx="3370326" cy="52322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ru-RU" sz="2800" dirty="0">
                    <a:solidFill>
                      <a:schemeClr val="bg1"/>
                    </a:solidFill>
                    <a:effectLst/>
                    <a:latin typeface="Roboto" panose="02000000000000000000" pitchFamily="2" charset="0"/>
                    <a:ea typeface="Roboto" panose="02000000000000000000" pitchFamily="2" charset="0"/>
                    <a:cs typeface="Roboto" panose="02000000000000000000" pitchFamily="2" charset="0"/>
                  </a:rPr>
                  <a:t>в год на душу</a:t>
                </a:r>
                <a:endParaRPr lang="ru-RU" sz="280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Roboto" panose="02000000000000000000" pitchFamily="2" charset="0"/>
                </a:endParaRPr>
              </a:p>
            </p:txBody>
          </p:sp>
        </p:grp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xmlns="" id="{A660760B-DEC9-4EEA-842C-49AEFBD75572}"/>
                </a:ext>
              </a:extLst>
            </p:cNvPr>
            <p:cNvSpPr txBox="1"/>
            <p:nvPr/>
          </p:nvSpPr>
          <p:spPr>
            <a:xfrm>
              <a:off x="5781294" y="1972556"/>
              <a:ext cx="1424178" cy="113877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ru-RU"/>
              </a:defPPr>
              <a:lvl1pPr>
                <a:lnSpc>
                  <a:spcPct val="85000"/>
                </a:lnSpc>
                <a:defRPr sz="9600" spc="100">
                  <a:solidFill>
                    <a:schemeClr val="bg1"/>
                  </a:solidFill>
                  <a:effectLst/>
                  <a:latin typeface="Roboto Black" panose="02000000000000000000" pitchFamily="2" charset="0"/>
                  <a:ea typeface="Roboto Black" panose="02000000000000000000" pitchFamily="2" charset="0"/>
                  <a:cs typeface="Roboto Black" panose="02000000000000000000" pitchFamily="2" charset="0"/>
                </a:defRPr>
              </a:lvl1pPr>
            </a:lstStyle>
            <a:p>
              <a:r>
                <a:rPr lang="ru-RU" sz="8000" dirty="0"/>
                <a:t>кг</a:t>
              </a:r>
            </a:p>
          </p:txBody>
        </p:sp>
      </p:grpSp>
      <p:grpSp>
        <p:nvGrpSpPr>
          <p:cNvPr id="27" name="Группа 26">
            <a:extLst>
              <a:ext uri="{FF2B5EF4-FFF2-40B4-BE49-F238E27FC236}">
                <a16:creationId xmlns:a16="http://schemas.microsoft.com/office/drawing/2014/main" xmlns="" id="{06DCFBB8-7FB0-4EEB-A8E1-0B8424D09D49}"/>
              </a:ext>
            </a:extLst>
          </p:cNvPr>
          <p:cNvGrpSpPr/>
          <p:nvPr/>
        </p:nvGrpSpPr>
        <p:grpSpPr>
          <a:xfrm>
            <a:off x="7281037" y="4741892"/>
            <a:ext cx="2894838" cy="1114278"/>
            <a:chOff x="4289933" y="4270943"/>
            <a:chExt cx="2894838" cy="1114278"/>
          </a:xfrm>
        </p:grpSpPr>
        <p:grpSp>
          <p:nvGrpSpPr>
            <p:cNvPr id="19" name="Группа 18">
              <a:extLst>
                <a:ext uri="{FF2B5EF4-FFF2-40B4-BE49-F238E27FC236}">
                  <a16:creationId xmlns:a16="http://schemas.microsoft.com/office/drawing/2014/main" xmlns="" id="{5E468DDC-B6D9-4085-A95D-C31FCA3C196F}"/>
                </a:ext>
              </a:extLst>
            </p:cNvPr>
            <p:cNvGrpSpPr/>
            <p:nvPr/>
          </p:nvGrpSpPr>
          <p:grpSpPr>
            <a:xfrm>
              <a:off x="4289933" y="4270943"/>
              <a:ext cx="2894838" cy="1114278"/>
              <a:chOff x="5232146" y="3797800"/>
              <a:chExt cx="2894838" cy="1114278"/>
            </a:xfrm>
          </p:grpSpPr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xmlns="" id="{B5AE5526-B6AB-4EB4-A8F3-F0201FDAF4C5}"/>
                  </a:ext>
                </a:extLst>
              </p:cNvPr>
              <p:cNvSpPr txBox="1"/>
              <p:nvPr/>
            </p:nvSpPr>
            <p:spPr>
              <a:xfrm>
                <a:off x="5232146" y="4388858"/>
                <a:ext cx="2894838" cy="52322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ru-RU"/>
                </a:defPPr>
                <a:lvl1pPr>
                  <a:defRPr sz="3200">
                    <a:solidFill>
                      <a:schemeClr val="bg1"/>
                    </a:solidFill>
                    <a:effectLst/>
                    <a:latin typeface="Roboto" panose="02000000000000000000" pitchFamily="2" charset="0"/>
                    <a:ea typeface="Roboto" panose="02000000000000000000" pitchFamily="2" charset="0"/>
                    <a:cs typeface="Roboto" panose="02000000000000000000" pitchFamily="2" charset="0"/>
                  </a:defRPr>
                </a:lvl1pPr>
              </a:lstStyle>
              <a:p>
                <a:r>
                  <a:rPr lang="ru-RU" sz="2800" dirty="0"/>
                  <a:t>в год на душу</a:t>
                </a:r>
              </a:p>
            </p:txBody>
          </p:sp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xmlns="" id="{DCBB422B-E3DF-4BB9-AF0A-14B98A66750A}"/>
                  </a:ext>
                </a:extLst>
              </p:cNvPr>
              <p:cNvSpPr txBox="1"/>
              <p:nvPr/>
            </p:nvSpPr>
            <p:spPr>
              <a:xfrm>
                <a:off x="5234178" y="3797800"/>
                <a:ext cx="2830830" cy="87716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ru-RU"/>
                </a:defPPr>
                <a:lvl1pPr algn="ctr">
                  <a:lnSpc>
                    <a:spcPct val="85000"/>
                  </a:lnSpc>
                  <a:defRPr sz="7200" spc="100">
                    <a:solidFill>
                      <a:schemeClr val="bg1"/>
                    </a:solidFill>
                    <a:effectLst/>
                    <a:latin typeface="Roboto Black" panose="02000000000000000000" pitchFamily="2" charset="0"/>
                    <a:ea typeface="Roboto Black" panose="02000000000000000000" pitchFamily="2" charset="0"/>
                    <a:cs typeface="Roboto Black" panose="02000000000000000000" pitchFamily="2" charset="0"/>
                  </a:defRPr>
                </a:lvl1pPr>
              </a:lstStyle>
              <a:p>
                <a:pPr algn="l"/>
                <a:r>
                  <a:rPr lang="ru-RU" sz="6000" dirty="0"/>
                  <a:t>3.5</a:t>
                </a:r>
              </a:p>
            </p:txBody>
          </p:sp>
        </p:grp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xmlns="" id="{39444BEE-73FC-4E68-8DEE-6BC3E41C0C3B}"/>
                </a:ext>
              </a:extLst>
            </p:cNvPr>
            <p:cNvSpPr txBox="1"/>
            <p:nvPr/>
          </p:nvSpPr>
          <p:spPr>
            <a:xfrm>
              <a:off x="5458206" y="4392414"/>
              <a:ext cx="1241298" cy="7201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ru-RU"/>
              </a:defPPr>
              <a:lvl1pPr>
                <a:lnSpc>
                  <a:spcPct val="85000"/>
                </a:lnSpc>
                <a:defRPr sz="7200" spc="100">
                  <a:solidFill>
                    <a:schemeClr val="bg1"/>
                  </a:solidFill>
                  <a:effectLst/>
                  <a:latin typeface="Roboto Black" panose="02000000000000000000" pitchFamily="2" charset="0"/>
                  <a:ea typeface="Roboto Black" panose="02000000000000000000" pitchFamily="2" charset="0"/>
                  <a:cs typeface="Roboto Black" panose="02000000000000000000" pitchFamily="2" charset="0"/>
                </a:defRPr>
              </a:lvl1pPr>
            </a:lstStyle>
            <a:p>
              <a:r>
                <a:rPr lang="ru-RU" sz="4800" dirty="0"/>
                <a:t>кг</a:t>
              </a:r>
              <a:endParaRPr lang="ru-RU" sz="6000" dirty="0"/>
            </a:p>
          </p:txBody>
        </p:sp>
      </p:grpSp>
      <p:sp>
        <p:nvSpPr>
          <p:cNvPr id="61" name="Рисунок 58">
            <a:extLst>
              <a:ext uri="{FF2B5EF4-FFF2-40B4-BE49-F238E27FC236}">
                <a16:creationId xmlns:a16="http://schemas.microsoft.com/office/drawing/2014/main" xmlns="" id="{D1E3086A-A3E7-4CED-8544-7FABBFA38943}"/>
              </a:ext>
            </a:extLst>
          </p:cNvPr>
          <p:cNvSpPr/>
          <p:nvPr/>
        </p:nvSpPr>
        <p:spPr>
          <a:xfrm>
            <a:off x="9092923" y="1895793"/>
            <a:ext cx="2331799" cy="3915727"/>
          </a:xfrm>
          <a:custGeom>
            <a:avLst/>
            <a:gdLst>
              <a:gd name="connsiteX0" fmla="*/ 1375000 w 1461689"/>
              <a:gd name="connsiteY0" fmla="*/ 648841 h 2454575"/>
              <a:gd name="connsiteX1" fmla="*/ 1375000 w 1461689"/>
              <a:gd name="connsiteY1" fmla="*/ 673797 h 2454575"/>
              <a:gd name="connsiteX2" fmla="*/ 1415005 w 1461689"/>
              <a:gd name="connsiteY2" fmla="*/ 809718 h 2454575"/>
              <a:gd name="connsiteX3" fmla="*/ 1445676 w 1461689"/>
              <a:gd name="connsiteY3" fmla="*/ 987931 h 2454575"/>
              <a:gd name="connsiteX4" fmla="*/ 1296705 w 1461689"/>
              <a:gd name="connsiteY4" fmla="*/ 1098135 h 2454575"/>
              <a:gd name="connsiteX5" fmla="*/ 1257081 w 1461689"/>
              <a:gd name="connsiteY5" fmla="*/ 1133092 h 2454575"/>
              <a:gd name="connsiteX6" fmla="*/ 887225 w 1461689"/>
              <a:gd name="connsiteY6" fmla="*/ 2326098 h 2454575"/>
              <a:gd name="connsiteX7" fmla="*/ 729015 w 1461689"/>
              <a:gd name="connsiteY7" fmla="*/ 2454876 h 2454575"/>
              <a:gd name="connsiteX8" fmla="*/ 571280 w 1461689"/>
              <a:gd name="connsiteY8" fmla="*/ 2325432 h 2454575"/>
              <a:gd name="connsiteX9" fmla="*/ 201711 w 1461689"/>
              <a:gd name="connsiteY9" fmla="*/ 1132425 h 2454575"/>
              <a:gd name="connsiteX10" fmla="*/ 161420 w 1461689"/>
              <a:gd name="connsiteY10" fmla="*/ 1098040 h 2454575"/>
              <a:gd name="connsiteX11" fmla="*/ 8067 w 1461689"/>
              <a:gd name="connsiteY11" fmla="*/ 974215 h 2454575"/>
              <a:gd name="connsiteX12" fmla="*/ 65217 w 1461689"/>
              <a:gd name="connsiteY12" fmla="*/ 785144 h 2454575"/>
              <a:gd name="connsiteX13" fmla="*/ 88839 w 1461689"/>
              <a:gd name="connsiteY13" fmla="*/ 730184 h 2454575"/>
              <a:gd name="connsiteX14" fmla="*/ 744731 w 1461689"/>
              <a:gd name="connsiteY14" fmla="*/ 379 h 2454575"/>
              <a:gd name="connsiteX15" fmla="*/ 1375000 w 1461689"/>
              <a:gd name="connsiteY15" fmla="*/ 648841 h 2454575"/>
              <a:gd name="connsiteX16" fmla="*/ 1018765 w 1461689"/>
              <a:gd name="connsiteY16" fmla="*/ 999742 h 2454575"/>
              <a:gd name="connsiteX17" fmla="*/ 1279084 w 1461689"/>
              <a:gd name="connsiteY17" fmla="*/ 999742 h 2454575"/>
              <a:gd name="connsiteX18" fmla="*/ 1357284 w 1461689"/>
              <a:gd name="connsiteY18" fmla="*/ 935734 h 2454575"/>
              <a:gd name="connsiteX19" fmla="*/ 1306230 w 1461689"/>
              <a:gd name="connsiteY19" fmla="*/ 848199 h 2454575"/>
              <a:gd name="connsiteX20" fmla="*/ 1263177 w 1461689"/>
              <a:gd name="connsiteY20" fmla="*/ 764093 h 2454575"/>
              <a:gd name="connsiteX21" fmla="*/ 574329 w 1461689"/>
              <a:gd name="connsiteY21" fmla="*/ 122013 h 2454575"/>
              <a:gd name="connsiteX22" fmla="*/ 197138 w 1461689"/>
              <a:gd name="connsiteY22" fmla="*/ 770570 h 2454575"/>
              <a:gd name="connsiteX23" fmla="*/ 163039 w 1461689"/>
              <a:gd name="connsiteY23" fmla="*/ 844389 h 2454575"/>
              <a:gd name="connsiteX24" fmla="*/ 101793 w 1461689"/>
              <a:gd name="connsiteY24" fmla="*/ 938877 h 2454575"/>
              <a:gd name="connsiteX25" fmla="*/ 193233 w 1461689"/>
              <a:gd name="connsiteY25" fmla="*/ 1000409 h 2454575"/>
              <a:gd name="connsiteX26" fmla="*/ 389258 w 1461689"/>
              <a:gd name="connsiteY26" fmla="*/ 1000409 h 2454575"/>
              <a:gd name="connsiteX27" fmla="*/ 530228 w 1461689"/>
              <a:gd name="connsiteY27" fmla="*/ 1140998 h 2454575"/>
              <a:gd name="connsiteX28" fmla="*/ 530228 w 1461689"/>
              <a:gd name="connsiteY28" fmla="*/ 1297874 h 2454575"/>
              <a:gd name="connsiteX29" fmla="*/ 575376 w 1461689"/>
              <a:gd name="connsiteY29" fmla="*/ 1355024 h 2454575"/>
              <a:gd name="connsiteX30" fmla="*/ 620811 w 1461689"/>
              <a:gd name="connsiteY30" fmla="*/ 1297874 h 2454575"/>
              <a:gd name="connsiteX31" fmla="*/ 620811 w 1461689"/>
              <a:gd name="connsiteY31" fmla="*/ 1148141 h 2454575"/>
              <a:gd name="connsiteX32" fmla="*/ 768829 w 1461689"/>
              <a:gd name="connsiteY32" fmla="*/ 1000123 h 2454575"/>
              <a:gd name="connsiteX33" fmla="*/ 1018765 w 1461689"/>
              <a:gd name="connsiteY33" fmla="*/ 999742 h 2454575"/>
              <a:gd name="connsiteX34" fmla="*/ 298485 w 1461689"/>
              <a:gd name="connsiteY34" fmla="*/ 1100135 h 2454575"/>
              <a:gd name="connsiteX35" fmla="*/ 305152 w 1461689"/>
              <a:gd name="connsiteY35" fmla="*/ 1129758 h 2454575"/>
              <a:gd name="connsiteX36" fmla="*/ 667102 w 1461689"/>
              <a:gd name="connsiteY36" fmla="*/ 2299238 h 2454575"/>
              <a:gd name="connsiteX37" fmla="*/ 727681 w 1461689"/>
              <a:gd name="connsiteY37" fmla="*/ 2354483 h 2454575"/>
              <a:gd name="connsiteX38" fmla="*/ 791499 w 1461689"/>
              <a:gd name="connsiteY38" fmla="*/ 2298571 h 2454575"/>
              <a:gd name="connsiteX39" fmla="*/ 1152306 w 1461689"/>
              <a:gd name="connsiteY39" fmla="*/ 1132425 h 2454575"/>
              <a:gd name="connsiteX40" fmla="*/ 1159354 w 1461689"/>
              <a:gd name="connsiteY40" fmla="*/ 1100040 h 2454575"/>
              <a:gd name="connsiteX41" fmla="*/ 759304 w 1461689"/>
              <a:gd name="connsiteY41" fmla="*/ 1100040 h 2454575"/>
              <a:gd name="connsiteX42" fmla="*/ 721204 w 1461689"/>
              <a:gd name="connsiteY42" fmla="*/ 1140902 h 2454575"/>
              <a:gd name="connsiteX43" fmla="*/ 721204 w 1461689"/>
              <a:gd name="connsiteY43" fmla="*/ 1301303 h 2454575"/>
              <a:gd name="connsiteX44" fmla="*/ 575757 w 1461689"/>
              <a:gd name="connsiteY44" fmla="*/ 1454465 h 2454575"/>
              <a:gd name="connsiteX45" fmla="*/ 430882 w 1461689"/>
              <a:gd name="connsiteY45" fmla="*/ 1301399 h 2454575"/>
              <a:gd name="connsiteX46" fmla="*/ 430882 w 1461689"/>
              <a:gd name="connsiteY46" fmla="*/ 1140998 h 2454575"/>
              <a:gd name="connsiteX47" fmla="*/ 392782 w 1461689"/>
              <a:gd name="connsiteY47" fmla="*/ 1100040 h 2454575"/>
              <a:gd name="connsiteX48" fmla="*/ 298485 w 1461689"/>
              <a:gd name="connsiteY48" fmla="*/ 1100135 h 2454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461689" h="2454575">
                <a:moveTo>
                  <a:pt x="1375000" y="648841"/>
                </a:moveTo>
                <a:cubicBezTo>
                  <a:pt x="1375572" y="657147"/>
                  <a:pt x="1375572" y="665491"/>
                  <a:pt x="1375000" y="673797"/>
                </a:cubicBezTo>
                <a:cubicBezTo>
                  <a:pt x="1368333" y="724946"/>
                  <a:pt x="1365475" y="767999"/>
                  <a:pt x="1415005" y="809718"/>
                </a:cubicBezTo>
                <a:cubicBezTo>
                  <a:pt x="1467297" y="853724"/>
                  <a:pt x="1472155" y="923256"/>
                  <a:pt x="1445676" y="987931"/>
                </a:cubicBezTo>
                <a:cubicBezTo>
                  <a:pt x="1419196" y="1052606"/>
                  <a:pt x="1368333" y="1092706"/>
                  <a:pt x="1296705" y="1098135"/>
                </a:cubicBezTo>
                <a:cubicBezTo>
                  <a:pt x="1270416" y="1099945"/>
                  <a:pt x="1263558" y="1112232"/>
                  <a:pt x="1257081" y="1133092"/>
                </a:cubicBezTo>
                <a:cubicBezTo>
                  <a:pt x="1134084" y="1530856"/>
                  <a:pt x="1010793" y="1928525"/>
                  <a:pt x="887225" y="2326098"/>
                </a:cubicBezTo>
                <a:cubicBezTo>
                  <a:pt x="861126" y="2410204"/>
                  <a:pt x="805977" y="2454972"/>
                  <a:pt x="729015" y="2454876"/>
                </a:cubicBezTo>
                <a:cubicBezTo>
                  <a:pt x="652053" y="2454781"/>
                  <a:pt x="597474" y="2409918"/>
                  <a:pt x="571280" y="2325432"/>
                </a:cubicBezTo>
                <a:cubicBezTo>
                  <a:pt x="447903" y="1927667"/>
                  <a:pt x="324707" y="1529999"/>
                  <a:pt x="201711" y="1132425"/>
                </a:cubicBezTo>
                <a:cubicBezTo>
                  <a:pt x="195043" y="1110899"/>
                  <a:pt x="187233" y="1099564"/>
                  <a:pt x="161420" y="1098040"/>
                </a:cubicBezTo>
                <a:cubicBezTo>
                  <a:pt x="89316" y="1093211"/>
                  <a:pt x="27984" y="1043681"/>
                  <a:pt x="8067" y="974215"/>
                </a:cubicBezTo>
                <a:cubicBezTo>
                  <a:pt x="-14050" y="905435"/>
                  <a:pt x="8705" y="830159"/>
                  <a:pt x="65217" y="785144"/>
                </a:cubicBezTo>
                <a:cubicBezTo>
                  <a:pt x="85029" y="769713"/>
                  <a:pt x="92173" y="756569"/>
                  <a:pt x="88839" y="730184"/>
                </a:cubicBezTo>
                <a:cubicBezTo>
                  <a:pt x="40167" y="333183"/>
                  <a:pt x="345443" y="-5622"/>
                  <a:pt x="744731" y="379"/>
                </a:cubicBezTo>
                <a:cubicBezTo>
                  <a:pt x="1090393" y="5427"/>
                  <a:pt x="1377001" y="300035"/>
                  <a:pt x="1375000" y="648841"/>
                </a:cubicBezTo>
                <a:close/>
                <a:moveTo>
                  <a:pt x="1018765" y="999742"/>
                </a:moveTo>
                <a:cubicBezTo>
                  <a:pt x="1105538" y="999742"/>
                  <a:pt x="1192311" y="1000313"/>
                  <a:pt x="1279084" y="999742"/>
                </a:cubicBezTo>
                <a:cubicBezTo>
                  <a:pt x="1317584" y="1001247"/>
                  <a:pt x="1351149" y="973777"/>
                  <a:pt x="1357284" y="935734"/>
                </a:cubicBezTo>
                <a:cubicBezTo>
                  <a:pt x="1363475" y="896205"/>
                  <a:pt x="1344711" y="864106"/>
                  <a:pt x="1306230" y="848199"/>
                </a:cubicBezTo>
                <a:cubicBezTo>
                  <a:pt x="1256890" y="828006"/>
                  <a:pt x="1251842" y="818100"/>
                  <a:pt x="1263177" y="764093"/>
                </a:cubicBezTo>
                <a:cubicBezTo>
                  <a:pt x="1348902" y="356519"/>
                  <a:pt x="972855" y="6284"/>
                  <a:pt x="574329" y="122013"/>
                </a:cubicBezTo>
                <a:cubicBezTo>
                  <a:pt x="298675" y="202118"/>
                  <a:pt x="134940" y="483963"/>
                  <a:pt x="197138" y="770570"/>
                </a:cubicBezTo>
                <a:cubicBezTo>
                  <a:pt x="206663" y="812957"/>
                  <a:pt x="198472" y="830102"/>
                  <a:pt x="163039" y="844389"/>
                </a:cubicBezTo>
                <a:cubicBezTo>
                  <a:pt x="113700" y="864392"/>
                  <a:pt x="93316" y="895729"/>
                  <a:pt x="101793" y="938877"/>
                </a:cubicBezTo>
                <a:cubicBezTo>
                  <a:pt x="109509" y="978501"/>
                  <a:pt x="141227" y="1000123"/>
                  <a:pt x="193233" y="1000409"/>
                </a:cubicBezTo>
                <a:cubicBezTo>
                  <a:pt x="258575" y="1000409"/>
                  <a:pt x="323916" y="1000409"/>
                  <a:pt x="389258" y="1000409"/>
                </a:cubicBezTo>
                <a:cubicBezTo>
                  <a:pt x="474983" y="1001361"/>
                  <a:pt x="529466" y="1055559"/>
                  <a:pt x="530228" y="1140998"/>
                </a:cubicBezTo>
                <a:cubicBezTo>
                  <a:pt x="530228" y="1193290"/>
                  <a:pt x="530228" y="1245773"/>
                  <a:pt x="530228" y="1297874"/>
                </a:cubicBezTo>
                <a:cubicBezTo>
                  <a:pt x="530228" y="1333403"/>
                  <a:pt x="548135" y="1355024"/>
                  <a:pt x="575376" y="1355024"/>
                </a:cubicBezTo>
                <a:cubicBezTo>
                  <a:pt x="602618" y="1355024"/>
                  <a:pt x="620334" y="1332927"/>
                  <a:pt x="620811" y="1297874"/>
                </a:cubicBezTo>
                <a:cubicBezTo>
                  <a:pt x="621477" y="1247964"/>
                  <a:pt x="620811" y="1198052"/>
                  <a:pt x="620811" y="1148141"/>
                </a:cubicBezTo>
                <a:cubicBezTo>
                  <a:pt x="621287" y="1052891"/>
                  <a:pt x="673674" y="1000694"/>
                  <a:pt x="768829" y="1000123"/>
                </a:cubicBezTo>
                <a:cubicBezTo>
                  <a:pt x="852363" y="999456"/>
                  <a:pt x="935612" y="999837"/>
                  <a:pt x="1018765" y="999742"/>
                </a:cubicBezTo>
                <a:close/>
                <a:moveTo>
                  <a:pt x="298485" y="1100135"/>
                </a:moveTo>
                <a:cubicBezTo>
                  <a:pt x="301533" y="1114042"/>
                  <a:pt x="302771" y="1122138"/>
                  <a:pt x="305152" y="1129758"/>
                </a:cubicBezTo>
                <a:cubicBezTo>
                  <a:pt x="425805" y="1519645"/>
                  <a:pt x="546449" y="1909475"/>
                  <a:pt x="667102" y="2299238"/>
                </a:cubicBezTo>
                <a:cubicBezTo>
                  <a:pt x="676627" y="2329908"/>
                  <a:pt x="691677" y="2353816"/>
                  <a:pt x="727681" y="2354483"/>
                </a:cubicBezTo>
                <a:cubicBezTo>
                  <a:pt x="765781" y="2355150"/>
                  <a:pt x="781497" y="2330670"/>
                  <a:pt x="791499" y="2298571"/>
                </a:cubicBezTo>
                <a:cubicBezTo>
                  <a:pt x="911580" y="1909887"/>
                  <a:pt x="1031843" y="1521169"/>
                  <a:pt x="1152306" y="1132425"/>
                </a:cubicBezTo>
                <a:cubicBezTo>
                  <a:pt x="1155163" y="1122900"/>
                  <a:pt x="1156592" y="1113375"/>
                  <a:pt x="1159354" y="1100040"/>
                </a:cubicBezTo>
                <a:cubicBezTo>
                  <a:pt x="1022480" y="1100040"/>
                  <a:pt x="890654" y="1100040"/>
                  <a:pt x="759304" y="1100040"/>
                </a:cubicBezTo>
                <a:cubicBezTo>
                  <a:pt x="733015" y="1100040"/>
                  <a:pt x="721204" y="1114518"/>
                  <a:pt x="721204" y="1140902"/>
                </a:cubicBezTo>
                <a:cubicBezTo>
                  <a:pt x="721204" y="1194338"/>
                  <a:pt x="721966" y="1247868"/>
                  <a:pt x="721204" y="1301303"/>
                </a:cubicBezTo>
                <a:cubicBezTo>
                  <a:pt x="719871" y="1388552"/>
                  <a:pt x="656529" y="1454751"/>
                  <a:pt x="575757" y="1454465"/>
                </a:cubicBezTo>
                <a:cubicBezTo>
                  <a:pt x="494985" y="1454180"/>
                  <a:pt x="431835" y="1389124"/>
                  <a:pt x="430882" y="1301399"/>
                </a:cubicBezTo>
                <a:cubicBezTo>
                  <a:pt x="430406" y="1247964"/>
                  <a:pt x="430882" y="1194433"/>
                  <a:pt x="430882" y="1140998"/>
                </a:cubicBezTo>
                <a:cubicBezTo>
                  <a:pt x="430882" y="1114614"/>
                  <a:pt x="418785" y="1100612"/>
                  <a:pt x="392782" y="1100040"/>
                </a:cubicBezTo>
                <a:cubicBezTo>
                  <a:pt x="362778" y="1100135"/>
                  <a:pt x="333155" y="1100135"/>
                  <a:pt x="298485" y="1100135"/>
                </a:cubicBezTo>
                <a:close/>
              </a:path>
            </a:pathLst>
          </a:custGeom>
          <a:noFill/>
          <a:ln w="38100" cap="flat">
            <a:solidFill>
              <a:srgbClr val="FF0000"/>
            </a:solidFill>
            <a:prstDash val="solid"/>
            <a:miter/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ru-RU"/>
          </a:p>
        </p:txBody>
      </p:sp>
      <p:pic>
        <p:nvPicPr>
          <p:cNvPr id="21" name="-lightning-crashing-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>
                  <p14:fade in="1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86218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56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DDD029BA-ED8E-4E36-A47E-DD7AA033C512}"/>
              </a:ext>
            </a:extLst>
          </p:cNvPr>
          <p:cNvSpPr txBox="1"/>
          <p:nvPr/>
        </p:nvSpPr>
        <p:spPr>
          <a:xfrm>
            <a:off x="366237" y="661798"/>
            <a:ext cx="11459527" cy="7201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>
              <a:lnSpc>
                <a:spcPct val="85000"/>
              </a:lnSpc>
              <a:defRPr sz="4800" spc="100"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defRPr>
            </a:lvl1pPr>
          </a:lstStyle>
          <a:p>
            <a:pPr algn="ctr"/>
            <a:r>
              <a:rPr lang="ru-RU" dirty="0">
                <a:solidFill>
                  <a:schemeClr val="bg1"/>
                </a:solidFill>
              </a:rPr>
              <a:t>ПАНДЕМИЯ </a:t>
            </a:r>
            <a:r>
              <a:rPr lang="en-US" dirty="0">
                <a:solidFill>
                  <a:schemeClr val="bg1"/>
                </a:solidFill>
              </a:rPr>
              <a:t>—</a:t>
            </a:r>
            <a:r>
              <a:rPr lang="ru-RU" dirty="0">
                <a:solidFill>
                  <a:schemeClr val="bg1"/>
                </a:solidFill>
              </a:rPr>
              <a:t> ВСЕ С НОГ НА ГОЛОВУ</a:t>
            </a:r>
          </a:p>
        </p:txBody>
      </p:sp>
      <p:sp>
        <p:nvSpPr>
          <p:cNvPr id="22" name="Рисунок 14">
            <a:extLst>
              <a:ext uri="{FF2B5EF4-FFF2-40B4-BE49-F238E27FC236}">
                <a16:creationId xmlns:a16="http://schemas.microsoft.com/office/drawing/2014/main" xmlns="" id="{5550FC19-3246-437C-BD01-6EC75FFD33CA}"/>
              </a:ext>
            </a:extLst>
          </p:cNvPr>
          <p:cNvSpPr/>
          <p:nvPr/>
        </p:nvSpPr>
        <p:spPr>
          <a:xfrm>
            <a:off x="2653729" y="4816322"/>
            <a:ext cx="681657" cy="1668616"/>
          </a:xfrm>
          <a:custGeom>
            <a:avLst/>
            <a:gdLst>
              <a:gd name="connsiteX0" fmla="*/ 331729 w 2033280"/>
              <a:gd name="connsiteY0" fmla="*/ 3894336 h 3894677"/>
              <a:gd name="connsiteX1" fmla="*/ 156850 w 2033280"/>
              <a:gd name="connsiteY1" fmla="*/ 3816897 h 3894677"/>
              <a:gd name="connsiteX2" fmla="*/ 450 w 2033280"/>
              <a:gd name="connsiteY2" fmla="*/ 3507525 h 3894677"/>
              <a:gd name="connsiteX3" fmla="*/ 5307 w 2033280"/>
              <a:gd name="connsiteY3" fmla="*/ 1861319 h 3894677"/>
              <a:gd name="connsiteX4" fmla="*/ 159803 w 2033280"/>
              <a:gd name="connsiteY4" fmla="*/ 1235051 h 3894677"/>
              <a:gd name="connsiteX5" fmla="*/ 350303 w 2033280"/>
              <a:gd name="connsiteY5" fmla="*/ 636405 h 3894677"/>
              <a:gd name="connsiteX6" fmla="*/ 368019 w 2033280"/>
              <a:gd name="connsiteY6" fmla="*/ 510293 h 3894677"/>
              <a:gd name="connsiteX7" fmla="*/ 342873 w 2033280"/>
              <a:gd name="connsiteY7" fmla="*/ 502483 h 3894677"/>
              <a:gd name="connsiteX8" fmla="*/ 127418 w 2033280"/>
              <a:gd name="connsiteY8" fmla="*/ 254833 h 3894677"/>
              <a:gd name="connsiteX9" fmla="*/ 332586 w 2033280"/>
              <a:gd name="connsiteY9" fmla="*/ 5945 h 3894677"/>
              <a:gd name="connsiteX10" fmla="*/ 396785 w 2033280"/>
              <a:gd name="connsiteY10" fmla="*/ 39 h 3894677"/>
              <a:gd name="connsiteX11" fmla="*/ 1636559 w 2033280"/>
              <a:gd name="connsiteY11" fmla="*/ 39 h 3894677"/>
              <a:gd name="connsiteX12" fmla="*/ 1902783 w 2033280"/>
              <a:gd name="connsiteY12" fmla="*/ 224639 h 3894677"/>
              <a:gd name="connsiteX13" fmla="*/ 1698281 w 2033280"/>
              <a:gd name="connsiteY13" fmla="*/ 501721 h 3894677"/>
              <a:gd name="connsiteX14" fmla="*/ 1658466 w 2033280"/>
              <a:gd name="connsiteY14" fmla="*/ 509341 h 3894677"/>
              <a:gd name="connsiteX15" fmla="*/ 1736857 w 2033280"/>
              <a:gd name="connsiteY15" fmla="*/ 869291 h 3894677"/>
              <a:gd name="connsiteX16" fmla="*/ 1919356 w 2033280"/>
              <a:gd name="connsiteY16" fmla="*/ 1347636 h 3894677"/>
              <a:gd name="connsiteX17" fmla="*/ 2028703 w 2033280"/>
              <a:gd name="connsiteY17" fmla="*/ 1884180 h 3894677"/>
              <a:gd name="connsiteX18" fmla="*/ 2033180 w 2033280"/>
              <a:gd name="connsiteY18" fmla="*/ 3005749 h 3894677"/>
              <a:gd name="connsiteX19" fmla="*/ 2033180 w 2033280"/>
              <a:gd name="connsiteY19" fmla="*/ 3496286 h 3894677"/>
              <a:gd name="connsiteX20" fmla="*/ 1812200 w 2033280"/>
              <a:gd name="connsiteY20" fmla="*/ 3856807 h 3894677"/>
              <a:gd name="connsiteX21" fmla="*/ 1701615 w 2033280"/>
              <a:gd name="connsiteY21" fmla="*/ 3894431 h 3894677"/>
              <a:gd name="connsiteX22" fmla="*/ 620051 w 2033280"/>
              <a:gd name="connsiteY22" fmla="*/ 510579 h 3894677"/>
              <a:gd name="connsiteX23" fmla="*/ 347636 w 2033280"/>
              <a:gd name="connsiteY23" fmla="*/ 1425456 h 3894677"/>
              <a:gd name="connsiteX24" fmla="*/ 364590 w 2033280"/>
              <a:gd name="connsiteY24" fmla="*/ 1430313 h 3894677"/>
              <a:gd name="connsiteX25" fmla="*/ 413930 w 2033280"/>
              <a:gd name="connsiteY25" fmla="*/ 1428313 h 3894677"/>
              <a:gd name="connsiteX26" fmla="*/ 753020 w 2033280"/>
              <a:gd name="connsiteY26" fmla="*/ 1480796 h 3894677"/>
              <a:gd name="connsiteX27" fmla="*/ 981620 w 2033280"/>
              <a:gd name="connsiteY27" fmla="*/ 1598811 h 3894677"/>
              <a:gd name="connsiteX28" fmla="*/ 1218697 w 2033280"/>
              <a:gd name="connsiteY28" fmla="*/ 1673487 h 3894677"/>
              <a:gd name="connsiteX29" fmla="*/ 1708853 w 2033280"/>
              <a:gd name="connsiteY29" fmla="*/ 1507656 h 3894677"/>
              <a:gd name="connsiteX30" fmla="*/ 1628748 w 2033280"/>
              <a:gd name="connsiteY30" fmla="*/ 1305441 h 3894677"/>
              <a:gd name="connsiteX31" fmla="*/ 1466823 w 2033280"/>
              <a:gd name="connsiteY31" fmla="*/ 852336 h 3894677"/>
              <a:gd name="connsiteX32" fmla="*/ 1404625 w 2033280"/>
              <a:gd name="connsiteY32" fmla="*/ 510579 h 38946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033280" h="3894677">
                <a:moveTo>
                  <a:pt x="331729" y="3894336"/>
                </a:moveTo>
                <a:cubicBezTo>
                  <a:pt x="273055" y="3869095"/>
                  <a:pt x="208571" y="3852331"/>
                  <a:pt x="156850" y="3816897"/>
                </a:cubicBezTo>
                <a:cubicBezTo>
                  <a:pt x="50646" y="3744221"/>
                  <a:pt x="450" y="3635922"/>
                  <a:pt x="450" y="3507525"/>
                </a:cubicBezTo>
                <a:cubicBezTo>
                  <a:pt x="450" y="2958790"/>
                  <a:pt x="450" y="2410055"/>
                  <a:pt x="5307" y="1861319"/>
                </a:cubicBezTo>
                <a:cubicBezTo>
                  <a:pt x="7212" y="1641673"/>
                  <a:pt x="71030" y="1434695"/>
                  <a:pt x="159803" y="1235051"/>
                </a:cubicBezTo>
                <a:cubicBezTo>
                  <a:pt x="245528" y="1042646"/>
                  <a:pt x="318775" y="846145"/>
                  <a:pt x="350303" y="636405"/>
                </a:cubicBezTo>
                <a:cubicBezTo>
                  <a:pt x="356494" y="595257"/>
                  <a:pt x="361923" y="553918"/>
                  <a:pt x="368019" y="510293"/>
                </a:cubicBezTo>
                <a:cubicBezTo>
                  <a:pt x="359837" y="507074"/>
                  <a:pt x="351436" y="504464"/>
                  <a:pt x="342873" y="502483"/>
                </a:cubicBezTo>
                <a:cubicBezTo>
                  <a:pt x="220144" y="483757"/>
                  <a:pt x="128980" y="378972"/>
                  <a:pt x="127418" y="254833"/>
                </a:cubicBezTo>
                <a:cubicBezTo>
                  <a:pt x="127865" y="133618"/>
                  <a:pt x="213686" y="29519"/>
                  <a:pt x="332586" y="5945"/>
                </a:cubicBezTo>
                <a:cubicBezTo>
                  <a:pt x="353751" y="1982"/>
                  <a:pt x="375249" y="1"/>
                  <a:pt x="396785" y="39"/>
                </a:cubicBezTo>
                <a:cubicBezTo>
                  <a:pt x="810103" y="-342"/>
                  <a:pt x="1223364" y="-342"/>
                  <a:pt x="1636559" y="39"/>
                </a:cubicBezTo>
                <a:cubicBezTo>
                  <a:pt x="1781244" y="39"/>
                  <a:pt x="1883542" y="87288"/>
                  <a:pt x="1902783" y="224639"/>
                </a:cubicBezTo>
                <a:cubicBezTo>
                  <a:pt x="1920785" y="353036"/>
                  <a:pt x="1826583" y="480766"/>
                  <a:pt x="1698281" y="501721"/>
                </a:cubicBezTo>
                <a:cubicBezTo>
                  <a:pt x="1688756" y="503340"/>
                  <a:pt x="1679231" y="505436"/>
                  <a:pt x="1658466" y="509341"/>
                </a:cubicBezTo>
                <a:cubicBezTo>
                  <a:pt x="1684184" y="631071"/>
                  <a:pt x="1699614" y="753657"/>
                  <a:pt x="1736857" y="869291"/>
                </a:cubicBezTo>
                <a:cubicBezTo>
                  <a:pt x="1789054" y="1031216"/>
                  <a:pt x="1856205" y="1188950"/>
                  <a:pt x="1919356" y="1347636"/>
                </a:cubicBezTo>
                <a:cubicBezTo>
                  <a:pt x="1988689" y="1518181"/>
                  <a:pt x="2025760" y="1700109"/>
                  <a:pt x="2028703" y="1884180"/>
                </a:cubicBezTo>
                <a:cubicBezTo>
                  <a:pt x="2032608" y="2258036"/>
                  <a:pt x="2032132" y="2631892"/>
                  <a:pt x="2033180" y="3005749"/>
                </a:cubicBezTo>
                <a:cubicBezTo>
                  <a:pt x="2033656" y="3169293"/>
                  <a:pt x="2034132" y="3332742"/>
                  <a:pt x="2033180" y="3496286"/>
                </a:cubicBezTo>
                <a:cubicBezTo>
                  <a:pt x="2032227" y="3659830"/>
                  <a:pt x="1960599" y="3783274"/>
                  <a:pt x="1812200" y="3856807"/>
                </a:cubicBezTo>
                <a:cubicBezTo>
                  <a:pt x="1777624" y="3873952"/>
                  <a:pt x="1738572" y="3882144"/>
                  <a:pt x="1701615" y="3894431"/>
                </a:cubicBezTo>
                <a:close/>
                <a:moveTo>
                  <a:pt x="620051" y="510579"/>
                </a:moveTo>
                <a:cubicBezTo>
                  <a:pt x="596905" y="835763"/>
                  <a:pt x="494702" y="1137134"/>
                  <a:pt x="347636" y="1425456"/>
                </a:cubicBezTo>
                <a:cubicBezTo>
                  <a:pt x="353122" y="1427608"/>
                  <a:pt x="358799" y="1429228"/>
                  <a:pt x="364590" y="1430313"/>
                </a:cubicBezTo>
                <a:cubicBezTo>
                  <a:pt x="381068" y="1429837"/>
                  <a:pt x="397547" y="1429075"/>
                  <a:pt x="413930" y="1428313"/>
                </a:cubicBezTo>
                <a:cubicBezTo>
                  <a:pt x="530516" y="1422979"/>
                  <a:pt x="645483" y="1434981"/>
                  <a:pt x="753020" y="1480796"/>
                </a:cubicBezTo>
                <a:cubicBezTo>
                  <a:pt x="831792" y="1514324"/>
                  <a:pt x="906563" y="1557853"/>
                  <a:pt x="981620" y="1598811"/>
                </a:cubicBezTo>
                <a:cubicBezTo>
                  <a:pt x="1054486" y="1640159"/>
                  <a:pt x="1135287" y="1665609"/>
                  <a:pt x="1218697" y="1673487"/>
                </a:cubicBezTo>
                <a:cubicBezTo>
                  <a:pt x="1404625" y="1688631"/>
                  <a:pt x="1556549" y="1604431"/>
                  <a:pt x="1708853" y="1507656"/>
                </a:cubicBezTo>
                <a:cubicBezTo>
                  <a:pt x="1681993" y="1439172"/>
                  <a:pt x="1659133" y="1370592"/>
                  <a:pt x="1628748" y="1305441"/>
                </a:cubicBezTo>
                <a:cubicBezTo>
                  <a:pt x="1560835" y="1159232"/>
                  <a:pt x="1500256" y="1010166"/>
                  <a:pt x="1466823" y="852336"/>
                </a:cubicBezTo>
                <a:cubicBezTo>
                  <a:pt x="1443201" y="739941"/>
                  <a:pt x="1425390" y="626308"/>
                  <a:pt x="1404625" y="510579"/>
                </a:cubicBezTo>
                <a:close/>
              </a:path>
            </a:pathLst>
          </a:custGeom>
          <a:noFill/>
          <a:ln w="57150" cap="flat">
            <a:solidFill>
              <a:srgbClr val="00B0F0"/>
            </a:solidFill>
            <a:prstDash val="solid"/>
            <a:miter/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endParaRPr lang="ru-RU"/>
          </a:p>
        </p:txBody>
      </p:sp>
      <p:sp>
        <p:nvSpPr>
          <p:cNvPr id="23" name="Рисунок 58">
            <a:extLst>
              <a:ext uri="{FF2B5EF4-FFF2-40B4-BE49-F238E27FC236}">
                <a16:creationId xmlns:a16="http://schemas.microsoft.com/office/drawing/2014/main" xmlns="" id="{D2DE8CD0-CC84-4F44-AB45-CAE551244962}"/>
              </a:ext>
            </a:extLst>
          </p:cNvPr>
          <p:cNvSpPr/>
          <p:nvPr/>
        </p:nvSpPr>
        <p:spPr>
          <a:xfrm>
            <a:off x="8675919" y="3134080"/>
            <a:ext cx="1931121" cy="3242879"/>
          </a:xfrm>
          <a:custGeom>
            <a:avLst/>
            <a:gdLst>
              <a:gd name="connsiteX0" fmla="*/ 1375000 w 1461689"/>
              <a:gd name="connsiteY0" fmla="*/ 648841 h 2454575"/>
              <a:gd name="connsiteX1" fmla="*/ 1375000 w 1461689"/>
              <a:gd name="connsiteY1" fmla="*/ 673797 h 2454575"/>
              <a:gd name="connsiteX2" fmla="*/ 1415005 w 1461689"/>
              <a:gd name="connsiteY2" fmla="*/ 809718 h 2454575"/>
              <a:gd name="connsiteX3" fmla="*/ 1445676 w 1461689"/>
              <a:gd name="connsiteY3" fmla="*/ 987931 h 2454575"/>
              <a:gd name="connsiteX4" fmla="*/ 1296705 w 1461689"/>
              <a:gd name="connsiteY4" fmla="*/ 1098135 h 2454575"/>
              <a:gd name="connsiteX5" fmla="*/ 1257081 w 1461689"/>
              <a:gd name="connsiteY5" fmla="*/ 1133092 h 2454575"/>
              <a:gd name="connsiteX6" fmla="*/ 887225 w 1461689"/>
              <a:gd name="connsiteY6" fmla="*/ 2326098 h 2454575"/>
              <a:gd name="connsiteX7" fmla="*/ 729015 w 1461689"/>
              <a:gd name="connsiteY7" fmla="*/ 2454876 h 2454575"/>
              <a:gd name="connsiteX8" fmla="*/ 571280 w 1461689"/>
              <a:gd name="connsiteY8" fmla="*/ 2325432 h 2454575"/>
              <a:gd name="connsiteX9" fmla="*/ 201711 w 1461689"/>
              <a:gd name="connsiteY9" fmla="*/ 1132425 h 2454575"/>
              <a:gd name="connsiteX10" fmla="*/ 161420 w 1461689"/>
              <a:gd name="connsiteY10" fmla="*/ 1098040 h 2454575"/>
              <a:gd name="connsiteX11" fmla="*/ 8067 w 1461689"/>
              <a:gd name="connsiteY11" fmla="*/ 974215 h 2454575"/>
              <a:gd name="connsiteX12" fmla="*/ 65217 w 1461689"/>
              <a:gd name="connsiteY12" fmla="*/ 785144 h 2454575"/>
              <a:gd name="connsiteX13" fmla="*/ 88839 w 1461689"/>
              <a:gd name="connsiteY13" fmla="*/ 730184 h 2454575"/>
              <a:gd name="connsiteX14" fmla="*/ 744731 w 1461689"/>
              <a:gd name="connsiteY14" fmla="*/ 379 h 2454575"/>
              <a:gd name="connsiteX15" fmla="*/ 1375000 w 1461689"/>
              <a:gd name="connsiteY15" fmla="*/ 648841 h 2454575"/>
              <a:gd name="connsiteX16" fmla="*/ 1018765 w 1461689"/>
              <a:gd name="connsiteY16" fmla="*/ 999742 h 2454575"/>
              <a:gd name="connsiteX17" fmla="*/ 1279084 w 1461689"/>
              <a:gd name="connsiteY17" fmla="*/ 999742 h 2454575"/>
              <a:gd name="connsiteX18" fmla="*/ 1357284 w 1461689"/>
              <a:gd name="connsiteY18" fmla="*/ 935734 h 2454575"/>
              <a:gd name="connsiteX19" fmla="*/ 1306230 w 1461689"/>
              <a:gd name="connsiteY19" fmla="*/ 848199 h 2454575"/>
              <a:gd name="connsiteX20" fmla="*/ 1263177 w 1461689"/>
              <a:gd name="connsiteY20" fmla="*/ 764093 h 2454575"/>
              <a:gd name="connsiteX21" fmla="*/ 574329 w 1461689"/>
              <a:gd name="connsiteY21" fmla="*/ 122013 h 2454575"/>
              <a:gd name="connsiteX22" fmla="*/ 197138 w 1461689"/>
              <a:gd name="connsiteY22" fmla="*/ 770570 h 2454575"/>
              <a:gd name="connsiteX23" fmla="*/ 163039 w 1461689"/>
              <a:gd name="connsiteY23" fmla="*/ 844389 h 2454575"/>
              <a:gd name="connsiteX24" fmla="*/ 101793 w 1461689"/>
              <a:gd name="connsiteY24" fmla="*/ 938877 h 2454575"/>
              <a:gd name="connsiteX25" fmla="*/ 193233 w 1461689"/>
              <a:gd name="connsiteY25" fmla="*/ 1000409 h 2454575"/>
              <a:gd name="connsiteX26" fmla="*/ 389258 w 1461689"/>
              <a:gd name="connsiteY26" fmla="*/ 1000409 h 2454575"/>
              <a:gd name="connsiteX27" fmla="*/ 530228 w 1461689"/>
              <a:gd name="connsiteY27" fmla="*/ 1140998 h 2454575"/>
              <a:gd name="connsiteX28" fmla="*/ 530228 w 1461689"/>
              <a:gd name="connsiteY28" fmla="*/ 1297874 h 2454575"/>
              <a:gd name="connsiteX29" fmla="*/ 575376 w 1461689"/>
              <a:gd name="connsiteY29" fmla="*/ 1355024 h 2454575"/>
              <a:gd name="connsiteX30" fmla="*/ 620811 w 1461689"/>
              <a:gd name="connsiteY30" fmla="*/ 1297874 h 2454575"/>
              <a:gd name="connsiteX31" fmla="*/ 620811 w 1461689"/>
              <a:gd name="connsiteY31" fmla="*/ 1148141 h 2454575"/>
              <a:gd name="connsiteX32" fmla="*/ 768829 w 1461689"/>
              <a:gd name="connsiteY32" fmla="*/ 1000123 h 2454575"/>
              <a:gd name="connsiteX33" fmla="*/ 1018765 w 1461689"/>
              <a:gd name="connsiteY33" fmla="*/ 999742 h 2454575"/>
              <a:gd name="connsiteX34" fmla="*/ 298485 w 1461689"/>
              <a:gd name="connsiteY34" fmla="*/ 1100135 h 2454575"/>
              <a:gd name="connsiteX35" fmla="*/ 305152 w 1461689"/>
              <a:gd name="connsiteY35" fmla="*/ 1129758 h 2454575"/>
              <a:gd name="connsiteX36" fmla="*/ 667102 w 1461689"/>
              <a:gd name="connsiteY36" fmla="*/ 2299238 h 2454575"/>
              <a:gd name="connsiteX37" fmla="*/ 727681 w 1461689"/>
              <a:gd name="connsiteY37" fmla="*/ 2354483 h 2454575"/>
              <a:gd name="connsiteX38" fmla="*/ 791499 w 1461689"/>
              <a:gd name="connsiteY38" fmla="*/ 2298571 h 2454575"/>
              <a:gd name="connsiteX39" fmla="*/ 1152306 w 1461689"/>
              <a:gd name="connsiteY39" fmla="*/ 1132425 h 2454575"/>
              <a:gd name="connsiteX40" fmla="*/ 1159354 w 1461689"/>
              <a:gd name="connsiteY40" fmla="*/ 1100040 h 2454575"/>
              <a:gd name="connsiteX41" fmla="*/ 759304 w 1461689"/>
              <a:gd name="connsiteY41" fmla="*/ 1100040 h 2454575"/>
              <a:gd name="connsiteX42" fmla="*/ 721204 w 1461689"/>
              <a:gd name="connsiteY42" fmla="*/ 1140902 h 2454575"/>
              <a:gd name="connsiteX43" fmla="*/ 721204 w 1461689"/>
              <a:gd name="connsiteY43" fmla="*/ 1301303 h 2454575"/>
              <a:gd name="connsiteX44" fmla="*/ 575757 w 1461689"/>
              <a:gd name="connsiteY44" fmla="*/ 1454465 h 2454575"/>
              <a:gd name="connsiteX45" fmla="*/ 430882 w 1461689"/>
              <a:gd name="connsiteY45" fmla="*/ 1301399 h 2454575"/>
              <a:gd name="connsiteX46" fmla="*/ 430882 w 1461689"/>
              <a:gd name="connsiteY46" fmla="*/ 1140998 h 2454575"/>
              <a:gd name="connsiteX47" fmla="*/ 392782 w 1461689"/>
              <a:gd name="connsiteY47" fmla="*/ 1100040 h 2454575"/>
              <a:gd name="connsiteX48" fmla="*/ 298485 w 1461689"/>
              <a:gd name="connsiteY48" fmla="*/ 1100135 h 2454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461689" h="2454575">
                <a:moveTo>
                  <a:pt x="1375000" y="648841"/>
                </a:moveTo>
                <a:cubicBezTo>
                  <a:pt x="1375572" y="657147"/>
                  <a:pt x="1375572" y="665491"/>
                  <a:pt x="1375000" y="673797"/>
                </a:cubicBezTo>
                <a:cubicBezTo>
                  <a:pt x="1368333" y="724946"/>
                  <a:pt x="1365475" y="767999"/>
                  <a:pt x="1415005" y="809718"/>
                </a:cubicBezTo>
                <a:cubicBezTo>
                  <a:pt x="1467297" y="853724"/>
                  <a:pt x="1472155" y="923256"/>
                  <a:pt x="1445676" y="987931"/>
                </a:cubicBezTo>
                <a:cubicBezTo>
                  <a:pt x="1419196" y="1052606"/>
                  <a:pt x="1368333" y="1092706"/>
                  <a:pt x="1296705" y="1098135"/>
                </a:cubicBezTo>
                <a:cubicBezTo>
                  <a:pt x="1270416" y="1099945"/>
                  <a:pt x="1263558" y="1112232"/>
                  <a:pt x="1257081" y="1133092"/>
                </a:cubicBezTo>
                <a:cubicBezTo>
                  <a:pt x="1134084" y="1530856"/>
                  <a:pt x="1010793" y="1928525"/>
                  <a:pt x="887225" y="2326098"/>
                </a:cubicBezTo>
                <a:cubicBezTo>
                  <a:pt x="861126" y="2410204"/>
                  <a:pt x="805977" y="2454972"/>
                  <a:pt x="729015" y="2454876"/>
                </a:cubicBezTo>
                <a:cubicBezTo>
                  <a:pt x="652053" y="2454781"/>
                  <a:pt x="597474" y="2409918"/>
                  <a:pt x="571280" y="2325432"/>
                </a:cubicBezTo>
                <a:cubicBezTo>
                  <a:pt x="447903" y="1927667"/>
                  <a:pt x="324707" y="1529999"/>
                  <a:pt x="201711" y="1132425"/>
                </a:cubicBezTo>
                <a:cubicBezTo>
                  <a:pt x="195043" y="1110899"/>
                  <a:pt x="187233" y="1099564"/>
                  <a:pt x="161420" y="1098040"/>
                </a:cubicBezTo>
                <a:cubicBezTo>
                  <a:pt x="89316" y="1093211"/>
                  <a:pt x="27984" y="1043681"/>
                  <a:pt x="8067" y="974215"/>
                </a:cubicBezTo>
                <a:cubicBezTo>
                  <a:pt x="-14050" y="905435"/>
                  <a:pt x="8705" y="830159"/>
                  <a:pt x="65217" y="785144"/>
                </a:cubicBezTo>
                <a:cubicBezTo>
                  <a:pt x="85029" y="769713"/>
                  <a:pt x="92173" y="756569"/>
                  <a:pt x="88839" y="730184"/>
                </a:cubicBezTo>
                <a:cubicBezTo>
                  <a:pt x="40167" y="333183"/>
                  <a:pt x="345443" y="-5622"/>
                  <a:pt x="744731" y="379"/>
                </a:cubicBezTo>
                <a:cubicBezTo>
                  <a:pt x="1090393" y="5427"/>
                  <a:pt x="1377001" y="300035"/>
                  <a:pt x="1375000" y="648841"/>
                </a:cubicBezTo>
                <a:close/>
                <a:moveTo>
                  <a:pt x="1018765" y="999742"/>
                </a:moveTo>
                <a:cubicBezTo>
                  <a:pt x="1105538" y="999742"/>
                  <a:pt x="1192311" y="1000313"/>
                  <a:pt x="1279084" y="999742"/>
                </a:cubicBezTo>
                <a:cubicBezTo>
                  <a:pt x="1317584" y="1001247"/>
                  <a:pt x="1351149" y="973777"/>
                  <a:pt x="1357284" y="935734"/>
                </a:cubicBezTo>
                <a:cubicBezTo>
                  <a:pt x="1363475" y="896205"/>
                  <a:pt x="1344711" y="864106"/>
                  <a:pt x="1306230" y="848199"/>
                </a:cubicBezTo>
                <a:cubicBezTo>
                  <a:pt x="1256890" y="828006"/>
                  <a:pt x="1251842" y="818100"/>
                  <a:pt x="1263177" y="764093"/>
                </a:cubicBezTo>
                <a:cubicBezTo>
                  <a:pt x="1348902" y="356519"/>
                  <a:pt x="972855" y="6284"/>
                  <a:pt x="574329" y="122013"/>
                </a:cubicBezTo>
                <a:cubicBezTo>
                  <a:pt x="298675" y="202118"/>
                  <a:pt x="134940" y="483963"/>
                  <a:pt x="197138" y="770570"/>
                </a:cubicBezTo>
                <a:cubicBezTo>
                  <a:pt x="206663" y="812957"/>
                  <a:pt x="198472" y="830102"/>
                  <a:pt x="163039" y="844389"/>
                </a:cubicBezTo>
                <a:cubicBezTo>
                  <a:pt x="113700" y="864392"/>
                  <a:pt x="93316" y="895729"/>
                  <a:pt x="101793" y="938877"/>
                </a:cubicBezTo>
                <a:cubicBezTo>
                  <a:pt x="109509" y="978501"/>
                  <a:pt x="141227" y="1000123"/>
                  <a:pt x="193233" y="1000409"/>
                </a:cubicBezTo>
                <a:cubicBezTo>
                  <a:pt x="258575" y="1000409"/>
                  <a:pt x="323916" y="1000409"/>
                  <a:pt x="389258" y="1000409"/>
                </a:cubicBezTo>
                <a:cubicBezTo>
                  <a:pt x="474983" y="1001361"/>
                  <a:pt x="529466" y="1055559"/>
                  <a:pt x="530228" y="1140998"/>
                </a:cubicBezTo>
                <a:cubicBezTo>
                  <a:pt x="530228" y="1193290"/>
                  <a:pt x="530228" y="1245773"/>
                  <a:pt x="530228" y="1297874"/>
                </a:cubicBezTo>
                <a:cubicBezTo>
                  <a:pt x="530228" y="1333403"/>
                  <a:pt x="548135" y="1355024"/>
                  <a:pt x="575376" y="1355024"/>
                </a:cubicBezTo>
                <a:cubicBezTo>
                  <a:pt x="602618" y="1355024"/>
                  <a:pt x="620334" y="1332927"/>
                  <a:pt x="620811" y="1297874"/>
                </a:cubicBezTo>
                <a:cubicBezTo>
                  <a:pt x="621477" y="1247964"/>
                  <a:pt x="620811" y="1198052"/>
                  <a:pt x="620811" y="1148141"/>
                </a:cubicBezTo>
                <a:cubicBezTo>
                  <a:pt x="621287" y="1052891"/>
                  <a:pt x="673674" y="1000694"/>
                  <a:pt x="768829" y="1000123"/>
                </a:cubicBezTo>
                <a:cubicBezTo>
                  <a:pt x="852363" y="999456"/>
                  <a:pt x="935612" y="999837"/>
                  <a:pt x="1018765" y="999742"/>
                </a:cubicBezTo>
                <a:close/>
                <a:moveTo>
                  <a:pt x="298485" y="1100135"/>
                </a:moveTo>
                <a:cubicBezTo>
                  <a:pt x="301533" y="1114042"/>
                  <a:pt x="302771" y="1122138"/>
                  <a:pt x="305152" y="1129758"/>
                </a:cubicBezTo>
                <a:cubicBezTo>
                  <a:pt x="425805" y="1519645"/>
                  <a:pt x="546449" y="1909475"/>
                  <a:pt x="667102" y="2299238"/>
                </a:cubicBezTo>
                <a:cubicBezTo>
                  <a:pt x="676627" y="2329908"/>
                  <a:pt x="691677" y="2353816"/>
                  <a:pt x="727681" y="2354483"/>
                </a:cubicBezTo>
                <a:cubicBezTo>
                  <a:pt x="765781" y="2355150"/>
                  <a:pt x="781497" y="2330670"/>
                  <a:pt x="791499" y="2298571"/>
                </a:cubicBezTo>
                <a:cubicBezTo>
                  <a:pt x="911580" y="1909887"/>
                  <a:pt x="1031843" y="1521169"/>
                  <a:pt x="1152306" y="1132425"/>
                </a:cubicBezTo>
                <a:cubicBezTo>
                  <a:pt x="1155163" y="1122900"/>
                  <a:pt x="1156592" y="1113375"/>
                  <a:pt x="1159354" y="1100040"/>
                </a:cubicBezTo>
                <a:cubicBezTo>
                  <a:pt x="1022480" y="1100040"/>
                  <a:pt x="890654" y="1100040"/>
                  <a:pt x="759304" y="1100040"/>
                </a:cubicBezTo>
                <a:cubicBezTo>
                  <a:pt x="733015" y="1100040"/>
                  <a:pt x="721204" y="1114518"/>
                  <a:pt x="721204" y="1140902"/>
                </a:cubicBezTo>
                <a:cubicBezTo>
                  <a:pt x="721204" y="1194338"/>
                  <a:pt x="721966" y="1247868"/>
                  <a:pt x="721204" y="1301303"/>
                </a:cubicBezTo>
                <a:cubicBezTo>
                  <a:pt x="719871" y="1388552"/>
                  <a:pt x="656529" y="1454751"/>
                  <a:pt x="575757" y="1454465"/>
                </a:cubicBezTo>
                <a:cubicBezTo>
                  <a:pt x="494985" y="1454180"/>
                  <a:pt x="431835" y="1389124"/>
                  <a:pt x="430882" y="1301399"/>
                </a:cubicBezTo>
                <a:cubicBezTo>
                  <a:pt x="430406" y="1247964"/>
                  <a:pt x="430882" y="1194433"/>
                  <a:pt x="430882" y="1140998"/>
                </a:cubicBezTo>
                <a:cubicBezTo>
                  <a:pt x="430882" y="1114614"/>
                  <a:pt x="418785" y="1100612"/>
                  <a:pt x="392782" y="1100040"/>
                </a:cubicBezTo>
                <a:cubicBezTo>
                  <a:pt x="362778" y="1100135"/>
                  <a:pt x="333155" y="1100135"/>
                  <a:pt x="298485" y="1100135"/>
                </a:cubicBezTo>
                <a:close/>
              </a:path>
            </a:pathLst>
          </a:custGeom>
          <a:noFill/>
          <a:ln w="38100" cap="flat">
            <a:solidFill>
              <a:srgbClr val="FF0000"/>
            </a:solidFill>
            <a:prstDash val="solid"/>
            <a:miter/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ru-RU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7E65E5A4-0BA1-4519-A62A-86AB641CCF21}"/>
              </a:ext>
            </a:extLst>
          </p:cNvPr>
          <p:cNvSpPr txBox="1"/>
          <p:nvPr/>
        </p:nvSpPr>
        <p:spPr>
          <a:xfrm>
            <a:off x="3916680" y="1655310"/>
            <a:ext cx="4358640" cy="6678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 algn="ctr">
              <a:lnSpc>
                <a:spcPct val="85000"/>
              </a:lnSpc>
              <a:defRPr sz="4800" spc="100">
                <a:solidFill>
                  <a:schemeClr val="bg1"/>
                </a:solidFill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defRPr>
            </a:lvl1pPr>
          </a:lstStyle>
          <a:p>
            <a:r>
              <a:rPr lang="ru-RU" sz="4400" u="sng" dirty="0"/>
              <a:t>2021 </a:t>
            </a:r>
            <a:r>
              <a:rPr lang="en-US" sz="4400" u="sng" dirty="0"/>
              <a:t>vs</a:t>
            </a:r>
            <a:r>
              <a:rPr lang="ru-RU" sz="4400" u="sng" dirty="0"/>
              <a:t> 2020 </a:t>
            </a:r>
          </a:p>
        </p:txBody>
      </p:sp>
      <p:grpSp>
        <p:nvGrpSpPr>
          <p:cNvPr id="31" name="Группа 30">
            <a:extLst>
              <a:ext uri="{FF2B5EF4-FFF2-40B4-BE49-F238E27FC236}">
                <a16:creationId xmlns:a16="http://schemas.microsoft.com/office/drawing/2014/main" xmlns="" id="{C7B0E899-3E74-4CC5-AE70-26C88EE8B043}"/>
              </a:ext>
            </a:extLst>
          </p:cNvPr>
          <p:cNvGrpSpPr/>
          <p:nvPr/>
        </p:nvGrpSpPr>
        <p:grpSpPr>
          <a:xfrm>
            <a:off x="564261" y="2689936"/>
            <a:ext cx="2046351" cy="831895"/>
            <a:chOff x="2528189" y="2925648"/>
            <a:chExt cx="2046351" cy="831895"/>
          </a:xfrm>
        </p:grpSpPr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xmlns="" id="{3164D76B-436B-433D-B27D-49302C1D92E6}"/>
                </a:ext>
              </a:extLst>
            </p:cNvPr>
            <p:cNvSpPr txBox="1"/>
            <p:nvPr/>
          </p:nvSpPr>
          <p:spPr>
            <a:xfrm>
              <a:off x="2528189" y="2925648"/>
              <a:ext cx="1424051" cy="61555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ru-RU"/>
              </a:defPPr>
              <a:lvl1pPr algn="ctr">
                <a:lnSpc>
                  <a:spcPct val="85000"/>
                </a:lnSpc>
                <a:defRPr sz="7200" spc="100">
                  <a:solidFill>
                    <a:schemeClr val="bg1"/>
                  </a:solidFill>
                  <a:effectLst/>
                  <a:latin typeface="Roboto Black" panose="02000000000000000000" pitchFamily="2" charset="0"/>
                  <a:ea typeface="Roboto Black" panose="02000000000000000000" pitchFamily="2" charset="0"/>
                  <a:cs typeface="Roboto Black" panose="02000000000000000000" pitchFamily="2" charset="0"/>
                </a:defRPr>
              </a:lvl1pPr>
            </a:lstStyle>
            <a:p>
              <a:pPr algn="l"/>
              <a:r>
                <a:rPr lang="en-US" sz="4000" dirty="0"/>
                <a:t>-6%</a:t>
              </a:r>
              <a:endParaRPr lang="ru-RU" sz="4000" dirty="0"/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xmlns="" id="{FD2745E1-051F-453A-8803-DD508ED99ECA}"/>
                </a:ext>
              </a:extLst>
            </p:cNvPr>
            <p:cNvSpPr txBox="1"/>
            <p:nvPr/>
          </p:nvSpPr>
          <p:spPr>
            <a:xfrm>
              <a:off x="2542540" y="3403600"/>
              <a:ext cx="2032000" cy="35394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ru-RU"/>
              </a:defPPr>
              <a:lvl1pPr>
                <a:lnSpc>
                  <a:spcPct val="85000"/>
                </a:lnSpc>
                <a:defRPr sz="3200" spc="100">
                  <a:solidFill>
                    <a:schemeClr val="bg1"/>
                  </a:solidFill>
                  <a:effectLst/>
                  <a:latin typeface="Roboto Black" panose="02000000000000000000" pitchFamily="2" charset="0"/>
                  <a:ea typeface="Roboto Black" panose="02000000000000000000" pitchFamily="2" charset="0"/>
                  <a:cs typeface="Roboto Black" panose="02000000000000000000" pitchFamily="2" charset="0"/>
                </a:defRPr>
              </a:lvl1pPr>
            </a:lstStyle>
            <a:p>
              <a:r>
                <a:rPr lang="ru-RU" sz="2000" dirty="0">
                  <a:latin typeface="Roboto" panose="02000000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йогурты</a:t>
              </a:r>
              <a:endParaRPr lang="ru-RU" sz="24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endParaRPr>
            </a:p>
          </p:txBody>
        </p:sp>
      </p:grpSp>
      <p:grpSp>
        <p:nvGrpSpPr>
          <p:cNvPr id="32" name="Группа 31">
            <a:extLst>
              <a:ext uri="{FF2B5EF4-FFF2-40B4-BE49-F238E27FC236}">
                <a16:creationId xmlns:a16="http://schemas.microsoft.com/office/drawing/2014/main" xmlns="" id="{19950CA9-F124-4A17-B3F9-4829068A0763}"/>
              </a:ext>
            </a:extLst>
          </p:cNvPr>
          <p:cNvGrpSpPr/>
          <p:nvPr/>
        </p:nvGrpSpPr>
        <p:grpSpPr>
          <a:xfrm>
            <a:off x="2230818" y="2689936"/>
            <a:ext cx="2517140" cy="803571"/>
            <a:chOff x="2516124" y="2925648"/>
            <a:chExt cx="2517140" cy="803571"/>
          </a:xfrm>
        </p:grpSpPr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xmlns="" id="{D959E0AF-4144-4763-99B7-A650C7826CCD}"/>
                </a:ext>
              </a:extLst>
            </p:cNvPr>
            <p:cNvSpPr txBox="1"/>
            <p:nvPr/>
          </p:nvSpPr>
          <p:spPr>
            <a:xfrm>
              <a:off x="2528189" y="2925648"/>
              <a:ext cx="1586611" cy="61555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ru-RU"/>
              </a:defPPr>
              <a:lvl1pPr algn="ctr">
                <a:lnSpc>
                  <a:spcPct val="85000"/>
                </a:lnSpc>
                <a:defRPr sz="7200" spc="100">
                  <a:solidFill>
                    <a:schemeClr val="bg1"/>
                  </a:solidFill>
                  <a:effectLst/>
                  <a:latin typeface="Roboto Black" panose="02000000000000000000" pitchFamily="2" charset="0"/>
                  <a:ea typeface="Roboto Black" panose="02000000000000000000" pitchFamily="2" charset="0"/>
                  <a:cs typeface="Roboto Black" panose="02000000000000000000" pitchFamily="2" charset="0"/>
                </a:defRPr>
              </a:lvl1pPr>
            </a:lstStyle>
            <a:p>
              <a:pPr algn="l"/>
              <a:r>
                <a:rPr lang="en-US" sz="4000" dirty="0"/>
                <a:t>-16%</a:t>
              </a:r>
              <a:endParaRPr lang="ru-RU" sz="4000" dirty="0"/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xmlns="" id="{7DEC9280-7623-44D4-B4F5-29D6932998AF}"/>
                </a:ext>
              </a:extLst>
            </p:cNvPr>
            <p:cNvSpPr txBox="1"/>
            <p:nvPr/>
          </p:nvSpPr>
          <p:spPr>
            <a:xfrm>
              <a:off x="2516124" y="3375276"/>
              <a:ext cx="2517140" cy="35394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ru-RU"/>
              </a:defPPr>
              <a:lvl1pPr>
                <a:lnSpc>
                  <a:spcPct val="85000"/>
                </a:lnSpc>
                <a:defRPr sz="3200" spc="100">
                  <a:solidFill>
                    <a:schemeClr val="bg1"/>
                  </a:solidFill>
                  <a:effectLst/>
                  <a:latin typeface="Roboto Black" panose="02000000000000000000" pitchFamily="2" charset="0"/>
                  <a:ea typeface="Roboto Black" panose="02000000000000000000" pitchFamily="2" charset="0"/>
                  <a:cs typeface="Roboto Black" panose="02000000000000000000" pitchFamily="2" charset="0"/>
                </a:defRPr>
              </a:lvl1pPr>
            </a:lstStyle>
            <a:p>
              <a:r>
                <a:rPr lang="ru-RU" sz="2000" dirty="0">
                  <a:latin typeface="Roboto" panose="02000000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молоко </a:t>
              </a:r>
              <a:r>
                <a:rPr lang="en-US" sz="2000" dirty="0">
                  <a:latin typeface="Roboto" panose="02000000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UHT</a:t>
              </a:r>
              <a:endParaRPr lang="ru-RU" sz="2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endParaRPr>
            </a:p>
          </p:txBody>
        </p:sp>
      </p:grpSp>
      <p:grpSp>
        <p:nvGrpSpPr>
          <p:cNvPr id="35" name="Группа 34">
            <a:extLst>
              <a:ext uri="{FF2B5EF4-FFF2-40B4-BE49-F238E27FC236}">
                <a16:creationId xmlns:a16="http://schemas.microsoft.com/office/drawing/2014/main" xmlns="" id="{34914326-E4EC-421F-9491-B56EBAD92613}"/>
              </a:ext>
            </a:extLst>
          </p:cNvPr>
          <p:cNvGrpSpPr/>
          <p:nvPr/>
        </p:nvGrpSpPr>
        <p:grpSpPr>
          <a:xfrm>
            <a:off x="587375" y="3657600"/>
            <a:ext cx="3678555" cy="799036"/>
            <a:chOff x="2528189" y="2925648"/>
            <a:chExt cx="3678555" cy="799036"/>
          </a:xfrm>
        </p:grpSpPr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xmlns="" id="{8AC271C2-B3B2-4213-921B-267CD3243DC9}"/>
                </a:ext>
              </a:extLst>
            </p:cNvPr>
            <p:cNvSpPr txBox="1"/>
            <p:nvPr/>
          </p:nvSpPr>
          <p:spPr>
            <a:xfrm>
              <a:off x="2528189" y="2925648"/>
              <a:ext cx="1424051" cy="61555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ru-RU"/>
              </a:defPPr>
              <a:lvl1pPr algn="ctr">
                <a:lnSpc>
                  <a:spcPct val="85000"/>
                </a:lnSpc>
                <a:defRPr sz="7200" spc="100">
                  <a:solidFill>
                    <a:schemeClr val="bg1"/>
                  </a:solidFill>
                  <a:effectLst/>
                  <a:latin typeface="Roboto Black" panose="02000000000000000000" pitchFamily="2" charset="0"/>
                  <a:ea typeface="Roboto Black" panose="02000000000000000000" pitchFamily="2" charset="0"/>
                  <a:cs typeface="Roboto Black" panose="02000000000000000000" pitchFamily="2" charset="0"/>
                </a:defRPr>
              </a:lvl1pPr>
            </a:lstStyle>
            <a:p>
              <a:pPr algn="l"/>
              <a:r>
                <a:rPr lang="en-US" sz="4000" dirty="0"/>
                <a:t>-</a:t>
              </a:r>
              <a:r>
                <a:rPr lang="ru-RU" sz="4000" dirty="0"/>
                <a:t>2</a:t>
              </a:r>
              <a:r>
                <a:rPr lang="en-US" sz="4000" dirty="0"/>
                <a:t>%</a:t>
              </a:r>
              <a:endParaRPr lang="ru-RU" sz="4000" dirty="0"/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xmlns="" id="{869D9C71-0C8C-49A9-A35F-15C43E420F89}"/>
                </a:ext>
              </a:extLst>
            </p:cNvPr>
            <p:cNvSpPr txBox="1"/>
            <p:nvPr/>
          </p:nvSpPr>
          <p:spPr>
            <a:xfrm>
              <a:off x="2533396" y="3406648"/>
              <a:ext cx="3673348" cy="31803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ru-RU"/>
              </a:defPPr>
              <a:lvl1pPr>
                <a:lnSpc>
                  <a:spcPct val="85000"/>
                </a:lnSpc>
                <a:defRPr sz="3200" spc="100">
                  <a:solidFill>
                    <a:schemeClr val="bg1"/>
                  </a:solidFill>
                  <a:effectLst/>
                  <a:latin typeface="Roboto Black" panose="02000000000000000000" pitchFamily="2" charset="0"/>
                  <a:ea typeface="Roboto Black" panose="02000000000000000000" pitchFamily="2" charset="0"/>
                  <a:cs typeface="Roboto Black" panose="02000000000000000000" pitchFamily="2" charset="0"/>
                </a:defRPr>
              </a:lvl1pPr>
            </a:lstStyle>
            <a:p>
              <a:pPr>
                <a:lnSpc>
                  <a:spcPct val="70000"/>
                </a:lnSpc>
              </a:pPr>
              <a:r>
                <a:rPr lang="ru-RU" sz="2000" dirty="0">
                  <a:latin typeface="Roboto" panose="02000000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молоко пастеризованное</a:t>
              </a:r>
            </a:p>
          </p:txBody>
        </p:sp>
      </p:grpSp>
      <p:grpSp>
        <p:nvGrpSpPr>
          <p:cNvPr id="38" name="Группа 37">
            <a:extLst>
              <a:ext uri="{FF2B5EF4-FFF2-40B4-BE49-F238E27FC236}">
                <a16:creationId xmlns:a16="http://schemas.microsoft.com/office/drawing/2014/main" xmlns="" id="{E74B9AC1-30EB-45FC-BA15-145790038BF5}"/>
              </a:ext>
            </a:extLst>
          </p:cNvPr>
          <p:cNvGrpSpPr/>
          <p:nvPr/>
        </p:nvGrpSpPr>
        <p:grpSpPr>
          <a:xfrm>
            <a:off x="4368165" y="2689936"/>
            <a:ext cx="2044827" cy="831895"/>
            <a:chOff x="2528189" y="2925648"/>
            <a:chExt cx="2044827" cy="831895"/>
          </a:xfrm>
        </p:grpSpPr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xmlns="" id="{DBDA7D31-EAFD-4819-BC7B-EF418284F550}"/>
                </a:ext>
              </a:extLst>
            </p:cNvPr>
            <p:cNvSpPr txBox="1"/>
            <p:nvPr/>
          </p:nvSpPr>
          <p:spPr>
            <a:xfrm>
              <a:off x="2528189" y="2925648"/>
              <a:ext cx="1424051" cy="61555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ru-RU"/>
              </a:defPPr>
              <a:lvl1pPr algn="ctr">
                <a:lnSpc>
                  <a:spcPct val="85000"/>
                </a:lnSpc>
                <a:defRPr sz="7200" spc="100">
                  <a:solidFill>
                    <a:schemeClr val="bg1"/>
                  </a:solidFill>
                  <a:effectLst/>
                  <a:latin typeface="Roboto Black" panose="02000000000000000000" pitchFamily="2" charset="0"/>
                  <a:ea typeface="Roboto Black" panose="02000000000000000000" pitchFamily="2" charset="0"/>
                  <a:cs typeface="Roboto Black" panose="02000000000000000000" pitchFamily="2" charset="0"/>
                </a:defRPr>
              </a:lvl1pPr>
            </a:lstStyle>
            <a:p>
              <a:pPr algn="l"/>
              <a:r>
                <a:rPr lang="en-US" sz="4000" dirty="0"/>
                <a:t>-</a:t>
              </a:r>
              <a:r>
                <a:rPr lang="ru-RU" sz="4000" dirty="0"/>
                <a:t>9</a:t>
              </a:r>
              <a:r>
                <a:rPr lang="en-US" sz="4000" dirty="0"/>
                <a:t>%</a:t>
              </a:r>
              <a:endParaRPr lang="ru-RU" sz="4000" dirty="0"/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xmlns="" id="{DC56BB6F-2112-41B2-A526-0F49554E0E12}"/>
                </a:ext>
              </a:extLst>
            </p:cNvPr>
            <p:cNvSpPr txBox="1"/>
            <p:nvPr/>
          </p:nvSpPr>
          <p:spPr>
            <a:xfrm>
              <a:off x="2541016" y="3403600"/>
              <a:ext cx="2032000" cy="35394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ru-RU"/>
              </a:defPPr>
              <a:lvl1pPr>
                <a:lnSpc>
                  <a:spcPct val="85000"/>
                </a:lnSpc>
                <a:defRPr sz="3200" spc="100">
                  <a:solidFill>
                    <a:schemeClr val="bg1"/>
                  </a:solidFill>
                  <a:effectLst/>
                  <a:latin typeface="Roboto Black" panose="02000000000000000000" pitchFamily="2" charset="0"/>
                  <a:ea typeface="Roboto Black" panose="02000000000000000000" pitchFamily="2" charset="0"/>
                  <a:cs typeface="Roboto Black" panose="02000000000000000000" pitchFamily="2" charset="0"/>
                </a:defRPr>
              </a:lvl1pPr>
            </a:lstStyle>
            <a:p>
              <a:r>
                <a:rPr lang="ru-RU" sz="2000" dirty="0">
                  <a:latin typeface="Roboto" panose="02000000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кефир</a:t>
              </a:r>
              <a:endParaRPr lang="ru-RU" sz="24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endParaRPr>
            </a:p>
          </p:txBody>
        </p:sp>
      </p:grpSp>
      <p:grpSp>
        <p:nvGrpSpPr>
          <p:cNvPr id="41" name="Группа 40">
            <a:extLst>
              <a:ext uri="{FF2B5EF4-FFF2-40B4-BE49-F238E27FC236}">
                <a16:creationId xmlns:a16="http://schemas.microsoft.com/office/drawing/2014/main" xmlns="" id="{EFE1546A-3CC6-4C9B-945C-D23E7EE04187}"/>
              </a:ext>
            </a:extLst>
          </p:cNvPr>
          <p:cNvGrpSpPr/>
          <p:nvPr/>
        </p:nvGrpSpPr>
        <p:grpSpPr>
          <a:xfrm>
            <a:off x="4368165" y="3657600"/>
            <a:ext cx="2047875" cy="807511"/>
            <a:chOff x="2528189" y="2925648"/>
            <a:chExt cx="2047875" cy="807511"/>
          </a:xfrm>
        </p:grpSpPr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xmlns="" id="{6C275094-4FE5-4984-93B4-2A95E0B18E7F}"/>
                </a:ext>
              </a:extLst>
            </p:cNvPr>
            <p:cNvSpPr txBox="1"/>
            <p:nvPr/>
          </p:nvSpPr>
          <p:spPr>
            <a:xfrm>
              <a:off x="2528189" y="2925648"/>
              <a:ext cx="1424051" cy="61555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ru-RU"/>
              </a:defPPr>
              <a:lvl1pPr algn="ctr">
                <a:lnSpc>
                  <a:spcPct val="85000"/>
                </a:lnSpc>
                <a:defRPr sz="7200" spc="100">
                  <a:solidFill>
                    <a:schemeClr val="bg1"/>
                  </a:solidFill>
                  <a:effectLst/>
                  <a:latin typeface="Roboto Black" panose="02000000000000000000" pitchFamily="2" charset="0"/>
                  <a:ea typeface="Roboto Black" panose="02000000000000000000" pitchFamily="2" charset="0"/>
                  <a:cs typeface="Roboto Black" panose="02000000000000000000" pitchFamily="2" charset="0"/>
                </a:defRPr>
              </a:lvl1pPr>
            </a:lstStyle>
            <a:p>
              <a:pPr algn="l"/>
              <a:r>
                <a:rPr lang="en-US" sz="4000" dirty="0"/>
                <a:t>-</a:t>
              </a:r>
              <a:r>
                <a:rPr lang="ru-RU" sz="4000" dirty="0"/>
                <a:t>7</a:t>
              </a:r>
              <a:r>
                <a:rPr lang="en-US" sz="4000" dirty="0"/>
                <a:t>%</a:t>
              </a:r>
              <a:endParaRPr lang="ru-RU" sz="4000" dirty="0"/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xmlns="" id="{8BAA93CD-EC88-4EA0-90BB-F7369273E32D}"/>
                </a:ext>
              </a:extLst>
            </p:cNvPr>
            <p:cNvSpPr txBox="1"/>
            <p:nvPr/>
          </p:nvSpPr>
          <p:spPr>
            <a:xfrm>
              <a:off x="2544064" y="3379216"/>
              <a:ext cx="2032000" cy="35394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ru-RU"/>
              </a:defPPr>
              <a:lvl1pPr>
                <a:lnSpc>
                  <a:spcPct val="85000"/>
                </a:lnSpc>
                <a:defRPr sz="3200" spc="100">
                  <a:solidFill>
                    <a:schemeClr val="bg1"/>
                  </a:solidFill>
                  <a:effectLst/>
                  <a:latin typeface="Roboto Black" panose="02000000000000000000" pitchFamily="2" charset="0"/>
                  <a:ea typeface="Roboto Black" panose="02000000000000000000" pitchFamily="2" charset="0"/>
                  <a:cs typeface="Roboto Black" panose="02000000000000000000" pitchFamily="2" charset="0"/>
                </a:defRPr>
              </a:lvl1pPr>
            </a:lstStyle>
            <a:p>
              <a:r>
                <a:rPr lang="ru-RU" sz="2000" dirty="0">
                  <a:latin typeface="Roboto" panose="02000000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сметана</a:t>
              </a:r>
              <a:endParaRPr lang="ru-RU" sz="24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endParaRPr>
            </a:p>
          </p:txBody>
        </p:sp>
      </p:grpSp>
      <p:sp>
        <p:nvSpPr>
          <p:cNvPr id="47" name="TextBox 46">
            <a:extLst>
              <a:ext uri="{FF2B5EF4-FFF2-40B4-BE49-F238E27FC236}">
                <a16:creationId xmlns:a16="http://schemas.microsoft.com/office/drawing/2014/main" xmlns="" id="{2FA57D48-1ED6-48A7-A3C2-A2B6AE6AAC70}"/>
              </a:ext>
            </a:extLst>
          </p:cNvPr>
          <p:cNvSpPr txBox="1"/>
          <p:nvPr/>
        </p:nvSpPr>
        <p:spPr>
          <a:xfrm>
            <a:off x="8389374" y="2405456"/>
            <a:ext cx="2505416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 algn="ctr">
              <a:lnSpc>
                <a:spcPct val="85000"/>
              </a:lnSpc>
              <a:defRPr sz="4400" spc="100">
                <a:solidFill>
                  <a:schemeClr val="bg1"/>
                </a:solidFill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defRPr>
            </a:lvl1pPr>
          </a:lstStyle>
          <a:p>
            <a:r>
              <a:rPr lang="ru-RU" sz="4000" dirty="0"/>
              <a:t>+8%</a:t>
            </a:r>
          </a:p>
        </p:txBody>
      </p:sp>
      <p:pic>
        <p:nvPicPr>
          <p:cNvPr id="4" name="zvuk-kolokola-3-udara-v-kolokol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9932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3562" y="1587941"/>
            <a:ext cx="487363" cy="487363"/>
          </a:xfrm>
          <a:prstGeom prst="rect">
            <a:avLst/>
          </a:prstGeom>
        </p:spPr>
      </p:pic>
      <p:pic>
        <p:nvPicPr>
          <p:cNvPr id="29" name="zvuk-kolokola-3-udara-v-kolokol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9932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24063" y="1616265"/>
            <a:ext cx="487363" cy="487363"/>
          </a:xfrm>
          <a:prstGeom prst="rect">
            <a:avLst/>
          </a:prstGeom>
        </p:spPr>
      </p:pic>
      <p:pic>
        <p:nvPicPr>
          <p:cNvPr id="45" name="zvuk-kolokola-3-udara-v-kolokol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9932"/>
                  <p14:fade out="25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11426" y="161530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676657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140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3000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000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6000"/>
                            </p:stCondLst>
                            <p:childTnLst>
                              <p:par>
                                <p:cTn id="1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0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900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0"/>
                            </p:stCondLst>
                            <p:childTnLst>
                              <p:par>
                                <p:cTn id="3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1000"/>
                            </p:stCondLst>
                            <p:childTnLst>
                              <p:par>
                                <p:cTn id="4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20000" showWhenStopped="0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20000" showWhenStopped="0">
                <p:cTn id="4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audio>
              <p:cMediaNode vol="20000" showWhenStopped="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5"/>
                </p:tgtEl>
              </p:cMediaNode>
            </p:audio>
          </p:childTnLst>
        </p:cTn>
      </p:par>
    </p:tnLst>
    <p:bldLst>
      <p:bldP spid="4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Группа 1">
            <a:extLst>
              <a:ext uri="{FF2B5EF4-FFF2-40B4-BE49-F238E27FC236}">
                <a16:creationId xmlns:a16="http://schemas.microsoft.com/office/drawing/2014/main" xmlns="" id="{32764FDF-3BBF-4719-A30F-36866144561C}"/>
              </a:ext>
            </a:extLst>
          </p:cNvPr>
          <p:cNvGrpSpPr/>
          <p:nvPr/>
        </p:nvGrpSpPr>
        <p:grpSpPr>
          <a:xfrm>
            <a:off x="-128358" y="5167884"/>
            <a:ext cx="12113094" cy="2938272"/>
            <a:chOff x="-128358" y="5167884"/>
            <a:chExt cx="12113094" cy="2938272"/>
          </a:xfrm>
        </p:grpSpPr>
        <p:pic>
          <p:nvPicPr>
            <p:cNvPr id="6" name="Рисунок 5">
              <a:extLst>
                <a:ext uri="{FF2B5EF4-FFF2-40B4-BE49-F238E27FC236}">
                  <a16:creationId xmlns:a16="http://schemas.microsoft.com/office/drawing/2014/main" xmlns="" id="{4959EDA1-F859-44A8-BCAE-E71696B382A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6459801">
              <a:off x="8691241" y="5576609"/>
              <a:ext cx="1406784" cy="1836973"/>
            </a:xfrm>
            <a:prstGeom prst="rect">
              <a:avLst/>
            </a:prstGeom>
          </p:spPr>
        </p:pic>
        <p:pic>
          <p:nvPicPr>
            <p:cNvPr id="7" name="Рисунок 6">
              <a:extLst>
                <a:ext uri="{FF2B5EF4-FFF2-40B4-BE49-F238E27FC236}">
                  <a16:creationId xmlns:a16="http://schemas.microsoft.com/office/drawing/2014/main" xmlns="" id="{C49AFD9D-91B8-474B-A9D2-B4455545CEC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488424" y="5167884"/>
              <a:ext cx="2496312" cy="2496312"/>
            </a:xfrm>
            <a:prstGeom prst="rect">
              <a:avLst/>
            </a:prstGeom>
          </p:spPr>
        </p:pic>
        <p:pic>
          <p:nvPicPr>
            <p:cNvPr id="8" name="Рисунок 7">
              <a:extLst>
                <a:ext uri="{FF2B5EF4-FFF2-40B4-BE49-F238E27FC236}">
                  <a16:creationId xmlns:a16="http://schemas.microsoft.com/office/drawing/2014/main" xmlns="" id="{D1A1A693-348B-4F83-A669-62B51061366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4789045">
              <a:off x="86737" y="5210851"/>
              <a:ext cx="1406784" cy="1836973"/>
            </a:xfrm>
            <a:prstGeom prst="rect">
              <a:avLst/>
            </a:prstGeom>
          </p:spPr>
        </p:pic>
        <p:pic>
          <p:nvPicPr>
            <p:cNvPr id="9" name="Рисунок 8">
              <a:extLst>
                <a:ext uri="{FF2B5EF4-FFF2-40B4-BE49-F238E27FC236}">
                  <a16:creationId xmlns:a16="http://schemas.microsoft.com/office/drawing/2014/main" xmlns="" id="{6DBCA82B-ECC3-4807-96D7-828F39ABEDB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05840" y="5609844"/>
              <a:ext cx="2496312" cy="2496312"/>
            </a:xfrm>
            <a:prstGeom prst="rect">
              <a:avLst/>
            </a:prstGeom>
          </p:spPr>
        </p:pic>
        <p:pic>
          <p:nvPicPr>
            <p:cNvPr id="10" name="Рисунок 9">
              <a:extLst>
                <a:ext uri="{FF2B5EF4-FFF2-40B4-BE49-F238E27FC236}">
                  <a16:creationId xmlns:a16="http://schemas.microsoft.com/office/drawing/2014/main" xmlns="" id="{1D91F804-40CE-4FC8-8EB8-3C34B9FB821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7047484" y="5468111"/>
              <a:ext cx="2420619" cy="2420619"/>
            </a:xfrm>
            <a:prstGeom prst="rect">
              <a:avLst/>
            </a:prstGeom>
          </p:spPr>
        </p:pic>
        <p:pic>
          <p:nvPicPr>
            <p:cNvPr id="12" name="Рисунок 11">
              <a:extLst>
                <a:ext uri="{FF2B5EF4-FFF2-40B4-BE49-F238E27FC236}">
                  <a16:creationId xmlns:a16="http://schemas.microsoft.com/office/drawing/2014/main" xmlns="" id="{D35F6CDD-EBB8-412B-B1D3-1AF6799FF11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 flipH="1">
              <a:off x="2608834" y="5528818"/>
              <a:ext cx="2420619" cy="2420619"/>
            </a:xfrm>
            <a:prstGeom prst="rect">
              <a:avLst/>
            </a:prstGeom>
          </p:spPr>
        </p:pic>
        <p:pic>
          <p:nvPicPr>
            <p:cNvPr id="13" name="Рисунок 12">
              <a:extLst>
                <a:ext uri="{FF2B5EF4-FFF2-40B4-BE49-F238E27FC236}">
                  <a16:creationId xmlns:a16="http://schemas.microsoft.com/office/drawing/2014/main" xmlns="" id="{D7B7165D-3CF9-4558-9730-B942B5EE124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6587456">
              <a:off x="4866000" y="5866172"/>
              <a:ext cx="1406784" cy="1836973"/>
            </a:xfrm>
            <a:prstGeom prst="rect">
              <a:avLst/>
            </a:prstGeom>
          </p:spPr>
        </p:pic>
        <p:pic>
          <p:nvPicPr>
            <p:cNvPr id="14" name="Рисунок 13">
              <a:extLst>
                <a:ext uri="{FF2B5EF4-FFF2-40B4-BE49-F238E27FC236}">
                  <a16:creationId xmlns:a16="http://schemas.microsoft.com/office/drawing/2014/main" xmlns="" id="{5CC2C4CF-24D8-439E-AD13-BC5517A6633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685621">
              <a:off x="6102605" y="5925312"/>
              <a:ext cx="1356866" cy="1356866"/>
            </a:xfrm>
            <a:prstGeom prst="rect">
              <a:avLst/>
            </a:prstGeom>
          </p:spPr>
        </p:pic>
      </p:grpSp>
      <p:sp>
        <p:nvSpPr>
          <p:cNvPr id="378" name="Рисунок 58">
            <a:extLst>
              <a:ext uri="{FF2B5EF4-FFF2-40B4-BE49-F238E27FC236}">
                <a16:creationId xmlns:a16="http://schemas.microsoft.com/office/drawing/2014/main" xmlns="" id="{7F0F764C-8C06-40A1-BD6F-F0C05D0D3FEC}"/>
              </a:ext>
            </a:extLst>
          </p:cNvPr>
          <p:cNvSpPr/>
          <p:nvPr/>
        </p:nvSpPr>
        <p:spPr>
          <a:xfrm>
            <a:off x="9344955" y="2817252"/>
            <a:ext cx="1972333" cy="3312086"/>
          </a:xfrm>
          <a:custGeom>
            <a:avLst/>
            <a:gdLst>
              <a:gd name="connsiteX0" fmla="*/ 1375000 w 1461689"/>
              <a:gd name="connsiteY0" fmla="*/ 648841 h 2454575"/>
              <a:gd name="connsiteX1" fmla="*/ 1375000 w 1461689"/>
              <a:gd name="connsiteY1" fmla="*/ 673797 h 2454575"/>
              <a:gd name="connsiteX2" fmla="*/ 1415005 w 1461689"/>
              <a:gd name="connsiteY2" fmla="*/ 809718 h 2454575"/>
              <a:gd name="connsiteX3" fmla="*/ 1445676 w 1461689"/>
              <a:gd name="connsiteY3" fmla="*/ 987931 h 2454575"/>
              <a:gd name="connsiteX4" fmla="*/ 1296705 w 1461689"/>
              <a:gd name="connsiteY4" fmla="*/ 1098135 h 2454575"/>
              <a:gd name="connsiteX5" fmla="*/ 1257081 w 1461689"/>
              <a:gd name="connsiteY5" fmla="*/ 1133092 h 2454575"/>
              <a:gd name="connsiteX6" fmla="*/ 887225 w 1461689"/>
              <a:gd name="connsiteY6" fmla="*/ 2326098 h 2454575"/>
              <a:gd name="connsiteX7" fmla="*/ 729015 w 1461689"/>
              <a:gd name="connsiteY7" fmla="*/ 2454876 h 2454575"/>
              <a:gd name="connsiteX8" fmla="*/ 571280 w 1461689"/>
              <a:gd name="connsiteY8" fmla="*/ 2325432 h 2454575"/>
              <a:gd name="connsiteX9" fmla="*/ 201711 w 1461689"/>
              <a:gd name="connsiteY9" fmla="*/ 1132425 h 2454575"/>
              <a:gd name="connsiteX10" fmla="*/ 161420 w 1461689"/>
              <a:gd name="connsiteY10" fmla="*/ 1098040 h 2454575"/>
              <a:gd name="connsiteX11" fmla="*/ 8067 w 1461689"/>
              <a:gd name="connsiteY11" fmla="*/ 974215 h 2454575"/>
              <a:gd name="connsiteX12" fmla="*/ 65217 w 1461689"/>
              <a:gd name="connsiteY12" fmla="*/ 785144 h 2454575"/>
              <a:gd name="connsiteX13" fmla="*/ 88839 w 1461689"/>
              <a:gd name="connsiteY13" fmla="*/ 730184 h 2454575"/>
              <a:gd name="connsiteX14" fmla="*/ 744731 w 1461689"/>
              <a:gd name="connsiteY14" fmla="*/ 379 h 2454575"/>
              <a:gd name="connsiteX15" fmla="*/ 1375000 w 1461689"/>
              <a:gd name="connsiteY15" fmla="*/ 648841 h 2454575"/>
              <a:gd name="connsiteX16" fmla="*/ 1018765 w 1461689"/>
              <a:gd name="connsiteY16" fmla="*/ 999742 h 2454575"/>
              <a:gd name="connsiteX17" fmla="*/ 1279084 w 1461689"/>
              <a:gd name="connsiteY17" fmla="*/ 999742 h 2454575"/>
              <a:gd name="connsiteX18" fmla="*/ 1357284 w 1461689"/>
              <a:gd name="connsiteY18" fmla="*/ 935734 h 2454575"/>
              <a:gd name="connsiteX19" fmla="*/ 1306230 w 1461689"/>
              <a:gd name="connsiteY19" fmla="*/ 848199 h 2454575"/>
              <a:gd name="connsiteX20" fmla="*/ 1263177 w 1461689"/>
              <a:gd name="connsiteY20" fmla="*/ 764093 h 2454575"/>
              <a:gd name="connsiteX21" fmla="*/ 574329 w 1461689"/>
              <a:gd name="connsiteY21" fmla="*/ 122013 h 2454575"/>
              <a:gd name="connsiteX22" fmla="*/ 197138 w 1461689"/>
              <a:gd name="connsiteY22" fmla="*/ 770570 h 2454575"/>
              <a:gd name="connsiteX23" fmla="*/ 163039 w 1461689"/>
              <a:gd name="connsiteY23" fmla="*/ 844389 h 2454575"/>
              <a:gd name="connsiteX24" fmla="*/ 101793 w 1461689"/>
              <a:gd name="connsiteY24" fmla="*/ 938877 h 2454575"/>
              <a:gd name="connsiteX25" fmla="*/ 193233 w 1461689"/>
              <a:gd name="connsiteY25" fmla="*/ 1000409 h 2454575"/>
              <a:gd name="connsiteX26" fmla="*/ 389258 w 1461689"/>
              <a:gd name="connsiteY26" fmla="*/ 1000409 h 2454575"/>
              <a:gd name="connsiteX27" fmla="*/ 530228 w 1461689"/>
              <a:gd name="connsiteY27" fmla="*/ 1140998 h 2454575"/>
              <a:gd name="connsiteX28" fmla="*/ 530228 w 1461689"/>
              <a:gd name="connsiteY28" fmla="*/ 1297874 h 2454575"/>
              <a:gd name="connsiteX29" fmla="*/ 575376 w 1461689"/>
              <a:gd name="connsiteY29" fmla="*/ 1355024 h 2454575"/>
              <a:gd name="connsiteX30" fmla="*/ 620811 w 1461689"/>
              <a:gd name="connsiteY30" fmla="*/ 1297874 h 2454575"/>
              <a:gd name="connsiteX31" fmla="*/ 620811 w 1461689"/>
              <a:gd name="connsiteY31" fmla="*/ 1148141 h 2454575"/>
              <a:gd name="connsiteX32" fmla="*/ 768829 w 1461689"/>
              <a:gd name="connsiteY32" fmla="*/ 1000123 h 2454575"/>
              <a:gd name="connsiteX33" fmla="*/ 1018765 w 1461689"/>
              <a:gd name="connsiteY33" fmla="*/ 999742 h 2454575"/>
              <a:gd name="connsiteX34" fmla="*/ 298485 w 1461689"/>
              <a:gd name="connsiteY34" fmla="*/ 1100135 h 2454575"/>
              <a:gd name="connsiteX35" fmla="*/ 305152 w 1461689"/>
              <a:gd name="connsiteY35" fmla="*/ 1129758 h 2454575"/>
              <a:gd name="connsiteX36" fmla="*/ 667102 w 1461689"/>
              <a:gd name="connsiteY36" fmla="*/ 2299238 h 2454575"/>
              <a:gd name="connsiteX37" fmla="*/ 727681 w 1461689"/>
              <a:gd name="connsiteY37" fmla="*/ 2354483 h 2454575"/>
              <a:gd name="connsiteX38" fmla="*/ 791499 w 1461689"/>
              <a:gd name="connsiteY38" fmla="*/ 2298571 h 2454575"/>
              <a:gd name="connsiteX39" fmla="*/ 1152306 w 1461689"/>
              <a:gd name="connsiteY39" fmla="*/ 1132425 h 2454575"/>
              <a:gd name="connsiteX40" fmla="*/ 1159354 w 1461689"/>
              <a:gd name="connsiteY40" fmla="*/ 1100040 h 2454575"/>
              <a:gd name="connsiteX41" fmla="*/ 759304 w 1461689"/>
              <a:gd name="connsiteY41" fmla="*/ 1100040 h 2454575"/>
              <a:gd name="connsiteX42" fmla="*/ 721204 w 1461689"/>
              <a:gd name="connsiteY42" fmla="*/ 1140902 h 2454575"/>
              <a:gd name="connsiteX43" fmla="*/ 721204 w 1461689"/>
              <a:gd name="connsiteY43" fmla="*/ 1301303 h 2454575"/>
              <a:gd name="connsiteX44" fmla="*/ 575757 w 1461689"/>
              <a:gd name="connsiteY44" fmla="*/ 1454465 h 2454575"/>
              <a:gd name="connsiteX45" fmla="*/ 430882 w 1461689"/>
              <a:gd name="connsiteY45" fmla="*/ 1301399 h 2454575"/>
              <a:gd name="connsiteX46" fmla="*/ 430882 w 1461689"/>
              <a:gd name="connsiteY46" fmla="*/ 1140998 h 2454575"/>
              <a:gd name="connsiteX47" fmla="*/ 392782 w 1461689"/>
              <a:gd name="connsiteY47" fmla="*/ 1100040 h 2454575"/>
              <a:gd name="connsiteX48" fmla="*/ 298485 w 1461689"/>
              <a:gd name="connsiteY48" fmla="*/ 1100135 h 2454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461689" h="2454575">
                <a:moveTo>
                  <a:pt x="1375000" y="648841"/>
                </a:moveTo>
                <a:cubicBezTo>
                  <a:pt x="1375572" y="657147"/>
                  <a:pt x="1375572" y="665491"/>
                  <a:pt x="1375000" y="673797"/>
                </a:cubicBezTo>
                <a:cubicBezTo>
                  <a:pt x="1368333" y="724946"/>
                  <a:pt x="1365475" y="767999"/>
                  <a:pt x="1415005" y="809718"/>
                </a:cubicBezTo>
                <a:cubicBezTo>
                  <a:pt x="1467297" y="853724"/>
                  <a:pt x="1472155" y="923256"/>
                  <a:pt x="1445676" y="987931"/>
                </a:cubicBezTo>
                <a:cubicBezTo>
                  <a:pt x="1419196" y="1052606"/>
                  <a:pt x="1368333" y="1092706"/>
                  <a:pt x="1296705" y="1098135"/>
                </a:cubicBezTo>
                <a:cubicBezTo>
                  <a:pt x="1270416" y="1099945"/>
                  <a:pt x="1263558" y="1112232"/>
                  <a:pt x="1257081" y="1133092"/>
                </a:cubicBezTo>
                <a:cubicBezTo>
                  <a:pt x="1134084" y="1530856"/>
                  <a:pt x="1010793" y="1928525"/>
                  <a:pt x="887225" y="2326098"/>
                </a:cubicBezTo>
                <a:cubicBezTo>
                  <a:pt x="861126" y="2410204"/>
                  <a:pt x="805977" y="2454972"/>
                  <a:pt x="729015" y="2454876"/>
                </a:cubicBezTo>
                <a:cubicBezTo>
                  <a:pt x="652053" y="2454781"/>
                  <a:pt x="597474" y="2409918"/>
                  <a:pt x="571280" y="2325432"/>
                </a:cubicBezTo>
                <a:cubicBezTo>
                  <a:pt x="447903" y="1927667"/>
                  <a:pt x="324707" y="1529999"/>
                  <a:pt x="201711" y="1132425"/>
                </a:cubicBezTo>
                <a:cubicBezTo>
                  <a:pt x="195043" y="1110899"/>
                  <a:pt x="187233" y="1099564"/>
                  <a:pt x="161420" y="1098040"/>
                </a:cubicBezTo>
                <a:cubicBezTo>
                  <a:pt x="89316" y="1093211"/>
                  <a:pt x="27984" y="1043681"/>
                  <a:pt x="8067" y="974215"/>
                </a:cubicBezTo>
                <a:cubicBezTo>
                  <a:pt x="-14050" y="905435"/>
                  <a:pt x="8705" y="830159"/>
                  <a:pt x="65217" y="785144"/>
                </a:cubicBezTo>
                <a:cubicBezTo>
                  <a:pt x="85029" y="769713"/>
                  <a:pt x="92173" y="756569"/>
                  <a:pt x="88839" y="730184"/>
                </a:cubicBezTo>
                <a:cubicBezTo>
                  <a:pt x="40167" y="333183"/>
                  <a:pt x="345443" y="-5622"/>
                  <a:pt x="744731" y="379"/>
                </a:cubicBezTo>
                <a:cubicBezTo>
                  <a:pt x="1090393" y="5427"/>
                  <a:pt x="1377001" y="300035"/>
                  <a:pt x="1375000" y="648841"/>
                </a:cubicBezTo>
                <a:close/>
                <a:moveTo>
                  <a:pt x="1018765" y="999742"/>
                </a:moveTo>
                <a:cubicBezTo>
                  <a:pt x="1105538" y="999742"/>
                  <a:pt x="1192311" y="1000313"/>
                  <a:pt x="1279084" y="999742"/>
                </a:cubicBezTo>
                <a:cubicBezTo>
                  <a:pt x="1317584" y="1001247"/>
                  <a:pt x="1351149" y="973777"/>
                  <a:pt x="1357284" y="935734"/>
                </a:cubicBezTo>
                <a:cubicBezTo>
                  <a:pt x="1363475" y="896205"/>
                  <a:pt x="1344711" y="864106"/>
                  <a:pt x="1306230" y="848199"/>
                </a:cubicBezTo>
                <a:cubicBezTo>
                  <a:pt x="1256890" y="828006"/>
                  <a:pt x="1251842" y="818100"/>
                  <a:pt x="1263177" y="764093"/>
                </a:cubicBezTo>
                <a:cubicBezTo>
                  <a:pt x="1348902" y="356519"/>
                  <a:pt x="972855" y="6284"/>
                  <a:pt x="574329" y="122013"/>
                </a:cubicBezTo>
                <a:cubicBezTo>
                  <a:pt x="298675" y="202118"/>
                  <a:pt x="134940" y="483963"/>
                  <a:pt x="197138" y="770570"/>
                </a:cubicBezTo>
                <a:cubicBezTo>
                  <a:pt x="206663" y="812957"/>
                  <a:pt x="198472" y="830102"/>
                  <a:pt x="163039" y="844389"/>
                </a:cubicBezTo>
                <a:cubicBezTo>
                  <a:pt x="113700" y="864392"/>
                  <a:pt x="93316" y="895729"/>
                  <a:pt x="101793" y="938877"/>
                </a:cubicBezTo>
                <a:cubicBezTo>
                  <a:pt x="109509" y="978501"/>
                  <a:pt x="141227" y="1000123"/>
                  <a:pt x="193233" y="1000409"/>
                </a:cubicBezTo>
                <a:cubicBezTo>
                  <a:pt x="258575" y="1000409"/>
                  <a:pt x="323916" y="1000409"/>
                  <a:pt x="389258" y="1000409"/>
                </a:cubicBezTo>
                <a:cubicBezTo>
                  <a:pt x="474983" y="1001361"/>
                  <a:pt x="529466" y="1055559"/>
                  <a:pt x="530228" y="1140998"/>
                </a:cubicBezTo>
                <a:cubicBezTo>
                  <a:pt x="530228" y="1193290"/>
                  <a:pt x="530228" y="1245773"/>
                  <a:pt x="530228" y="1297874"/>
                </a:cubicBezTo>
                <a:cubicBezTo>
                  <a:pt x="530228" y="1333403"/>
                  <a:pt x="548135" y="1355024"/>
                  <a:pt x="575376" y="1355024"/>
                </a:cubicBezTo>
                <a:cubicBezTo>
                  <a:pt x="602618" y="1355024"/>
                  <a:pt x="620334" y="1332927"/>
                  <a:pt x="620811" y="1297874"/>
                </a:cubicBezTo>
                <a:cubicBezTo>
                  <a:pt x="621477" y="1247964"/>
                  <a:pt x="620811" y="1198052"/>
                  <a:pt x="620811" y="1148141"/>
                </a:cubicBezTo>
                <a:cubicBezTo>
                  <a:pt x="621287" y="1052891"/>
                  <a:pt x="673674" y="1000694"/>
                  <a:pt x="768829" y="1000123"/>
                </a:cubicBezTo>
                <a:cubicBezTo>
                  <a:pt x="852363" y="999456"/>
                  <a:pt x="935612" y="999837"/>
                  <a:pt x="1018765" y="999742"/>
                </a:cubicBezTo>
                <a:close/>
                <a:moveTo>
                  <a:pt x="298485" y="1100135"/>
                </a:moveTo>
                <a:cubicBezTo>
                  <a:pt x="301533" y="1114042"/>
                  <a:pt x="302771" y="1122138"/>
                  <a:pt x="305152" y="1129758"/>
                </a:cubicBezTo>
                <a:cubicBezTo>
                  <a:pt x="425805" y="1519645"/>
                  <a:pt x="546449" y="1909475"/>
                  <a:pt x="667102" y="2299238"/>
                </a:cubicBezTo>
                <a:cubicBezTo>
                  <a:pt x="676627" y="2329908"/>
                  <a:pt x="691677" y="2353816"/>
                  <a:pt x="727681" y="2354483"/>
                </a:cubicBezTo>
                <a:cubicBezTo>
                  <a:pt x="765781" y="2355150"/>
                  <a:pt x="781497" y="2330670"/>
                  <a:pt x="791499" y="2298571"/>
                </a:cubicBezTo>
                <a:cubicBezTo>
                  <a:pt x="911580" y="1909887"/>
                  <a:pt x="1031843" y="1521169"/>
                  <a:pt x="1152306" y="1132425"/>
                </a:cubicBezTo>
                <a:cubicBezTo>
                  <a:pt x="1155163" y="1122900"/>
                  <a:pt x="1156592" y="1113375"/>
                  <a:pt x="1159354" y="1100040"/>
                </a:cubicBezTo>
                <a:cubicBezTo>
                  <a:pt x="1022480" y="1100040"/>
                  <a:pt x="890654" y="1100040"/>
                  <a:pt x="759304" y="1100040"/>
                </a:cubicBezTo>
                <a:cubicBezTo>
                  <a:pt x="733015" y="1100040"/>
                  <a:pt x="721204" y="1114518"/>
                  <a:pt x="721204" y="1140902"/>
                </a:cubicBezTo>
                <a:cubicBezTo>
                  <a:pt x="721204" y="1194338"/>
                  <a:pt x="721966" y="1247868"/>
                  <a:pt x="721204" y="1301303"/>
                </a:cubicBezTo>
                <a:cubicBezTo>
                  <a:pt x="719871" y="1388552"/>
                  <a:pt x="656529" y="1454751"/>
                  <a:pt x="575757" y="1454465"/>
                </a:cubicBezTo>
                <a:cubicBezTo>
                  <a:pt x="494985" y="1454180"/>
                  <a:pt x="431835" y="1389124"/>
                  <a:pt x="430882" y="1301399"/>
                </a:cubicBezTo>
                <a:cubicBezTo>
                  <a:pt x="430406" y="1247964"/>
                  <a:pt x="430882" y="1194433"/>
                  <a:pt x="430882" y="1140998"/>
                </a:cubicBezTo>
                <a:cubicBezTo>
                  <a:pt x="430882" y="1114614"/>
                  <a:pt x="418785" y="1100612"/>
                  <a:pt x="392782" y="1100040"/>
                </a:cubicBezTo>
                <a:cubicBezTo>
                  <a:pt x="362778" y="1100135"/>
                  <a:pt x="333155" y="1100135"/>
                  <a:pt x="298485" y="1100135"/>
                </a:cubicBezTo>
                <a:close/>
              </a:path>
            </a:pathLst>
          </a:custGeom>
          <a:noFill/>
          <a:ln w="57150" cap="flat">
            <a:solidFill>
              <a:srgbClr val="00B0F0"/>
            </a:solidFill>
            <a:prstDash val="solid"/>
            <a:miter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endParaRPr lang="ru-RU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01D0ACBA-FA9D-4C28-928E-5A3219332D6D}"/>
              </a:ext>
            </a:extLst>
          </p:cNvPr>
          <p:cNvSpPr txBox="1"/>
          <p:nvPr/>
        </p:nvSpPr>
        <p:spPr>
          <a:xfrm>
            <a:off x="1604772" y="661798"/>
            <a:ext cx="8982456" cy="134806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>
              <a:lnSpc>
                <a:spcPct val="85000"/>
              </a:lnSpc>
              <a:defRPr sz="4800" spc="100"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defRPr>
            </a:lvl1pPr>
          </a:lstStyle>
          <a:p>
            <a:pPr algn="ctr"/>
            <a:r>
              <a:rPr lang="ru-RU" dirty="0">
                <a:solidFill>
                  <a:schemeClr val="bg1"/>
                </a:solidFill>
              </a:rPr>
              <a:t>СИНЕРГИЯ — ЖЕЛАННАЯ </a:t>
            </a:r>
            <a:br>
              <a:rPr lang="ru-RU" dirty="0">
                <a:solidFill>
                  <a:schemeClr val="bg1"/>
                </a:solidFill>
              </a:rPr>
            </a:br>
            <a:r>
              <a:rPr lang="ru-RU" dirty="0">
                <a:solidFill>
                  <a:schemeClr val="bg1"/>
                </a:solidFill>
              </a:rPr>
              <a:t>И НЕПРЕДСКАЗУЕМАЯ</a:t>
            </a:r>
          </a:p>
        </p:txBody>
      </p:sp>
      <p:sp>
        <p:nvSpPr>
          <p:cNvPr id="11" name="Рисунок 14">
            <a:extLst>
              <a:ext uri="{FF2B5EF4-FFF2-40B4-BE49-F238E27FC236}">
                <a16:creationId xmlns:a16="http://schemas.microsoft.com/office/drawing/2014/main" xmlns="" id="{D395A227-A66B-4C20-AD94-B8623F7B2399}"/>
              </a:ext>
            </a:extLst>
          </p:cNvPr>
          <p:cNvSpPr/>
          <p:nvPr/>
        </p:nvSpPr>
        <p:spPr>
          <a:xfrm>
            <a:off x="891540" y="2802864"/>
            <a:ext cx="1358919" cy="3326474"/>
          </a:xfrm>
          <a:custGeom>
            <a:avLst/>
            <a:gdLst>
              <a:gd name="connsiteX0" fmla="*/ 331729 w 2033280"/>
              <a:gd name="connsiteY0" fmla="*/ 3894336 h 3894677"/>
              <a:gd name="connsiteX1" fmla="*/ 156850 w 2033280"/>
              <a:gd name="connsiteY1" fmla="*/ 3816897 h 3894677"/>
              <a:gd name="connsiteX2" fmla="*/ 450 w 2033280"/>
              <a:gd name="connsiteY2" fmla="*/ 3507525 h 3894677"/>
              <a:gd name="connsiteX3" fmla="*/ 5307 w 2033280"/>
              <a:gd name="connsiteY3" fmla="*/ 1861319 h 3894677"/>
              <a:gd name="connsiteX4" fmla="*/ 159803 w 2033280"/>
              <a:gd name="connsiteY4" fmla="*/ 1235051 h 3894677"/>
              <a:gd name="connsiteX5" fmla="*/ 350303 w 2033280"/>
              <a:gd name="connsiteY5" fmla="*/ 636405 h 3894677"/>
              <a:gd name="connsiteX6" fmla="*/ 368019 w 2033280"/>
              <a:gd name="connsiteY6" fmla="*/ 510293 h 3894677"/>
              <a:gd name="connsiteX7" fmla="*/ 342873 w 2033280"/>
              <a:gd name="connsiteY7" fmla="*/ 502483 h 3894677"/>
              <a:gd name="connsiteX8" fmla="*/ 127418 w 2033280"/>
              <a:gd name="connsiteY8" fmla="*/ 254833 h 3894677"/>
              <a:gd name="connsiteX9" fmla="*/ 332586 w 2033280"/>
              <a:gd name="connsiteY9" fmla="*/ 5945 h 3894677"/>
              <a:gd name="connsiteX10" fmla="*/ 396785 w 2033280"/>
              <a:gd name="connsiteY10" fmla="*/ 39 h 3894677"/>
              <a:gd name="connsiteX11" fmla="*/ 1636559 w 2033280"/>
              <a:gd name="connsiteY11" fmla="*/ 39 h 3894677"/>
              <a:gd name="connsiteX12" fmla="*/ 1902783 w 2033280"/>
              <a:gd name="connsiteY12" fmla="*/ 224639 h 3894677"/>
              <a:gd name="connsiteX13" fmla="*/ 1698281 w 2033280"/>
              <a:gd name="connsiteY13" fmla="*/ 501721 h 3894677"/>
              <a:gd name="connsiteX14" fmla="*/ 1658466 w 2033280"/>
              <a:gd name="connsiteY14" fmla="*/ 509341 h 3894677"/>
              <a:gd name="connsiteX15" fmla="*/ 1736857 w 2033280"/>
              <a:gd name="connsiteY15" fmla="*/ 869291 h 3894677"/>
              <a:gd name="connsiteX16" fmla="*/ 1919356 w 2033280"/>
              <a:gd name="connsiteY16" fmla="*/ 1347636 h 3894677"/>
              <a:gd name="connsiteX17" fmla="*/ 2028703 w 2033280"/>
              <a:gd name="connsiteY17" fmla="*/ 1884180 h 3894677"/>
              <a:gd name="connsiteX18" fmla="*/ 2033180 w 2033280"/>
              <a:gd name="connsiteY18" fmla="*/ 3005749 h 3894677"/>
              <a:gd name="connsiteX19" fmla="*/ 2033180 w 2033280"/>
              <a:gd name="connsiteY19" fmla="*/ 3496286 h 3894677"/>
              <a:gd name="connsiteX20" fmla="*/ 1812200 w 2033280"/>
              <a:gd name="connsiteY20" fmla="*/ 3856807 h 3894677"/>
              <a:gd name="connsiteX21" fmla="*/ 1701615 w 2033280"/>
              <a:gd name="connsiteY21" fmla="*/ 3894431 h 3894677"/>
              <a:gd name="connsiteX22" fmla="*/ 620051 w 2033280"/>
              <a:gd name="connsiteY22" fmla="*/ 510579 h 3894677"/>
              <a:gd name="connsiteX23" fmla="*/ 347636 w 2033280"/>
              <a:gd name="connsiteY23" fmla="*/ 1425456 h 3894677"/>
              <a:gd name="connsiteX24" fmla="*/ 364590 w 2033280"/>
              <a:gd name="connsiteY24" fmla="*/ 1430313 h 3894677"/>
              <a:gd name="connsiteX25" fmla="*/ 413930 w 2033280"/>
              <a:gd name="connsiteY25" fmla="*/ 1428313 h 3894677"/>
              <a:gd name="connsiteX26" fmla="*/ 753020 w 2033280"/>
              <a:gd name="connsiteY26" fmla="*/ 1480796 h 3894677"/>
              <a:gd name="connsiteX27" fmla="*/ 981620 w 2033280"/>
              <a:gd name="connsiteY27" fmla="*/ 1598811 h 3894677"/>
              <a:gd name="connsiteX28" fmla="*/ 1218697 w 2033280"/>
              <a:gd name="connsiteY28" fmla="*/ 1673487 h 3894677"/>
              <a:gd name="connsiteX29" fmla="*/ 1708853 w 2033280"/>
              <a:gd name="connsiteY29" fmla="*/ 1507656 h 3894677"/>
              <a:gd name="connsiteX30" fmla="*/ 1628748 w 2033280"/>
              <a:gd name="connsiteY30" fmla="*/ 1305441 h 3894677"/>
              <a:gd name="connsiteX31" fmla="*/ 1466823 w 2033280"/>
              <a:gd name="connsiteY31" fmla="*/ 852336 h 3894677"/>
              <a:gd name="connsiteX32" fmla="*/ 1404625 w 2033280"/>
              <a:gd name="connsiteY32" fmla="*/ 510579 h 38946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033280" h="3894677">
                <a:moveTo>
                  <a:pt x="331729" y="3894336"/>
                </a:moveTo>
                <a:cubicBezTo>
                  <a:pt x="273055" y="3869095"/>
                  <a:pt x="208571" y="3852331"/>
                  <a:pt x="156850" y="3816897"/>
                </a:cubicBezTo>
                <a:cubicBezTo>
                  <a:pt x="50646" y="3744221"/>
                  <a:pt x="450" y="3635922"/>
                  <a:pt x="450" y="3507525"/>
                </a:cubicBezTo>
                <a:cubicBezTo>
                  <a:pt x="450" y="2958790"/>
                  <a:pt x="450" y="2410055"/>
                  <a:pt x="5307" y="1861319"/>
                </a:cubicBezTo>
                <a:cubicBezTo>
                  <a:pt x="7212" y="1641673"/>
                  <a:pt x="71030" y="1434695"/>
                  <a:pt x="159803" y="1235051"/>
                </a:cubicBezTo>
                <a:cubicBezTo>
                  <a:pt x="245528" y="1042646"/>
                  <a:pt x="318775" y="846145"/>
                  <a:pt x="350303" y="636405"/>
                </a:cubicBezTo>
                <a:cubicBezTo>
                  <a:pt x="356494" y="595257"/>
                  <a:pt x="361923" y="553918"/>
                  <a:pt x="368019" y="510293"/>
                </a:cubicBezTo>
                <a:cubicBezTo>
                  <a:pt x="359837" y="507074"/>
                  <a:pt x="351436" y="504464"/>
                  <a:pt x="342873" y="502483"/>
                </a:cubicBezTo>
                <a:cubicBezTo>
                  <a:pt x="220144" y="483757"/>
                  <a:pt x="128980" y="378972"/>
                  <a:pt x="127418" y="254833"/>
                </a:cubicBezTo>
                <a:cubicBezTo>
                  <a:pt x="127865" y="133618"/>
                  <a:pt x="213686" y="29519"/>
                  <a:pt x="332586" y="5945"/>
                </a:cubicBezTo>
                <a:cubicBezTo>
                  <a:pt x="353751" y="1982"/>
                  <a:pt x="375249" y="1"/>
                  <a:pt x="396785" y="39"/>
                </a:cubicBezTo>
                <a:cubicBezTo>
                  <a:pt x="810103" y="-342"/>
                  <a:pt x="1223364" y="-342"/>
                  <a:pt x="1636559" y="39"/>
                </a:cubicBezTo>
                <a:cubicBezTo>
                  <a:pt x="1781244" y="39"/>
                  <a:pt x="1883542" y="87288"/>
                  <a:pt x="1902783" y="224639"/>
                </a:cubicBezTo>
                <a:cubicBezTo>
                  <a:pt x="1920785" y="353036"/>
                  <a:pt x="1826583" y="480766"/>
                  <a:pt x="1698281" y="501721"/>
                </a:cubicBezTo>
                <a:cubicBezTo>
                  <a:pt x="1688756" y="503340"/>
                  <a:pt x="1679231" y="505436"/>
                  <a:pt x="1658466" y="509341"/>
                </a:cubicBezTo>
                <a:cubicBezTo>
                  <a:pt x="1684184" y="631071"/>
                  <a:pt x="1699614" y="753657"/>
                  <a:pt x="1736857" y="869291"/>
                </a:cubicBezTo>
                <a:cubicBezTo>
                  <a:pt x="1789054" y="1031216"/>
                  <a:pt x="1856205" y="1188950"/>
                  <a:pt x="1919356" y="1347636"/>
                </a:cubicBezTo>
                <a:cubicBezTo>
                  <a:pt x="1988689" y="1518181"/>
                  <a:pt x="2025760" y="1700109"/>
                  <a:pt x="2028703" y="1884180"/>
                </a:cubicBezTo>
                <a:cubicBezTo>
                  <a:pt x="2032608" y="2258036"/>
                  <a:pt x="2032132" y="2631892"/>
                  <a:pt x="2033180" y="3005749"/>
                </a:cubicBezTo>
                <a:cubicBezTo>
                  <a:pt x="2033656" y="3169293"/>
                  <a:pt x="2034132" y="3332742"/>
                  <a:pt x="2033180" y="3496286"/>
                </a:cubicBezTo>
                <a:cubicBezTo>
                  <a:pt x="2032227" y="3659830"/>
                  <a:pt x="1960599" y="3783274"/>
                  <a:pt x="1812200" y="3856807"/>
                </a:cubicBezTo>
                <a:cubicBezTo>
                  <a:pt x="1777624" y="3873952"/>
                  <a:pt x="1738572" y="3882144"/>
                  <a:pt x="1701615" y="3894431"/>
                </a:cubicBezTo>
                <a:close/>
                <a:moveTo>
                  <a:pt x="620051" y="510579"/>
                </a:moveTo>
                <a:cubicBezTo>
                  <a:pt x="596905" y="835763"/>
                  <a:pt x="494702" y="1137134"/>
                  <a:pt x="347636" y="1425456"/>
                </a:cubicBezTo>
                <a:cubicBezTo>
                  <a:pt x="353122" y="1427608"/>
                  <a:pt x="358799" y="1429228"/>
                  <a:pt x="364590" y="1430313"/>
                </a:cubicBezTo>
                <a:cubicBezTo>
                  <a:pt x="381068" y="1429837"/>
                  <a:pt x="397547" y="1429075"/>
                  <a:pt x="413930" y="1428313"/>
                </a:cubicBezTo>
                <a:cubicBezTo>
                  <a:pt x="530516" y="1422979"/>
                  <a:pt x="645483" y="1434981"/>
                  <a:pt x="753020" y="1480796"/>
                </a:cubicBezTo>
                <a:cubicBezTo>
                  <a:pt x="831792" y="1514324"/>
                  <a:pt x="906563" y="1557853"/>
                  <a:pt x="981620" y="1598811"/>
                </a:cubicBezTo>
                <a:cubicBezTo>
                  <a:pt x="1054486" y="1640159"/>
                  <a:pt x="1135287" y="1665609"/>
                  <a:pt x="1218697" y="1673487"/>
                </a:cubicBezTo>
                <a:cubicBezTo>
                  <a:pt x="1404625" y="1688631"/>
                  <a:pt x="1556549" y="1604431"/>
                  <a:pt x="1708853" y="1507656"/>
                </a:cubicBezTo>
                <a:cubicBezTo>
                  <a:pt x="1681993" y="1439172"/>
                  <a:pt x="1659133" y="1370592"/>
                  <a:pt x="1628748" y="1305441"/>
                </a:cubicBezTo>
                <a:cubicBezTo>
                  <a:pt x="1560835" y="1159232"/>
                  <a:pt x="1500256" y="1010166"/>
                  <a:pt x="1466823" y="852336"/>
                </a:cubicBezTo>
                <a:cubicBezTo>
                  <a:pt x="1443201" y="739941"/>
                  <a:pt x="1425390" y="626308"/>
                  <a:pt x="1404625" y="510579"/>
                </a:cubicBezTo>
                <a:close/>
              </a:path>
            </a:pathLst>
          </a:custGeom>
          <a:noFill/>
          <a:ln w="57150" cap="flat">
            <a:solidFill>
              <a:srgbClr val="00B0F0"/>
            </a:solidFill>
            <a:prstDash val="solid"/>
            <a:miter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endParaRPr lang="ru-RU"/>
          </a:p>
        </p:txBody>
      </p:sp>
      <p:sp>
        <p:nvSpPr>
          <p:cNvPr id="5" name="Рисунок 3">
            <a:extLst>
              <a:ext uri="{FF2B5EF4-FFF2-40B4-BE49-F238E27FC236}">
                <a16:creationId xmlns:a16="http://schemas.microsoft.com/office/drawing/2014/main" xmlns="" id="{844B5DF1-C0E1-47E7-BFDB-5309FCD79819}"/>
              </a:ext>
            </a:extLst>
          </p:cNvPr>
          <p:cNvSpPr/>
          <p:nvPr/>
        </p:nvSpPr>
        <p:spPr>
          <a:xfrm>
            <a:off x="4087511" y="2817252"/>
            <a:ext cx="3651218" cy="2281717"/>
          </a:xfrm>
          <a:custGeom>
            <a:avLst/>
            <a:gdLst>
              <a:gd name="connsiteX0" fmla="*/ -72 w 3651218"/>
              <a:gd name="connsiteY0" fmla="*/ 56132 h 2281717"/>
              <a:gd name="connsiteX1" fmla="*/ 81842 w 3651218"/>
              <a:gd name="connsiteY1" fmla="*/ -1018 h 2281717"/>
              <a:gd name="connsiteX2" fmla="*/ 742306 w 3651218"/>
              <a:gd name="connsiteY2" fmla="*/ 98708 h 2281717"/>
              <a:gd name="connsiteX3" fmla="*/ 856606 w 3651218"/>
              <a:gd name="connsiteY3" fmla="*/ 147762 h 2281717"/>
              <a:gd name="connsiteX4" fmla="*/ 909756 w 3651218"/>
              <a:gd name="connsiteY4" fmla="*/ 260157 h 2281717"/>
              <a:gd name="connsiteX5" fmla="*/ 904898 w 3651218"/>
              <a:gd name="connsiteY5" fmla="*/ 303495 h 2281717"/>
              <a:gd name="connsiteX6" fmla="*/ 942331 w 3651218"/>
              <a:gd name="connsiteY6" fmla="*/ 303495 h 2281717"/>
              <a:gd name="connsiteX7" fmla="*/ 1480589 w 3651218"/>
              <a:gd name="connsiteY7" fmla="*/ 302639 h 2281717"/>
              <a:gd name="connsiteX8" fmla="*/ 1538310 w 3651218"/>
              <a:gd name="connsiteY8" fmla="*/ 282636 h 2281717"/>
              <a:gd name="connsiteX9" fmla="*/ 1916167 w 3651218"/>
              <a:gd name="connsiteY9" fmla="*/ 162622 h 2281717"/>
              <a:gd name="connsiteX10" fmla="*/ 2174390 w 3651218"/>
              <a:gd name="connsiteY10" fmla="*/ 238822 h 2281717"/>
              <a:gd name="connsiteX11" fmla="*/ 2555866 w 3651218"/>
              <a:gd name="connsiteY11" fmla="*/ 396460 h 2281717"/>
              <a:gd name="connsiteX12" fmla="*/ 2589490 w 3651218"/>
              <a:gd name="connsiteY12" fmla="*/ 407509 h 2281717"/>
              <a:gd name="connsiteX13" fmla="*/ 2663213 w 3651218"/>
              <a:gd name="connsiteY13" fmla="*/ 297399 h 2281717"/>
              <a:gd name="connsiteX14" fmla="*/ 3298340 w 3651218"/>
              <a:gd name="connsiteY14" fmla="*/ 162906 h 2281717"/>
              <a:gd name="connsiteX15" fmla="*/ 3558086 w 3651218"/>
              <a:gd name="connsiteY15" fmla="*/ 150620 h 2281717"/>
              <a:gd name="connsiteX16" fmla="*/ 3651051 w 3651218"/>
              <a:gd name="connsiteY16" fmla="*/ 240345 h 2281717"/>
              <a:gd name="connsiteX17" fmla="*/ 3651051 w 3651218"/>
              <a:gd name="connsiteY17" fmla="*/ 1580988 h 2281717"/>
              <a:gd name="connsiteX18" fmla="*/ 3559420 w 3651218"/>
              <a:gd name="connsiteY18" fmla="*/ 1672619 h 2281717"/>
              <a:gd name="connsiteX19" fmla="*/ 3142320 w 3651218"/>
              <a:gd name="connsiteY19" fmla="*/ 1672619 h 2281717"/>
              <a:gd name="connsiteX20" fmla="*/ 3039165 w 3651218"/>
              <a:gd name="connsiteY20" fmla="*/ 1596419 h 2281717"/>
              <a:gd name="connsiteX21" fmla="*/ 3024496 w 3651218"/>
              <a:gd name="connsiteY21" fmla="*/ 1547651 h 2281717"/>
              <a:gd name="connsiteX22" fmla="*/ 2916007 w 3651218"/>
              <a:gd name="connsiteY22" fmla="*/ 1621279 h 2281717"/>
              <a:gd name="connsiteX23" fmla="*/ 2908101 w 3651218"/>
              <a:gd name="connsiteY23" fmla="*/ 1645568 h 2281717"/>
              <a:gd name="connsiteX24" fmla="*/ 2669976 w 3651218"/>
              <a:gd name="connsiteY24" fmla="*/ 1922365 h 2281717"/>
              <a:gd name="connsiteX25" fmla="*/ 2638162 w 3651218"/>
              <a:gd name="connsiteY25" fmla="*/ 1942368 h 2281717"/>
              <a:gd name="connsiteX26" fmla="*/ 2355365 w 3651218"/>
              <a:gd name="connsiteY26" fmla="*/ 2085243 h 2281717"/>
              <a:gd name="connsiteX27" fmla="*/ 2316122 w 3651218"/>
              <a:gd name="connsiteY27" fmla="*/ 2104293 h 2281717"/>
              <a:gd name="connsiteX28" fmla="*/ 2011989 w 3651218"/>
              <a:gd name="connsiteY28" fmla="*/ 2235071 h 2281717"/>
              <a:gd name="connsiteX29" fmla="*/ 1989129 w 3651218"/>
              <a:gd name="connsiteY29" fmla="*/ 2237071 h 2281717"/>
              <a:gd name="connsiteX30" fmla="*/ 1704331 w 3651218"/>
              <a:gd name="connsiteY30" fmla="*/ 2259360 h 2281717"/>
              <a:gd name="connsiteX31" fmla="*/ 1457157 w 3651218"/>
              <a:gd name="connsiteY31" fmla="*/ 2121437 h 2281717"/>
              <a:gd name="connsiteX32" fmla="*/ 892039 w 3651218"/>
              <a:gd name="connsiteY32" fmla="*/ 1675572 h 2281717"/>
              <a:gd name="connsiteX33" fmla="*/ 621243 w 3651218"/>
              <a:gd name="connsiteY33" fmla="*/ 1417159 h 2281717"/>
              <a:gd name="connsiteX34" fmla="*/ 605527 w 3651218"/>
              <a:gd name="connsiteY34" fmla="*/ 1464022 h 2281717"/>
              <a:gd name="connsiteX35" fmla="*/ 530946 w 3651218"/>
              <a:gd name="connsiteY35" fmla="*/ 1519076 h 2281717"/>
              <a:gd name="connsiteX36" fmla="*/ 78223 w 3651218"/>
              <a:gd name="connsiteY36" fmla="*/ 1519076 h 2281717"/>
              <a:gd name="connsiteX37" fmla="*/ -168 w 3651218"/>
              <a:gd name="connsiteY37" fmla="*/ 1467356 h 2281717"/>
              <a:gd name="connsiteX38" fmla="*/ 2202108 w 3651218"/>
              <a:gd name="connsiteY38" fmla="*/ 2012185 h 2281717"/>
              <a:gd name="connsiteX39" fmla="*/ 2181629 w 3651218"/>
              <a:gd name="connsiteY39" fmla="*/ 1990659 h 2281717"/>
              <a:gd name="connsiteX40" fmla="*/ 1859398 w 3651218"/>
              <a:gd name="connsiteY40" fmla="*/ 1662809 h 2281717"/>
              <a:gd name="connsiteX41" fmla="*/ 1840348 w 3651218"/>
              <a:gd name="connsiteY41" fmla="*/ 1641378 h 2281717"/>
              <a:gd name="connsiteX42" fmla="*/ 1853912 w 3651218"/>
              <a:gd name="connsiteY42" fmla="*/ 1535649 h 2281717"/>
              <a:gd name="connsiteX43" fmla="*/ 1950743 w 3651218"/>
              <a:gd name="connsiteY43" fmla="*/ 1539650 h 2281717"/>
              <a:gd name="connsiteX44" fmla="*/ 1985700 w 3651218"/>
              <a:gd name="connsiteY44" fmla="*/ 1575083 h 2281717"/>
              <a:gd name="connsiteX45" fmla="*/ 2313550 w 3651218"/>
              <a:gd name="connsiteY45" fmla="*/ 1902267 h 2281717"/>
              <a:gd name="connsiteX46" fmla="*/ 2485572 w 3651218"/>
              <a:gd name="connsiteY46" fmla="*/ 1895313 h 2281717"/>
              <a:gd name="connsiteX47" fmla="*/ 2484619 w 3651218"/>
              <a:gd name="connsiteY47" fmla="*/ 1834353 h 2281717"/>
              <a:gd name="connsiteX48" fmla="*/ 2080854 w 3651218"/>
              <a:gd name="connsiteY48" fmla="*/ 1426684 h 2281717"/>
              <a:gd name="connsiteX49" fmla="*/ 2078092 w 3651218"/>
              <a:gd name="connsiteY49" fmla="*/ 1312955 h 2281717"/>
              <a:gd name="connsiteX50" fmla="*/ 2189058 w 3651218"/>
              <a:gd name="connsiteY50" fmla="*/ 1320671 h 2281717"/>
              <a:gd name="connsiteX51" fmla="*/ 2298501 w 3651218"/>
              <a:gd name="connsiteY51" fmla="*/ 1433066 h 2281717"/>
              <a:gd name="connsiteX52" fmla="*/ 2606634 w 3651218"/>
              <a:gd name="connsiteY52" fmla="*/ 1739771 h 2281717"/>
              <a:gd name="connsiteX53" fmla="*/ 2667880 w 3651218"/>
              <a:gd name="connsiteY53" fmla="*/ 1767012 h 2281717"/>
              <a:gd name="connsiteX54" fmla="*/ 2755615 w 3651218"/>
              <a:gd name="connsiteY54" fmla="*/ 1670714 h 2281717"/>
              <a:gd name="connsiteX55" fmla="*/ 2748176 w 3651218"/>
              <a:gd name="connsiteY55" fmla="*/ 1638520 h 2281717"/>
              <a:gd name="connsiteX56" fmla="*/ 2702932 w 3651218"/>
              <a:gd name="connsiteY56" fmla="*/ 1566606 h 2281717"/>
              <a:gd name="connsiteX57" fmla="*/ 2548532 w 3651218"/>
              <a:gd name="connsiteY57" fmla="*/ 1409063 h 2281717"/>
              <a:gd name="connsiteX58" fmla="*/ 1896546 w 3651218"/>
              <a:gd name="connsiteY58" fmla="*/ 861185 h 2281717"/>
              <a:gd name="connsiteX59" fmla="*/ 1862636 w 3651218"/>
              <a:gd name="connsiteY59" fmla="*/ 857470 h 2281717"/>
              <a:gd name="connsiteX60" fmla="*/ 1752813 w 3651218"/>
              <a:gd name="connsiteY60" fmla="*/ 898142 h 2281717"/>
              <a:gd name="connsiteX61" fmla="*/ 1689186 w 3651218"/>
              <a:gd name="connsiteY61" fmla="*/ 938242 h 2281717"/>
              <a:gd name="connsiteX62" fmla="*/ 1296851 w 3651218"/>
              <a:gd name="connsiteY62" fmla="*/ 1068354 h 2281717"/>
              <a:gd name="connsiteX63" fmla="*/ 1137975 w 3651218"/>
              <a:gd name="connsiteY63" fmla="*/ 816132 h 2281717"/>
              <a:gd name="connsiteX64" fmla="*/ 1301614 w 3651218"/>
              <a:gd name="connsiteY64" fmla="*/ 504093 h 2281717"/>
              <a:gd name="connsiteX65" fmla="*/ 1342000 w 3651218"/>
              <a:gd name="connsiteY65" fmla="*/ 457038 h 2281717"/>
              <a:gd name="connsiteX66" fmla="*/ 879466 w 3651218"/>
              <a:gd name="connsiteY66" fmla="*/ 457038 h 2281717"/>
              <a:gd name="connsiteX67" fmla="*/ 850891 w 3651218"/>
              <a:gd name="connsiteY67" fmla="*/ 586578 h 2281717"/>
              <a:gd name="connsiteX68" fmla="*/ 682489 w 3651218"/>
              <a:gd name="connsiteY68" fmla="*/ 1219229 h 2281717"/>
              <a:gd name="connsiteX69" fmla="*/ 686966 w 3651218"/>
              <a:gd name="connsiteY69" fmla="*/ 1260187 h 2281717"/>
              <a:gd name="connsiteX70" fmla="*/ 961286 w 3651218"/>
              <a:gd name="connsiteY70" fmla="*/ 1534888 h 2281717"/>
              <a:gd name="connsiteX71" fmla="*/ 1620892 w 3651218"/>
              <a:gd name="connsiteY71" fmla="*/ 2050381 h 2281717"/>
              <a:gd name="connsiteX72" fmla="*/ 1778340 w 3651218"/>
              <a:gd name="connsiteY72" fmla="*/ 2121723 h 2281717"/>
              <a:gd name="connsiteX73" fmla="*/ 1851588 w 3651218"/>
              <a:gd name="connsiteY73" fmla="*/ 2129534 h 2281717"/>
              <a:gd name="connsiteX74" fmla="*/ 1725000 w 3651218"/>
              <a:gd name="connsiteY74" fmla="*/ 1991992 h 2281717"/>
              <a:gd name="connsiteX75" fmla="*/ 1542787 w 3651218"/>
              <a:gd name="connsiteY75" fmla="*/ 1801492 h 2281717"/>
              <a:gd name="connsiteX76" fmla="*/ 1542206 w 3651218"/>
              <a:gd name="connsiteY76" fmla="*/ 1696717 h 2281717"/>
              <a:gd name="connsiteX77" fmla="*/ 1546026 w 3651218"/>
              <a:gd name="connsiteY77" fmla="*/ 1693098 h 2281717"/>
              <a:gd name="connsiteX78" fmla="*/ 1651943 w 3651218"/>
              <a:gd name="connsiteY78" fmla="*/ 1696908 h 2281717"/>
              <a:gd name="connsiteX79" fmla="*/ 1681661 w 3651218"/>
              <a:gd name="connsiteY79" fmla="*/ 1727674 h 2281717"/>
              <a:gd name="connsiteX80" fmla="*/ 2025895 w 3651218"/>
              <a:gd name="connsiteY80" fmla="*/ 2068574 h 2281717"/>
              <a:gd name="connsiteX81" fmla="*/ 2129623 w 3651218"/>
              <a:gd name="connsiteY81" fmla="*/ 2078956 h 2281717"/>
              <a:gd name="connsiteX82" fmla="*/ 2202108 w 3651218"/>
              <a:gd name="connsiteY82" fmla="*/ 2012185 h 2281717"/>
              <a:gd name="connsiteX83" fmla="*/ 2838378 w 3651218"/>
              <a:gd name="connsiteY83" fmla="*/ 1489835 h 2281717"/>
              <a:gd name="connsiteX84" fmla="*/ 2957916 w 3651218"/>
              <a:gd name="connsiteY84" fmla="*/ 1408586 h 2281717"/>
              <a:gd name="connsiteX85" fmla="*/ 2968203 w 3651218"/>
              <a:gd name="connsiteY85" fmla="*/ 1377630 h 2281717"/>
              <a:gd name="connsiteX86" fmla="*/ 2695407 w 3651218"/>
              <a:gd name="connsiteY86" fmla="*/ 628965 h 2281717"/>
              <a:gd name="connsiteX87" fmla="*/ 2669976 w 3651218"/>
              <a:gd name="connsiteY87" fmla="*/ 602867 h 2281717"/>
              <a:gd name="connsiteX88" fmla="*/ 2046660 w 3651218"/>
              <a:gd name="connsiteY88" fmla="*/ 351311 h 2281717"/>
              <a:gd name="connsiteX89" fmla="*/ 1678899 w 3651218"/>
              <a:gd name="connsiteY89" fmla="*/ 372266 h 2281717"/>
              <a:gd name="connsiteX90" fmla="*/ 1359717 w 3651218"/>
              <a:gd name="connsiteY90" fmla="*/ 683353 h 2281717"/>
              <a:gd name="connsiteX91" fmla="*/ 1288089 w 3651218"/>
              <a:gd name="connsiteY91" fmla="*/ 844707 h 2281717"/>
              <a:gd name="connsiteX92" fmla="*/ 1332761 w 3651218"/>
              <a:gd name="connsiteY92" fmla="*/ 919478 h 2281717"/>
              <a:gd name="connsiteX93" fmla="*/ 1423915 w 3651218"/>
              <a:gd name="connsiteY93" fmla="*/ 928146 h 2281717"/>
              <a:gd name="connsiteX94" fmla="*/ 1598604 w 3651218"/>
              <a:gd name="connsiteY94" fmla="*/ 810606 h 2281717"/>
              <a:gd name="connsiteX95" fmla="*/ 1650705 w 3651218"/>
              <a:gd name="connsiteY95" fmla="*/ 764982 h 2281717"/>
              <a:gd name="connsiteX96" fmla="*/ 1868542 w 3651218"/>
              <a:gd name="connsiteY96" fmla="*/ 690782 h 2281717"/>
              <a:gd name="connsiteX97" fmla="*/ 1960077 w 3651218"/>
              <a:gd name="connsiteY97" fmla="*/ 710403 h 2281717"/>
              <a:gd name="connsiteX98" fmla="*/ 2301549 w 3651218"/>
              <a:gd name="connsiteY98" fmla="*/ 1001678 h 2281717"/>
              <a:gd name="connsiteX99" fmla="*/ 2838378 w 3651218"/>
              <a:gd name="connsiteY99" fmla="*/ 1489835 h 2281717"/>
              <a:gd name="connsiteX100" fmla="*/ 2772465 w 3651218"/>
              <a:gd name="connsiteY100" fmla="*/ 419797 h 2281717"/>
              <a:gd name="connsiteX101" fmla="*/ 2823804 w 3651218"/>
              <a:gd name="connsiteY101" fmla="*/ 540668 h 2281717"/>
              <a:gd name="connsiteX102" fmla="*/ 3164514 w 3651218"/>
              <a:gd name="connsiteY102" fmla="*/ 1488215 h 2281717"/>
              <a:gd name="connsiteX103" fmla="*/ 3208900 w 3651218"/>
              <a:gd name="connsiteY103" fmla="*/ 1520600 h 2281717"/>
              <a:gd name="connsiteX104" fmla="*/ 3397876 w 3651218"/>
              <a:gd name="connsiteY104" fmla="*/ 1520028 h 2281717"/>
              <a:gd name="connsiteX105" fmla="*/ 3497508 w 3651218"/>
              <a:gd name="connsiteY105" fmla="*/ 1520028 h 2281717"/>
              <a:gd name="connsiteX106" fmla="*/ 3497508 w 3651218"/>
              <a:gd name="connsiteY106" fmla="*/ 304638 h 2281717"/>
              <a:gd name="connsiteX107" fmla="*/ 2772465 w 3651218"/>
              <a:gd name="connsiteY107" fmla="*/ 419797 h 2281717"/>
              <a:gd name="connsiteX108" fmla="*/ 153090 w 3651218"/>
              <a:gd name="connsiteY108" fmla="*/ 1366867 h 2281717"/>
              <a:gd name="connsiteX109" fmla="*/ 476940 w 3651218"/>
              <a:gd name="connsiteY109" fmla="*/ 1366867 h 2281717"/>
              <a:gd name="connsiteX110" fmla="*/ 524565 w 3651218"/>
              <a:gd name="connsiteY110" fmla="*/ 1212942 h 2281717"/>
              <a:gd name="connsiteX111" fmla="*/ 751736 w 3651218"/>
              <a:gd name="connsiteY111" fmla="*/ 298542 h 2281717"/>
              <a:gd name="connsiteX112" fmla="*/ 722589 w 3651218"/>
              <a:gd name="connsiteY112" fmla="*/ 250917 h 2281717"/>
              <a:gd name="connsiteX113" fmla="*/ 409503 w 3651218"/>
              <a:gd name="connsiteY113" fmla="*/ 185957 h 2281717"/>
              <a:gd name="connsiteX114" fmla="*/ 153280 w 3651218"/>
              <a:gd name="connsiteY114" fmla="*/ 155572 h 22817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3651218" h="2281717">
                <a:moveTo>
                  <a:pt x="-72" y="56132"/>
                </a:moveTo>
                <a:cubicBezTo>
                  <a:pt x="16406" y="21556"/>
                  <a:pt x="40313" y="-3495"/>
                  <a:pt x="81842" y="-1018"/>
                </a:cubicBezTo>
                <a:cubicBezTo>
                  <a:pt x="304632" y="14984"/>
                  <a:pt x="527232" y="32605"/>
                  <a:pt x="742306" y="98708"/>
                </a:cubicBezTo>
                <a:cubicBezTo>
                  <a:pt x="781749" y="111757"/>
                  <a:pt x="819992" y="128141"/>
                  <a:pt x="856606" y="147762"/>
                </a:cubicBezTo>
                <a:cubicBezTo>
                  <a:pt x="901945" y="170908"/>
                  <a:pt x="921281" y="208627"/>
                  <a:pt x="909756" y="260157"/>
                </a:cubicBezTo>
                <a:cubicBezTo>
                  <a:pt x="906993" y="272635"/>
                  <a:pt x="906803" y="285779"/>
                  <a:pt x="904898" y="303495"/>
                </a:cubicBezTo>
                <a:lnTo>
                  <a:pt x="942331" y="303495"/>
                </a:lnTo>
                <a:cubicBezTo>
                  <a:pt x="1121782" y="303495"/>
                  <a:pt x="1301233" y="304068"/>
                  <a:pt x="1480589" y="302639"/>
                </a:cubicBezTo>
                <a:cubicBezTo>
                  <a:pt x="1501382" y="301782"/>
                  <a:pt x="1521451" y="294829"/>
                  <a:pt x="1538310" y="282636"/>
                </a:cubicBezTo>
                <a:cubicBezTo>
                  <a:pt x="1651182" y="200435"/>
                  <a:pt x="1772816" y="148239"/>
                  <a:pt x="1916167" y="162622"/>
                </a:cubicBezTo>
                <a:cubicBezTo>
                  <a:pt x="2007131" y="172147"/>
                  <a:pt x="2091046" y="203674"/>
                  <a:pt x="2174390" y="238822"/>
                </a:cubicBezTo>
                <a:cubicBezTo>
                  <a:pt x="2301168" y="292447"/>
                  <a:pt x="2428612" y="344167"/>
                  <a:pt x="2555866" y="396460"/>
                </a:cubicBezTo>
                <a:cubicBezTo>
                  <a:pt x="2566534" y="400841"/>
                  <a:pt x="2577774" y="403699"/>
                  <a:pt x="2589490" y="407509"/>
                </a:cubicBezTo>
                <a:cubicBezTo>
                  <a:pt x="2587394" y="340834"/>
                  <a:pt x="2600824" y="321784"/>
                  <a:pt x="2663213" y="297399"/>
                </a:cubicBezTo>
                <a:cubicBezTo>
                  <a:pt x="2867715" y="218343"/>
                  <a:pt x="3081075" y="180718"/>
                  <a:pt x="3298340" y="162906"/>
                </a:cubicBezTo>
                <a:cubicBezTo>
                  <a:pt x="3384637" y="155858"/>
                  <a:pt x="3471505" y="153381"/>
                  <a:pt x="3558086" y="150620"/>
                </a:cubicBezTo>
                <a:cubicBezTo>
                  <a:pt x="3620857" y="148619"/>
                  <a:pt x="3651051" y="178528"/>
                  <a:pt x="3651051" y="240345"/>
                </a:cubicBezTo>
                <a:cubicBezTo>
                  <a:pt x="3651051" y="687258"/>
                  <a:pt x="3651051" y="1134172"/>
                  <a:pt x="3651051" y="1580988"/>
                </a:cubicBezTo>
                <a:cubicBezTo>
                  <a:pt x="3651051" y="1643282"/>
                  <a:pt x="3622476" y="1672428"/>
                  <a:pt x="3559420" y="1672619"/>
                </a:cubicBezTo>
                <a:cubicBezTo>
                  <a:pt x="3420355" y="1672619"/>
                  <a:pt x="3281290" y="1672619"/>
                  <a:pt x="3142320" y="1672619"/>
                </a:cubicBezTo>
                <a:cubicBezTo>
                  <a:pt x="3078217" y="1672619"/>
                  <a:pt x="3057643" y="1657284"/>
                  <a:pt x="3039165" y="1596419"/>
                </a:cubicBezTo>
                <a:cubicBezTo>
                  <a:pt x="3034783" y="1582036"/>
                  <a:pt x="3030497" y="1567844"/>
                  <a:pt x="3024496" y="1547651"/>
                </a:cubicBezTo>
                <a:cubicBezTo>
                  <a:pt x="2985634" y="1573749"/>
                  <a:pt x="2950106" y="1596610"/>
                  <a:pt x="2916007" y="1621279"/>
                </a:cubicBezTo>
                <a:cubicBezTo>
                  <a:pt x="2909920" y="1627852"/>
                  <a:pt x="2907024" y="1636710"/>
                  <a:pt x="2908101" y="1645568"/>
                </a:cubicBezTo>
                <a:cubicBezTo>
                  <a:pt x="2924865" y="1782729"/>
                  <a:pt x="2814470" y="1910459"/>
                  <a:pt x="2669976" y="1922365"/>
                </a:cubicBezTo>
                <a:cubicBezTo>
                  <a:pt x="2657050" y="1924270"/>
                  <a:pt x="2645515" y="1931604"/>
                  <a:pt x="2638162" y="1942368"/>
                </a:cubicBezTo>
                <a:cubicBezTo>
                  <a:pt x="2573011" y="2048572"/>
                  <a:pt x="2476237" y="2091719"/>
                  <a:pt x="2355365" y="2085243"/>
                </a:cubicBezTo>
                <a:cubicBezTo>
                  <a:pt x="2335743" y="2084100"/>
                  <a:pt x="2326790" y="2087052"/>
                  <a:pt x="2316122" y="2104293"/>
                </a:cubicBezTo>
                <a:cubicBezTo>
                  <a:pt x="2248780" y="2216497"/>
                  <a:pt x="2116097" y="2270789"/>
                  <a:pt x="2011989" y="2235071"/>
                </a:cubicBezTo>
                <a:cubicBezTo>
                  <a:pt x="2004407" y="2232689"/>
                  <a:pt x="1996187" y="2233451"/>
                  <a:pt x="1989129" y="2237071"/>
                </a:cubicBezTo>
                <a:cubicBezTo>
                  <a:pt x="1897974" y="2294221"/>
                  <a:pt x="1802343" y="2287649"/>
                  <a:pt x="1704331" y="2259360"/>
                </a:cubicBezTo>
                <a:cubicBezTo>
                  <a:pt x="1611081" y="2232403"/>
                  <a:pt x="1532214" y="2180207"/>
                  <a:pt x="1457157" y="2121437"/>
                </a:cubicBezTo>
                <a:cubicBezTo>
                  <a:pt x="1268181" y="1973515"/>
                  <a:pt x="1077110" y="1828163"/>
                  <a:pt x="892039" y="1675572"/>
                </a:cubicBezTo>
                <a:cubicBezTo>
                  <a:pt x="796789" y="1597277"/>
                  <a:pt x="713159" y="1505647"/>
                  <a:pt x="621243" y="1417159"/>
                </a:cubicBezTo>
                <a:cubicBezTo>
                  <a:pt x="616195" y="1432113"/>
                  <a:pt x="611052" y="1448115"/>
                  <a:pt x="605527" y="1464022"/>
                </a:cubicBezTo>
                <a:cubicBezTo>
                  <a:pt x="593145" y="1499074"/>
                  <a:pt x="568951" y="1518981"/>
                  <a:pt x="530946" y="1519076"/>
                </a:cubicBezTo>
                <a:cubicBezTo>
                  <a:pt x="380070" y="1519076"/>
                  <a:pt x="229194" y="1519076"/>
                  <a:pt x="78223" y="1519076"/>
                </a:cubicBezTo>
                <a:cubicBezTo>
                  <a:pt x="39552" y="1519076"/>
                  <a:pt x="18596" y="1495645"/>
                  <a:pt x="-168" y="1467356"/>
                </a:cubicBezTo>
                <a:close/>
                <a:moveTo>
                  <a:pt x="2202108" y="2012185"/>
                </a:moveTo>
                <a:cubicBezTo>
                  <a:pt x="2191344" y="2000851"/>
                  <a:pt x="2186582" y="1995707"/>
                  <a:pt x="2181629" y="1990659"/>
                </a:cubicBezTo>
                <a:cubicBezTo>
                  <a:pt x="2074187" y="1881407"/>
                  <a:pt x="1966773" y="1772156"/>
                  <a:pt x="1859398" y="1662809"/>
                </a:cubicBezTo>
                <a:cubicBezTo>
                  <a:pt x="1852464" y="1656236"/>
                  <a:pt x="1846101" y="1648997"/>
                  <a:pt x="1840348" y="1641378"/>
                </a:cubicBezTo>
                <a:cubicBezTo>
                  <a:pt x="1814907" y="1608421"/>
                  <a:pt x="1820984" y="1561177"/>
                  <a:pt x="1853912" y="1535649"/>
                </a:cubicBezTo>
                <a:cubicBezTo>
                  <a:pt x="1882868" y="1513361"/>
                  <a:pt x="1923711" y="1514981"/>
                  <a:pt x="1950743" y="1539650"/>
                </a:cubicBezTo>
                <a:cubicBezTo>
                  <a:pt x="1963316" y="1550318"/>
                  <a:pt x="1973984" y="1563272"/>
                  <a:pt x="1985700" y="1575083"/>
                </a:cubicBezTo>
                <a:cubicBezTo>
                  <a:pt x="2094761" y="1684335"/>
                  <a:pt x="2202584" y="1794921"/>
                  <a:pt x="2313550" y="1902267"/>
                </a:cubicBezTo>
                <a:cubicBezTo>
                  <a:pt x="2362509" y="1949892"/>
                  <a:pt x="2436518" y="1943320"/>
                  <a:pt x="2485572" y="1895313"/>
                </a:cubicBezTo>
                <a:cubicBezTo>
                  <a:pt x="2507098" y="1874168"/>
                  <a:pt x="2509194" y="1858642"/>
                  <a:pt x="2484619" y="1834353"/>
                </a:cubicBezTo>
                <a:cubicBezTo>
                  <a:pt x="2348793" y="1699766"/>
                  <a:pt x="2214776" y="1563272"/>
                  <a:pt x="2080854" y="1426684"/>
                </a:cubicBezTo>
                <a:cubicBezTo>
                  <a:pt x="2044850" y="1389918"/>
                  <a:pt x="2045040" y="1344006"/>
                  <a:pt x="2078092" y="1312955"/>
                </a:cubicBezTo>
                <a:cubicBezTo>
                  <a:pt x="2111144" y="1281903"/>
                  <a:pt x="2153530" y="1285238"/>
                  <a:pt x="2189058" y="1320671"/>
                </a:cubicBezTo>
                <a:cubicBezTo>
                  <a:pt x="2226015" y="1357628"/>
                  <a:pt x="2261639" y="1396014"/>
                  <a:pt x="2298501" y="1433066"/>
                </a:cubicBezTo>
                <a:cubicBezTo>
                  <a:pt x="2400799" y="1535745"/>
                  <a:pt x="2502717" y="1638806"/>
                  <a:pt x="2606634" y="1739771"/>
                </a:cubicBezTo>
                <a:cubicBezTo>
                  <a:pt x="2623075" y="1755963"/>
                  <a:pt x="2644839" y="1765678"/>
                  <a:pt x="2667880" y="1767012"/>
                </a:cubicBezTo>
                <a:cubicBezTo>
                  <a:pt x="2718696" y="1764631"/>
                  <a:pt x="2757977" y="1721578"/>
                  <a:pt x="2755615" y="1670714"/>
                </a:cubicBezTo>
                <a:cubicBezTo>
                  <a:pt x="2755091" y="1659665"/>
                  <a:pt x="2752576" y="1648711"/>
                  <a:pt x="2748176" y="1638520"/>
                </a:cubicBezTo>
                <a:cubicBezTo>
                  <a:pt x="2737184" y="1612231"/>
                  <a:pt x="2721897" y="1587942"/>
                  <a:pt x="2702932" y="1566606"/>
                </a:cubicBezTo>
                <a:cubicBezTo>
                  <a:pt x="2653307" y="1512409"/>
                  <a:pt x="2604253" y="1456593"/>
                  <a:pt x="2548532" y="1409063"/>
                </a:cubicBezTo>
                <a:cubicBezTo>
                  <a:pt x="2332791" y="1224564"/>
                  <a:pt x="2114573" y="1042921"/>
                  <a:pt x="1896546" y="861185"/>
                </a:cubicBezTo>
                <a:cubicBezTo>
                  <a:pt x="1886297" y="855184"/>
                  <a:pt x="1873952" y="853755"/>
                  <a:pt x="1862636" y="857470"/>
                </a:cubicBezTo>
                <a:cubicBezTo>
                  <a:pt x="1825680" y="869853"/>
                  <a:pt x="1790247" y="887665"/>
                  <a:pt x="1752813" y="898142"/>
                </a:cubicBezTo>
                <a:cubicBezTo>
                  <a:pt x="1727943" y="904523"/>
                  <a:pt x="1705693" y="918525"/>
                  <a:pt x="1689186" y="938242"/>
                </a:cubicBezTo>
                <a:cubicBezTo>
                  <a:pt x="1584411" y="1058733"/>
                  <a:pt x="1455157" y="1108453"/>
                  <a:pt x="1296851" y="1068354"/>
                </a:cubicBezTo>
                <a:cubicBezTo>
                  <a:pt x="1171502" y="1036540"/>
                  <a:pt x="1112924" y="943099"/>
                  <a:pt x="1137975" y="816132"/>
                </a:cubicBezTo>
                <a:cubicBezTo>
                  <a:pt x="1161692" y="695926"/>
                  <a:pt x="1225795" y="597057"/>
                  <a:pt x="1301614" y="504093"/>
                </a:cubicBezTo>
                <a:cubicBezTo>
                  <a:pt x="1313806" y="489138"/>
                  <a:pt x="1326760" y="474755"/>
                  <a:pt x="1342000" y="457038"/>
                </a:cubicBezTo>
                <a:lnTo>
                  <a:pt x="879466" y="457038"/>
                </a:lnTo>
                <a:cubicBezTo>
                  <a:pt x="869941" y="501139"/>
                  <a:pt x="862416" y="544288"/>
                  <a:pt x="850891" y="586578"/>
                </a:cubicBezTo>
                <a:cubicBezTo>
                  <a:pt x="795075" y="797462"/>
                  <a:pt x="738020" y="1008155"/>
                  <a:pt x="682489" y="1219229"/>
                </a:cubicBezTo>
                <a:cubicBezTo>
                  <a:pt x="679155" y="1231897"/>
                  <a:pt x="679346" y="1252281"/>
                  <a:pt x="686966" y="1260187"/>
                </a:cubicBezTo>
                <a:cubicBezTo>
                  <a:pt x="776882" y="1353341"/>
                  <a:pt x="861750" y="1453068"/>
                  <a:pt x="961286" y="1534888"/>
                </a:cubicBezTo>
                <a:cubicBezTo>
                  <a:pt x="1176646" y="1712243"/>
                  <a:pt x="1398483" y="1881884"/>
                  <a:pt x="1620892" y="2050381"/>
                </a:cubicBezTo>
                <a:cubicBezTo>
                  <a:pt x="1665755" y="2084290"/>
                  <a:pt x="1724429" y="2101244"/>
                  <a:pt x="1778340" y="2121723"/>
                </a:cubicBezTo>
                <a:cubicBezTo>
                  <a:pt x="1800534" y="2130105"/>
                  <a:pt x="1827013" y="2127247"/>
                  <a:pt x="1851588" y="2129534"/>
                </a:cubicBezTo>
                <a:cubicBezTo>
                  <a:pt x="1811716" y="2081623"/>
                  <a:pt x="1769463" y="2035712"/>
                  <a:pt x="1725000" y="1991992"/>
                </a:cubicBezTo>
                <a:cubicBezTo>
                  <a:pt x="1663850" y="1928937"/>
                  <a:pt x="1602509" y="1865786"/>
                  <a:pt x="1542787" y="1801492"/>
                </a:cubicBezTo>
                <a:cubicBezTo>
                  <a:pt x="1513688" y="1772727"/>
                  <a:pt x="1513431" y="1725769"/>
                  <a:pt x="1542206" y="1696717"/>
                </a:cubicBezTo>
                <a:cubicBezTo>
                  <a:pt x="1543435" y="1695479"/>
                  <a:pt x="1544711" y="1694241"/>
                  <a:pt x="1546026" y="1693098"/>
                </a:cubicBezTo>
                <a:cubicBezTo>
                  <a:pt x="1575934" y="1665475"/>
                  <a:pt x="1619844" y="1666904"/>
                  <a:pt x="1651943" y="1696908"/>
                </a:cubicBezTo>
                <a:cubicBezTo>
                  <a:pt x="1662326" y="1706433"/>
                  <a:pt x="1671565" y="1717578"/>
                  <a:pt x="1681661" y="1727674"/>
                </a:cubicBezTo>
                <a:cubicBezTo>
                  <a:pt x="1795961" y="1841974"/>
                  <a:pt x="1910261" y="1956274"/>
                  <a:pt x="2025895" y="2068574"/>
                </a:cubicBezTo>
                <a:cubicBezTo>
                  <a:pt x="2059233" y="2101053"/>
                  <a:pt x="2091236" y="2104102"/>
                  <a:pt x="2129623" y="2078956"/>
                </a:cubicBezTo>
                <a:cubicBezTo>
                  <a:pt x="2156578" y="2061430"/>
                  <a:pt x="2177533" y="2034950"/>
                  <a:pt x="2202108" y="2012185"/>
                </a:cubicBezTo>
                <a:close/>
                <a:moveTo>
                  <a:pt x="2838378" y="1489835"/>
                </a:moveTo>
                <a:cubicBezTo>
                  <a:pt x="2879716" y="1462117"/>
                  <a:pt x="2919721" y="1436590"/>
                  <a:pt x="2957916" y="1408586"/>
                </a:cubicBezTo>
                <a:cubicBezTo>
                  <a:pt x="2966213" y="1400586"/>
                  <a:pt x="2970061" y="1388965"/>
                  <a:pt x="2968203" y="1377630"/>
                </a:cubicBezTo>
                <a:cubicBezTo>
                  <a:pt x="2878163" y="1127789"/>
                  <a:pt x="2787228" y="878235"/>
                  <a:pt x="2695407" y="628965"/>
                </a:cubicBezTo>
                <a:cubicBezTo>
                  <a:pt x="2690483" y="617440"/>
                  <a:pt x="2681415" y="608105"/>
                  <a:pt x="2669976" y="602867"/>
                </a:cubicBezTo>
                <a:cubicBezTo>
                  <a:pt x="2462397" y="518380"/>
                  <a:pt x="2254619" y="434464"/>
                  <a:pt x="2046660" y="351311"/>
                </a:cubicBezTo>
                <a:cubicBezTo>
                  <a:pt x="1921025" y="301114"/>
                  <a:pt x="1796628" y="293590"/>
                  <a:pt x="1678899" y="372266"/>
                </a:cubicBezTo>
                <a:cubicBezTo>
                  <a:pt x="1553455" y="456182"/>
                  <a:pt x="1440774" y="555146"/>
                  <a:pt x="1359717" y="683353"/>
                </a:cubicBezTo>
                <a:cubicBezTo>
                  <a:pt x="1328475" y="732597"/>
                  <a:pt x="1306853" y="789080"/>
                  <a:pt x="1288089" y="844707"/>
                </a:cubicBezTo>
                <a:cubicBezTo>
                  <a:pt x="1273134" y="889092"/>
                  <a:pt x="1287612" y="909285"/>
                  <a:pt x="1332761" y="919478"/>
                </a:cubicBezTo>
                <a:cubicBezTo>
                  <a:pt x="1362507" y="927097"/>
                  <a:pt x="1393264" y="930050"/>
                  <a:pt x="1423915" y="928146"/>
                </a:cubicBezTo>
                <a:cubicBezTo>
                  <a:pt x="1502401" y="920907"/>
                  <a:pt x="1552788" y="869090"/>
                  <a:pt x="1598604" y="810606"/>
                </a:cubicBezTo>
                <a:cubicBezTo>
                  <a:pt x="1612701" y="792604"/>
                  <a:pt x="1630322" y="772506"/>
                  <a:pt x="1650705" y="764982"/>
                </a:cubicBezTo>
                <a:cubicBezTo>
                  <a:pt x="1722333" y="737741"/>
                  <a:pt x="1796152" y="716119"/>
                  <a:pt x="1868542" y="690782"/>
                </a:cubicBezTo>
                <a:cubicBezTo>
                  <a:pt x="1904166" y="678304"/>
                  <a:pt x="1932264" y="686401"/>
                  <a:pt x="1960077" y="710403"/>
                </a:cubicBezTo>
                <a:cubicBezTo>
                  <a:pt x="2073330" y="808130"/>
                  <a:pt x="2186677" y="905761"/>
                  <a:pt x="2301549" y="1001678"/>
                </a:cubicBezTo>
                <a:cubicBezTo>
                  <a:pt x="2486524" y="1156078"/>
                  <a:pt x="2680358" y="1300478"/>
                  <a:pt x="2838378" y="1489835"/>
                </a:cubicBezTo>
                <a:close/>
                <a:moveTo>
                  <a:pt x="2772465" y="419797"/>
                </a:moveTo>
                <a:cubicBezTo>
                  <a:pt x="2790753" y="462373"/>
                  <a:pt x="2809326" y="500759"/>
                  <a:pt x="2823804" y="540668"/>
                </a:cubicBezTo>
                <a:cubicBezTo>
                  <a:pt x="2938104" y="856327"/>
                  <a:pt x="3051671" y="1172176"/>
                  <a:pt x="3164514" y="1488215"/>
                </a:cubicBezTo>
                <a:cubicBezTo>
                  <a:pt x="3173277" y="1512600"/>
                  <a:pt x="3183087" y="1521362"/>
                  <a:pt x="3208900" y="1520600"/>
                </a:cubicBezTo>
                <a:cubicBezTo>
                  <a:pt x="3271860" y="1518696"/>
                  <a:pt x="3334820" y="1520028"/>
                  <a:pt x="3397876" y="1520028"/>
                </a:cubicBezTo>
                <a:lnTo>
                  <a:pt x="3497508" y="1520028"/>
                </a:lnTo>
                <a:lnTo>
                  <a:pt x="3497508" y="304638"/>
                </a:lnTo>
                <a:cubicBezTo>
                  <a:pt x="3249286" y="310925"/>
                  <a:pt x="3008494" y="343024"/>
                  <a:pt x="2772465" y="419797"/>
                </a:cubicBezTo>
                <a:close/>
                <a:moveTo>
                  <a:pt x="153090" y="1366867"/>
                </a:moveTo>
                <a:lnTo>
                  <a:pt x="476940" y="1366867"/>
                </a:lnTo>
                <a:cubicBezTo>
                  <a:pt x="493132" y="1314765"/>
                  <a:pt x="509610" y="1264092"/>
                  <a:pt x="524565" y="1212942"/>
                </a:cubicBezTo>
                <a:cubicBezTo>
                  <a:pt x="613338" y="911382"/>
                  <a:pt x="702682" y="610011"/>
                  <a:pt x="751736" y="298542"/>
                </a:cubicBezTo>
                <a:cubicBezTo>
                  <a:pt x="756308" y="269110"/>
                  <a:pt x="748974" y="256347"/>
                  <a:pt x="722589" y="250917"/>
                </a:cubicBezTo>
                <a:cubicBezTo>
                  <a:pt x="618291" y="228820"/>
                  <a:pt x="514468" y="203960"/>
                  <a:pt x="409503" y="185957"/>
                </a:cubicBezTo>
                <a:cubicBezTo>
                  <a:pt x="325683" y="171574"/>
                  <a:pt x="240434" y="165574"/>
                  <a:pt x="153280" y="155572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endParaRPr lang="ru-RU"/>
          </a:p>
        </p:txBody>
      </p:sp>
      <p:pic>
        <p:nvPicPr>
          <p:cNvPr id="15" name="vyhod-veduschego (mp3cut.net)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8000" end="136628.625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834974" y="2315501"/>
            <a:ext cx="487362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151469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6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2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Дуга 22">
            <a:extLst>
              <a:ext uri="{FF2B5EF4-FFF2-40B4-BE49-F238E27FC236}">
                <a16:creationId xmlns:a16="http://schemas.microsoft.com/office/drawing/2014/main" xmlns="" id="{BFDA98D3-0663-4C91-AE73-FF72388E1CF8}"/>
              </a:ext>
            </a:extLst>
          </p:cNvPr>
          <p:cNvSpPr/>
          <p:nvPr/>
        </p:nvSpPr>
        <p:spPr>
          <a:xfrm rot="3151005">
            <a:off x="4238617" y="-378589"/>
            <a:ext cx="6746840" cy="8462727"/>
          </a:xfrm>
          <a:prstGeom prst="arc">
            <a:avLst>
              <a:gd name="adj1" fmla="val 11446094"/>
              <a:gd name="adj2" fmla="val 2336672"/>
            </a:avLst>
          </a:prstGeom>
          <a:noFill/>
          <a:ln w="57150">
            <a:solidFill>
              <a:schemeClr val="bg1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lt1"/>
              </a:solidFill>
            </a:endParaRPr>
          </a:p>
        </p:txBody>
      </p:sp>
      <p:sp>
        <p:nvSpPr>
          <p:cNvPr id="26" name="Дуга 25">
            <a:extLst>
              <a:ext uri="{FF2B5EF4-FFF2-40B4-BE49-F238E27FC236}">
                <a16:creationId xmlns:a16="http://schemas.microsoft.com/office/drawing/2014/main" xmlns="" id="{C7CD1612-BC2A-492F-A3B7-02161D0775B0}"/>
              </a:ext>
            </a:extLst>
          </p:cNvPr>
          <p:cNvSpPr/>
          <p:nvPr/>
        </p:nvSpPr>
        <p:spPr>
          <a:xfrm rot="18448995" flipH="1">
            <a:off x="1203315" y="-381130"/>
            <a:ext cx="6746840" cy="8462727"/>
          </a:xfrm>
          <a:prstGeom prst="arc">
            <a:avLst>
              <a:gd name="adj1" fmla="val 11446094"/>
              <a:gd name="adj2" fmla="val 2336672"/>
            </a:avLst>
          </a:prstGeom>
          <a:noFill/>
          <a:ln w="57150">
            <a:solidFill>
              <a:schemeClr val="bg1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lt1"/>
              </a:solidFill>
            </a:endParaRPr>
          </a:p>
        </p:txBody>
      </p:sp>
      <p:grpSp>
        <p:nvGrpSpPr>
          <p:cNvPr id="27" name="Группа 26">
            <a:extLst>
              <a:ext uri="{FF2B5EF4-FFF2-40B4-BE49-F238E27FC236}">
                <a16:creationId xmlns:a16="http://schemas.microsoft.com/office/drawing/2014/main" xmlns="" id="{E2BD051B-A422-453C-9BEF-F2E47537076E}"/>
              </a:ext>
            </a:extLst>
          </p:cNvPr>
          <p:cNvGrpSpPr/>
          <p:nvPr/>
        </p:nvGrpSpPr>
        <p:grpSpPr>
          <a:xfrm>
            <a:off x="5500624" y="299720"/>
            <a:ext cx="974344" cy="669544"/>
            <a:chOff x="7163816" y="223520"/>
            <a:chExt cx="974344" cy="669544"/>
          </a:xfrm>
          <a:effectLst>
            <a:glow rad="139700">
              <a:schemeClr val="accent4">
                <a:satMod val="175000"/>
                <a:alpha val="40000"/>
              </a:schemeClr>
            </a:glow>
          </a:effectLst>
        </p:grpSpPr>
        <p:sp>
          <p:nvSpPr>
            <p:cNvPr id="32" name="Овал 31">
              <a:extLst>
                <a:ext uri="{FF2B5EF4-FFF2-40B4-BE49-F238E27FC236}">
                  <a16:creationId xmlns:a16="http://schemas.microsoft.com/office/drawing/2014/main" xmlns="" id="{E0171A2B-5A32-454D-812A-7F098D32EE6A}"/>
                </a:ext>
              </a:extLst>
            </p:cNvPr>
            <p:cNvSpPr/>
            <p:nvPr/>
          </p:nvSpPr>
          <p:spPr>
            <a:xfrm>
              <a:off x="7163816" y="223520"/>
              <a:ext cx="669544" cy="669544"/>
            </a:xfrm>
            <a:prstGeom prst="ellipse">
              <a:avLst/>
            </a:prstGeom>
            <a:noFill/>
            <a:ln w="38100"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40" name="Овал 39">
              <a:extLst>
                <a:ext uri="{FF2B5EF4-FFF2-40B4-BE49-F238E27FC236}">
                  <a16:creationId xmlns:a16="http://schemas.microsoft.com/office/drawing/2014/main" xmlns="" id="{B58925C1-092D-4234-8033-8DBD0C975169}"/>
                </a:ext>
              </a:extLst>
            </p:cNvPr>
            <p:cNvSpPr/>
            <p:nvPr/>
          </p:nvSpPr>
          <p:spPr>
            <a:xfrm>
              <a:off x="7670800" y="345440"/>
              <a:ext cx="467360" cy="467360"/>
            </a:xfrm>
            <a:prstGeom prst="ellipse">
              <a:avLst/>
            </a:prstGeom>
            <a:noFill/>
            <a:ln w="38100"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01D0ACBA-FA9D-4C28-928E-5A3219332D6D}"/>
              </a:ext>
            </a:extLst>
          </p:cNvPr>
          <p:cNvSpPr txBox="1"/>
          <p:nvPr/>
        </p:nvSpPr>
        <p:spPr>
          <a:xfrm>
            <a:off x="3458667" y="1107650"/>
            <a:ext cx="5274667" cy="218521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>
              <a:lnSpc>
                <a:spcPct val="85000"/>
              </a:lnSpc>
              <a:defRPr sz="4800" spc="100"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defRPr>
            </a:lvl1pPr>
          </a:lstStyle>
          <a:p>
            <a:pPr algn="ctr"/>
            <a:r>
              <a:rPr lang="ru-RU" sz="4000" dirty="0">
                <a:solidFill>
                  <a:schemeClr val="bg1"/>
                </a:solidFill>
              </a:rPr>
              <a:t>УСПЕХИ ДИФФУЗИИ </a:t>
            </a:r>
            <a:br>
              <a:rPr lang="ru-RU" sz="4000" dirty="0">
                <a:solidFill>
                  <a:schemeClr val="bg1"/>
                </a:solidFill>
              </a:rPr>
            </a:br>
            <a:r>
              <a:rPr lang="ru-RU" sz="4000" dirty="0">
                <a:solidFill>
                  <a:schemeClr val="bg1"/>
                </a:solidFill>
              </a:rPr>
              <a:t>ИЛИ ЖЕНИТЬБА ФИГАРО </a:t>
            </a:r>
          </a:p>
        </p:txBody>
      </p:sp>
      <p:sp>
        <p:nvSpPr>
          <p:cNvPr id="24" name="Рисунок 58">
            <a:extLst>
              <a:ext uri="{FF2B5EF4-FFF2-40B4-BE49-F238E27FC236}">
                <a16:creationId xmlns:a16="http://schemas.microsoft.com/office/drawing/2014/main" xmlns="" id="{16D29BA9-DB92-4A5C-BEAE-F532F9830F97}"/>
              </a:ext>
            </a:extLst>
          </p:cNvPr>
          <p:cNvSpPr/>
          <p:nvPr/>
        </p:nvSpPr>
        <p:spPr>
          <a:xfrm>
            <a:off x="8744484" y="2024991"/>
            <a:ext cx="2076328" cy="3486722"/>
          </a:xfrm>
          <a:custGeom>
            <a:avLst/>
            <a:gdLst>
              <a:gd name="connsiteX0" fmla="*/ 1375000 w 1461689"/>
              <a:gd name="connsiteY0" fmla="*/ 648841 h 2454575"/>
              <a:gd name="connsiteX1" fmla="*/ 1375000 w 1461689"/>
              <a:gd name="connsiteY1" fmla="*/ 673797 h 2454575"/>
              <a:gd name="connsiteX2" fmla="*/ 1415005 w 1461689"/>
              <a:gd name="connsiteY2" fmla="*/ 809718 h 2454575"/>
              <a:gd name="connsiteX3" fmla="*/ 1445676 w 1461689"/>
              <a:gd name="connsiteY3" fmla="*/ 987931 h 2454575"/>
              <a:gd name="connsiteX4" fmla="*/ 1296705 w 1461689"/>
              <a:gd name="connsiteY4" fmla="*/ 1098135 h 2454575"/>
              <a:gd name="connsiteX5" fmla="*/ 1257081 w 1461689"/>
              <a:gd name="connsiteY5" fmla="*/ 1133092 h 2454575"/>
              <a:gd name="connsiteX6" fmla="*/ 887225 w 1461689"/>
              <a:gd name="connsiteY6" fmla="*/ 2326098 h 2454575"/>
              <a:gd name="connsiteX7" fmla="*/ 729015 w 1461689"/>
              <a:gd name="connsiteY7" fmla="*/ 2454876 h 2454575"/>
              <a:gd name="connsiteX8" fmla="*/ 571280 w 1461689"/>
              <a:gd name="connsiteY8" fmla="*/ 2325432 h 2454575"/>
              <a:gd name="connsiteX9" fmla="*/ 201711 w 1461689"/>
              <a:gd name="connsiteY9" fmla="*/ 1132425 h 2454575"/>
              <a:gd name="connsiteX10" fmla="*/ 161420 w 1461689"/>
              <a:gd name="connsiteY10" fmla="*/ 1098040 h 2454575"/>
              <a:gd name="connsiteX11" fmla="*/ 8067 w 1461689"/>
              <a:gd name="connsiteY11" fmla="*/ 974215 h 2454575"/>
              <a:gd name="connsiteX12" fmla="*/ 65217 w 1461689"/>
              <a:gd name="connsiteY12" fmla="*/ 785144 h 2454575"/>
              <a:gd name="connsiteX13" fmla="*/ 88839 w 1461689"/>
              <a:gd name="connsiteY13" fmla="*/ 730184 h 2454575"/>
              <a:gd name="connsiteX14" fmla="*/ 744731 w 1461689"/>
              <a:gd name="connsiteY14" fmla="*/ 379 h 2454575"/>
              <a:gd name="connsiteX15" fmla="*/ 1375000 w 1461689"/>
              <a:gd name="connsiteY15" fmla="*/ 648841 h 2454575"/>
              <a:gd name="connsiteX16" fmla="*/ 1018765 w 1461689"/>
              <a:gd name="connsiteY16" fmla="*/ 999742 h 2454575"/>
              <a:gd name="connsiteX17" fmla="*/ 1279084 w 1461689"/>
              <a:gd name="connsiteY17" fmla="*/ 999742 h 2454575"/>
              <a:gd name="connsiteX18" fmla="*/ 1357284 w 1461689"/>
              <a:gd name="connsiteY18" fmla="*/ 935734 h 2454575"/>
              <a:gd name="connsiteX19" fmla="*/ 1306230 w 1461689"/>
              <a:gd name="connsiteY19" fmla="*/ 848199 h 2454575"/>
              <a:gd name="connsiteX20" fmla="*/ 1263177 w 1461689"/>
              <a:gd name="connsiteY20" fmla="*/ 764093 h 2454575"/>
              <a:gd name="connsiteX21" fmla="*/ 574329 w 1461689"/>
              <a:gd name="connsiteY21" fmla="*/ 122013 h 2454575"/>
              <a:gd name="connsiteX22" fmla="*/ 197138 w 1461689"/>
              <a:gd name="connsiteY22" fmla="*/ 770570 h 2454575"/>
              <a:gd name="connsiteX23" fmla="*/ 163039 w 1461689"/>
              <a:gd name="connsiteY23" fmla="*/ 844389 h 2454575"/>
              <a:gd name="connsiteX24" fmla="*/ 101793 w 1461689"/>
              <a:gd name="connsiteY24" fmla="*/ 938877 h 2454575"/>
              <a:gd name="connsiteX25" fmla="*/ 193233 w 1461689"/>
              <a:gd name="connsiteY25" fmla="*/ 1000409 h 2454575"/>
              <a:gd name="connsiteX26" fmla="*/ 389258 w 1461689"/>
              <a:gd name="connsiteY26" fmla="*/ 1000409 h 2454575"/>
              <a:gd name="connsiteX27" fmla="*/ 530228 w 1461689"/>
              <a:gd name="connsiteY27" fmla="*/ 1140998 h 2454575"/>
              <a:gd name="connsiteX28" fmla="*/ 530228 w 1461689"/>
              <a:gd name="connsiteY28" fmla="*/ 1297874 h 2454575"/>
              <a:gd name="connsiteX29" fmla="*/ 575376 w 1461689"/>
              <a:gd name="connsiteY29" fmla="*/ 1355024 h 2454575"/>
              <a:gd name="connsiteX30" fmla="*/ 620811 w 1461689"/>
              <a:gd name="connsiteY30" fmla="*/ 1297874 h 2454575"/>
              <a:gd name="connsiteX31" fmla="*/ 620811 w 1461689"/>
              <a:gd name="connsiteY31" fmla="*/ 1148141 h 2454575"/>
              <a:gd name="connsiteX32" fmla="*/ 768829 w 1461689"/>
              <a:gd name="connsiteY32" fmla="*/ 1000123 h 2454575"/>
              <a:gd name="connsiteX33" fmla="*/ 1018765 w 1461689"/>
              <a:gd name="connsiteY33" fmla="*/ 999742 h 2454575"/>
              <a:gd name="connsiteX34" fmla="*/ 298485 w 1461689"/>
              <a:gd name="connsiteY34" fmla="*/ 1100135 h 2454575"/>
              <a:gd name="connsiteX35" fmla="*/ 305152 w 1461689"/>
              <a:gd name="connsiteY35" fmla="*/ 1129758 h 2454575"/>
              <a:gd name="connsiteX36" fmla="*/ 667102 w 1461689"/>
              <a:gd name="connsiteY36" fmla="*/ 2299238 h 2454575"/>
              <a:gd name="connsiteX37" fmla="*/ 727681 w 1461689"/>
              <a:gd name="connsiteY37" fmla="*/ 2354483 h 2454575"/>
              <a:gd name="connsiteX38" fmla="*/ 791499 w 1461689"/>
              <a:gd name="connsiteY38" fmla="*/ 2298571 h 2454575"/>
              <a:gd name="connsiteX39" fmla="*/ 1152306 w 1461689"/>
              <a:gd name="connsiteY39" fmla="*/ 1132425 h 2454575"/>
              <a:gd name="connsiteX40" fmla="*/ 1159354 w 1461689"/>
              <a:gd name="connsiteY40" fmla="*/ 1100040 h 2454575"/>
              <a:gd name="connsiteX41" fmla="*/ 759304 w 1461689"/>
              <a:gd name="connsiteY41" fmla="*/ 1100040 h 2454575"/>
              <a:gd name="connsiteX42" fmla="*/ 721204 w 1461689"/>
              <a:gd name="connsiteY42" fmla="*/ 1140902 h 2454575"/>
              <a:gd name="connsiteX43" fmla="*/ 721204 w 1461689"/>
              <a:gd name="connsiteY43" fmla="*/ 1301303 h 2454575"/>
              <a:gd name="connsiteX44" fmla="*/ 575757 w 1461689"/>
              <a:gd name="connsiteY44" fmla="*/ 1454465 h 2454575"/>
              <a:gd name="connsiteX45" fmla="*/ 430882 w 1461689"/>
              <a:gd name="connsiteY45" fmla="*/ 1301399 h 2454575"/>
              <a:gd name="connsiteX46" fmla="*/ 430882 w 1461689"/>
              <a:gd name="connsiteY46" fmla="*/ 1140998 h 2454575"/>
              <a:gd name="connsiteX47" fmla="*/ 392782 w 1461689"/>
              <a:gd name="connsiteY47" fmla="*/ 1100040 h 2454575"/>
              <a:gd name="connsiteX48" fmla="*/ 298485 w 1461689"/>
              <a:gd name="connsiteY48" fmla="*/ 1100135 h 2454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461689" h="2454575">
                <a:moveTo>
                  <a:pt x="1375000" y="648841"/>
                </a:moveTo>
                <a:cubicBezTo>
                  <a:pt x="1375572" y="657147"/>
                  <a:pt x="1375572" y="665491"/>
                  <a:pt x="1375000" y="673797"/>
                </a:cubicBezTo>
                <a:cubicBezTo>
                  <a:pt x="1368333" y="724946"/>
                  <a:pt x="1365475" y="767999"/>
                  <a:pt x="1415005" y="809718"/>
                </a:cubicBezTo>
                <a:cubicBezTo>
                  <a:pt x="1467297" y="853724"/>
                  <a:pt x="1472155" y="923256"/>
                  <a:pt x="1445676" y="987931"/>
                </a:cubicBezTo>
                <a:cubicBezTo>
                  <a:pt x="1419196" y="1052606"/>
                  <a:pt x="1368333" y="1092706"/>
                  <a:pt x="1296705" y="1098135"/>
                </a:cubicBezTo>
                <a:cubicBezTo>
                  <a:pt x="1270416" y="1099945"/>
                  <a:pt x="1263558" y="1112232"/>
                  <a:pt x="1257081" y="1133092"/>
                </a:cubicBezTo>
                <a:cubicBezTo>
                  <a:pt x="1134084" y="1530856"/>
                  <a:pt x="1010793" y="1928525"/>
                  <a:pt x="887225" y="2326098"/>
                </a:cubicBezTo>
                <a:cubicBezTo>
                  <a:pt x="861126" y="2410204"/>
                  <a:pt x="805977" y="2454972"/>
                  <a:pt x="729015" y="2454876"/>
                </a:cubicBezTo>
                <a:cubicBezTo>
                  <a:pt x="652053" y="2454781"/>
                  <a:pt x="597474" y="2409918"/>
                  <a:pt x="571280" y="2325432"/>
                </a:cubicBezTo>
                <a:cubicBezTo>
                  <a:pt x="447903" y="1927667"/>
                  <a:pt x="324707" y="1529999"/>
                  <a:pt x="201711" y="1132425"/>
                </a:cubicBezTo>
                <a:cubicBezTo>
                  <a:pt x="195043" y="1110899"/>
                  <a:pt x="187233" y="1099564"/>
                  <a:pt x="161420" y="1098040"/>
                </a:cubicBezTo>
                <a:cubicBezTo>
                  <a:pt x="89316" y="1093211"/>
                  <a:pt x="27984" y="1043681"/>
                  <a:pt x="8067" y="974215"/>
                </a:cubicBezTo>
                <a:cubicBezTo>
                  <a:pt x="-14050" y="905435"/>
                  <a:pt x="8705" y="830159"/>
                  <a:pt x="65217" y="785144"/>
                </a:cubicBezTo>
                <a:cubicBezTo>
                  <a:pt x="85029" y="769713"/>
                  <a:pt x="92173" y="756569"/>
                  <a:pt x="88839" y="730184"/>
                </a:cubicBezTo>
                <a:cubicBezTo>
                  <a:pt x="40167" y="333183"/>
                  <a:pt x="345443" y="-5622"/>
                  <a:pt x="744731" y="379"/>
                </a:cubicBezTo>
                <a:cubicBezTo>
                  <a:pt x="1090393" y="5427"/>
                  <a:pt x="1377001" y="300035"/>
                  <a:pt x="1375000" y="648841"/>
                </a:cubicBezTo>
                <a:close/>
                <a:moveTo>
                  <a:pt x="1018765" y="999742"/>
                </a:moveTo>
                <a:cubicBezTo>
                  <a:pt x="1105538" y="999742"/>
                  <a:pt x="1192311" y="1000313"/>
                  <a:pt x="1279084" y="999742"/>
                </a:cubicBezTo>
                <a:cubicBezTo>
                  <a:pt x="1317584" y="1001247"/>
                  <a:pt x="1351149" y="973777"/>
                  <a:pt x="1357284" y="935734"/>
                </a:cubicBezTo>
                <a:cubicBezTo>
                  <a:pt x="1363475" y="896205"/>
                  <a:pt x="1344711" y="864106"/>
                  <a:pt x="1306230" y="848199"/>
                </a:cubicBezTo>
                <a:cubicBezTo>
                  <a:pt x="1256890" y="828006"/>
                  <a:pt x="1251842" y="818100"/>
                  <a:pt x="1263177" y="764093"/>
                </a:cubicBezTo>
                <a:cubicBezTo>
                  <a:pt x="1348902" y="356519"/>
                  <a:pt x="972855" y="6284"/>
                  <a:pt x="574329" y="122013"/>
                </a:cubicBezTo>
                <a:cubicBezTo>
                  <a:pt x="298675" y="202118"/>
                  <a:pt x="134940" y="483963"/>
                  <a:pt x="197138" y="770570"/>
                </a:cubicBezTo>
                <a:cubicBezTo>
                  <a:pt x="206663" y="812957"/>
                  <a:pt x="198472" y="830102"/>
                  <a:pt x="163039" y="844389"/>
                </a:cubicBezTo>
                <a:cubicBezTo>
                  <a:pt x="113700" y="864392"/>
                  <a:pt x="93316" y="895729"/>
                  <a:pt x="101793" y="938877"/>
                </a:cubicBezTo>
                <a:cubicBezTo>
                  <a:pt x="109509" y="978501"/>
                  <a:pt x="141227" y="1000123"/>
                  <a:pt x="193233" y="1000409"/>
                </a:cubicBezTo>
                <a:cubicBezTo>
                  <a:pt x="258575" y="1000409"/>
                  <a:pt x="323916" y="1000409"/>
                  <a:pt x="389258" y="1000409"/>
                </a:cubicBezTo>
                <a:cubicBezTo>
                  <a:pt x="474983" y="1001361"/>
                  <a:pt x="529466" y="1055559"/>
                  <a:pt x="530228" y="1140998"/>
                </a:cubicBezTo>
                <a:cubicBezTo>
                  <a:pt x="530228" y="1193290"/>
                  <a:pt x="530228" y="1245773"/>
                  <a:pt x="530228" y="1297874"/>
                </a:cubicBezTo>
                <a:cubicBezTo>
                  <a:pt x="530228" y="1333403"/>
                  <a:pt x="548135" y="1355024"/>
                  <a:pt x="575376" y="1355024"/>
                </a:cubicBezTo>
                <a:cubicBezTo>
                  <a:pt x="602618" y="1355024"/>
                  <a:pt x="620334" y="1332927"/>
                  <a:pt x="620811" y="1297874"/>
                </a:cubicBezTo>
                <a:cubicBezTo>
                  <a:pt x="621477" y="1247964"/>
                  <a:pt x="620811" y="1198052"/>
                  <a:pt x="620811" y="1148141"/>
                </a:cubicBezTo>
                <a:cubicBezTo>
                  <a:pt x="621287" y="1052891"/>
                  <a:pt x="673674" y="1000694"/>
                  <a:pt x="768829" y="1000123"/>
                </a:cubicBezTo>
                <a:cubicBezTo>
                  <a:pt x="852363" y="999456"/>
                  <a:pt x="935612" y="999837"/>
                  <a:pt x="1018765" y="999742"/>
                </a:cubicBezTo>
                <a:close/>
                <a:moveTo>
                  <a:pt x="298485" y="1100135"/>
                </a:moveTo>
                <a:cubicBezTo>
                  <a:pt x="301533" y="1114042"/>
                  <a:pt x="302771" y="1122138"/>
                  <a:pt x="305152" y="1129758"/>
                </a:cubicBezTo>
                <a:cubicBezTo>
                  <a:pt x="425805" y="1519645"/>
                  <a:pt x="546449" y="1909475"/>
                  <a:pt x="667102" y="2299238"/>
                </a:cubicBezTo>
                <a:cubicBezTo>
                  <a:pt x="676627" y="2329908"/>
                  <a:pt x="691677" y="2353816"/>
                  <a:pt x="727681" y="2354483"/>
                </a:cubicBezTo>
                <a:cubicBezTo>
                  <a:pt x="765781" y="2355150"/>
                  <a:pt x="781497" y="2330670"/>
                  <a:pt x="791499" y="2298571"/>
                </a:cubicBezTo>
                <a:cubicBezTo>
                  <a:pt x="911580" y="1909887"/>
                  <a:pt x="1031843" y="1521169"/>
                  <a:pt x="1152306" y="1132425"/>
                </a:cubicBezTo>
                <a:cubicBezTo>
                  <a:pt x="1155163" y="1122900"/>
                  <a:pt x="1156592" y="1113375"/>
                  <a:pt x="1159354" y="1100040"/>
                </a:cubicBezTo>
                <a:cubicBezTo>
                  <a:pt x="1022480" y="1100040"/>
                  <a:pt x="890654" y="1100040"/>
                  <a:pt x="759304" y="1100040"/>
                </a:cubicBezTo>
                <a:cubicBezTo>
                  <a:pt x="733015" y="1100040"/>
                  <a:pt x="721204" y="1114518"/>
                  <a:pt x="721204" y="1140902"/>
                </a:cubicBezTo>
                <a:cubicBezTo>
                  <a:pt x="721204" y="1194338"/>
                  <a:pt x="721966" y="1247868"/>
                  <a:pt x="721204" y="1301303"/>
                </a:cubicBezTo>
                <a:cubicBezTo>
                  <a:pt x="719871" y="1388552"/>
                  <a:pt x="656529" y="1454751"/>
                  <a:pt x="575757" y="1454465"/>
                </a:cubicBezTo>
                <a:cubicBezTo>
                  <a:pt x="494985" y="1454180"/>
                  <a:pt x="431835" y="1389124"/>
                  <a:pt x="430882" y="1301399"/>
                </a:cubicBezTo>
                <a:cubicBezTo>
                  <a:pt x="430406" y="1247964"/>
                  <a:pt x="430882" y="1194433"/>
                  <a:pt x="430882" y="1140998"/>
                </a:cubicBezTo>
                <a:cubicBezTo>
                  <a:pt x="430882" y="1114614"/>
                  <a:pt x="418785" y="1100612"/>
                  <a:pt x="392782" y="1100040"/>
                </a:cubicBezTo>
                <a:cubicBezTo>
                  <a:pt x="362778" y="1100135"/>
                  <a:pt x="333155" y="1100135"/>
                  <a:pt x="298485" y="1100135"/>
                </a:cubicBezTo>
                <a:close/>
              </a:path>
            </a:pathLst>
          </a:custGeom>
          <a:noFill/>
          <a:ln w="57150" cap="flat">
            <a:solidFill>
              <a:srgbClr val="00B0F0"/>
            </a:solidFill>
            <a:prstDash val="solid"/>
            <a:miter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endParaRPr lang="ru-RU"/>
          </a:p>
        </p:txBody>
      </p:sp>
      <p:sp>
        <p:nvSpPr>
          <p:cNvPr id="25" name="Рисунок 14">
            <a:extLst>
              <a:ext uri="{FF2B5EF4-FFF2-40B4-BE49-F238E27FC236}">
                <a16:creationId xmlns:a16="http://schemas.microsoft.com/office/drawing/2014/main" xmlns="" id="{BD7B0114-2A36-4109-BCC0-926F4E240707}"/>
              </a:ext>
            </a:extLst>
          </p:cNvPr>
          <p:cNvSpPr/>
          <p:nvPr/>
        </p:nvSpPr>
        <p:spPr>
          <a:xfrm>
            <a:off x="1808254" y="2024991"/>
            <a:ext cx="1430571" cy="3501869"/>
          </a:xfrm>
          <a:custGeom>
            <a:avLst/>
            <a:gdLst>
              <a:gd name="connsiteX0" fmla="*/ 331729 w 2033280"/>
              <a:gd name="connsiteY0" fmla="*/ 3894336 h 3894677"/>
              <a:gd name="connsiteX1" fmla="*/ 156850 w 2033280"/>
              <a:gd name="connsiteY1" fmla="*/ 3816897 h 3894677"/>
              <a:gd name="connsiteX2" fmla="*/ 450 w 2033280"/>
              <a:gd name="connsiteY2" fmla="*/ 3507525 h 3894677"/>
              <a:gd name="connsiteX3" fmla="*/ 5307 w 2033280"/>
              <a:gd name="connsiteY3" fmla="*/ 1861319 h 3894677"/>
              <a:gd name="connsiteX4" fmla="*/ 159803 w 2033280"/>
              <a:gd name="connsiteY4" fmla="*/ 1235051 h 3894677"/>
              <a:gd name="connsiteX5" fmla="*/ 350303 w 2033280"/>
              <a:gd name="connsiteY5" fmla="*/ 636405 h 3894677"/>
              <a:gd name="connsiteX6" fmla="*/ 368019 w 2033280"/>
              <a:gd name="connsiteY6" fmla="*/ 510293 h 3894677"/>
              <a:gd name="connsiteX7" fmla="*/ 342873 w 2033280"/>
              <a:gd name="connsiteY7" fmla="*/ 502483 h 3894677"/>
              <a:gd name="connsiteX8" fmla="*/ 127418 w 2033280"/>
              <a:gd name="connsiteY8" fmla="*/ 254833 h 3894677"/>
              <a:gd name="connsiteX9" fmla="*/ 332586 w 2033280"/>
              <a:gd name="connsiteY9" fmla="*/ 5945 h 3894677"/>
              <a:gd name="connsiteX10" fmla="*/ 396785 w 2033280"/>
              <a:gd name="connsiteY10" fmla="*/ 39 h 3894677"/>
              <a:gd name="connsiteX11" fmla="*/ 1636559 w 2033280"/>
              <a:gd name="connsiteY11" fmla="*/ 39 h 3894677"/>
              <a:gd name="connsiteX12" fmla="*/ 1902783 w 2033280"/>
              <a:gd name="connsiteY12" fmla="*/ 224639 h 3894677"/>
              <a:gd name="connsiteX13" fmla="*/ 1698281 w 2033280"/>
              <a:gd name="connsiteY13" fmla="*/ 501721 h 3894677"/>
              <a:gd name="connsiteX14" fmla="*/ 1658466 w 2033280"/>
              <a:gd name="connsiteY14" fmla="*/ 509341 h 3894677"/>
              <a:gd name="connsiteX15" fmla="*/ 1736857 w 2033280"/>
              <a:gd name="connsiteY15" fmla="*/ 869291 h 3894677"/>
              <a:gd name="connsiteX16" fmla="*/ 1919356 w 2033280"/>
              <a:gd name="connsiteY16" fmla="*/ 1347636 h 3894677"/>
              <a:gd name="connsiteX17" fmla="*/ 2028703 w 2033280"/>
              <a:gd name="connsiteY17" fmla="*/ 1884180 h 3894677"/>
              <a:gd name="connsiteX18" fmla="*/ 2033180 w 2033280"/>
              <a:gd name="connsiteY18" fmla="*/ 3005749 h 3894677"/>
              <a:gd name="connsiteX19" fmla="*/ 2033180 w 2033280"/>
              <a:gd name="connsiteY19" fmla="*/ 3496286 h 3894677"/>
              <a:gd name="connsiteX20" fmla="*/ 1812200 w 2033280"/>
              <a:gd name="connsiteY20" fmla="*/ 3856807 h 3894677"/>
              <a:gd name="connsiteX21" fmla="*/ 1701615 w 2033280"/>
              <a:gd name="connsiteY21" fmla="*/ 3894431 h 3894677"/>
              <a:gd name="connsiteX22" fmla="*/ 620051 w 2033280"/>
              <a:gd name="connsiteY22" fmla="*/ 510579 h 3894677"/>
              <a:gd name="connsiteX23" fmla="*/ 347636 w 2033280"/>
              <a:gd name="connsiteY23" fmla="*/ 1425456 h 3894677"/>
              <a:gd name="connsiteX24" fmla="*/ 364590 w 2033280"/>
              <a:gd name="connsiteY24" fmla="*/ 1430313 h 3894677"/>
              <a:gd name="connsiteX25" fmla="*/ 413930 w 2033280"/>
              <a:gd name="connsiteY25" fmla="*/ 1428313 h 3894677"/>
              <a:gd name="connsiteX26" fmla="*/ 753020 w 2033280"/>
              <a:gd name="connsiteY26" fmla="*/ 1480796 h 3894677"/>
              <a:gd name="connsiteX27" fmla="*/ 981620 w 2033280"/>
              <a:gd name="connsiteY27" fmla="*/ 1598811 h 3894677"/>
              <a:gd name="connsiteX28" fmla="*/ 1218697 w 2033280"/>
              <a:gd name="connsiteY28" fmla="*/ 1673487 h 3894677"/>
              <a:gd name="connsiteX29" fmla="*/ 1708853 w 2033280"/>
              <a:gd name="connsiteY29" fmla="*/ 1507656 h 3894677"/>
              <a:gd name="connsiteX30" fmla="*/ 1628748 w 2033280"/>
              <a:gd name="connsiteY30" fmla="*/ 1305441 h 3894677"/>
              <a:gd name="connsiteX31" fmla="*/ 1466823 w 2033280"/>
              <a:gd name="connsiteY31" fmla="*/ 852336 h 3894677"/>
              <a:gd name="connsiteX32" fmla="*/ 1404625 w 2033280"/>
              <a:gd name="connsiteY32" fmla="*/ 510579 h 38946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033280" h="3894677">
                <a:moveTo>
                  <a:pt x="331729" y="3894336"/>
                </a:moveTo>
                <a:cubicBezTo>
                  <a:pt x="273055" y="3869095"/>
                  <a:pt x="208571" y="3852331"/>
                  <a:pt x="156850" y="3816897"/>
                </a:cubicBezTo>
                <a:cubicBezTo>
                  <a:pt x="50646" y="3744221"/>
                  <a:pt x="450" y="3635922"/>
                  <a:pt x="450" y="3507525"/>
                </a:cubicBezTo>
                <a:cubicBezTo>
                  <a:pt x="450" y="2958790"/>
                  <a:pt x="450" y="2410055"/>
                  <a:pt x="5307" y="1861319"/>
                </a:cubicBezTo>
                <a:cubicBezTo>
                  <a:pt x="7212" y="1641673"/>
                  <a:pt x="71030" y="1434695"/>
                  <a:pt x="159803" y="1235051"/>
                </a:cubicBezTo>
                <a:cubicBezTo>
                  <a:pt x="245528" y="1042646"/>
                  <a:pt x="318775" y="846145"/>
                  <a:pt x="350303" y="636405"/>
                </a:cubicBezTo>
                <a:cubicBezTo>
                  <a:pt x="356494" y="595257"/>
                  <a:pt x="361923" y="553918"/>
                  <a:pt x="368019" y="510293"/>
                </a:cubicBezTo>
                <a:cubicBezTo>
                  <a:pt x="359837" y="507074"/>
                  <a:pt x="351436" y="504464"/>
                  <a:pt x="342873" y="502483"/>
                </a:cubicBezTo>
                <a:cubicBezTo>
                  <a:pt x="220144" y="483757"/>
                  <a:pt x="128980" y="378972"/>
                  <a:pt x="127418" y="254833"/>
                </a:cubicBezTo>
                <a:cubicBezTo>
                  <a:pt x="127865" y="133618"/>
                  <a:pt x="213686" y="29519"/>
                  <a:pt x="332586" y="5945"/>
                </a:cubicBezTo>
                <a:cubicBezTo>
                  <a:pt x="353751" y="1982"/>
                  <a:pt x="375249" y="1"/>
                  <a:pt x="396785" y="39"/>
                </a:cubicBezTo>
                <a:cubicBezTo>
                  <a:pt x="810103" y="-342"/>
                  <a:pt x="1223364" y="-342"/>
                  <a:pt x="1636559" y="39"/>
                </a:cubicBezTo>
                <a:cubicBezTo>
                  <a:pt x="1781244" y="39"/>
                  <a:pt x="1883542" y="87288"/>
                  <a:pt x="1902783" y="224639"/>
                </a:cubicBezTo>
                <a:cubicBezTo>
                  <a:pt x="1920785" y="353036"/>
                  <a:pt x="1826583" y="480766"/>
                  <a:pt x="1698281" y="501721"/>
                </a:cubicBezTo>
                <a:cubicBezTo>
                  <a:pt x="1688756" y="503340"/>
                  <a:pt x="1679231" y="505436"/>
                  <a:pt x="1658466" y="509341"/>
                </a:cubicBezTo>
                <a:cubicBezTo>
                  <a:pt x="1684184" y="631071"/>
                  <a:pt x="1699614" y="753657"/>
                  <a:pt x="1736857" y="869291"/>
                </a:cubicBezTo>
                <a:cubicBezTo>
                  <a:pt x="1789054" y="1031216"/>
                  <a:pt x="1856205" y="1188950"/>
                  <a:pt x="1919356" y="1347636"/>
                </a:cubicBezTo>
                <a:cubicBezTo>
                  <a:pt x="1988689" y="1518181"/>
                  <a:pt x="2025760" y="1700109"/>
                  <a:pt x="2028703" y="1884180"/>
                </a:cubicBezTo>
                <a:cubicBezTo>
                  <a:pt x="2032608" y="2258036"/>
                  <a:pt x="2032132" y="2631892"/>
                  <a:pt x="2033180" y="3005749"/>
                </a:cubicBezTo>
                <a:cubicBezTo>
                  <a:pt x="2033656" y="3169293"/>
                  <a:pt x="2034132" y="3332742"/>
                  <a:pt x="2033180" y="3496286"/>
                </a:cubicBezTo>
                <a:cubicBezTo>
                  <a:pt x="2032227" y="3659830"/>
                  <a:pt x="1960599" y="3783274"/>
                  <a:pt x="1812200" y="3856807"/>
                </a:cubicBezTo>
                <a:cubicBezTo>
                  <a:pt x="1777624" y="3873952"/>
                  <a:pt x="1738572" y="3882144"/>
                  <a:pt x="1701615" y="3894431"/>
                </a:cubicBezTo>
                <a:close/>
                <a:moveTo>
                  <a:pt x="620051" y="510579"/>
                </a:moveTo>
                <a:cubicBezTo>
                  <a:pt x="596905" y="835763"/>
                  <a:pt x="494702" y="1137134"/>
                  <a:pt x="347636" y="1425456"/>
                </a:cubicBezTo>
                <a:cubicBezTo>
                  <a:pt x="353122" y="1427608"/>
                  <a:pt x="358799" y="1429228"/>
                  <a:pt x="364590" y="1430313"/>
                </a:cubicBezTo>
                <a:cubicBezTo>
                  <a:pt x="381068" y="1429837"/>
                  <a:pt x="397547" y="1429075"/>
                  <a:pt x="413930" y="1428313"/>
                </a:cubicBezTo>
                <a:cubicBezTo>
                  <a:pt x="530516" y="1422979"/>
                  <a:pt x="645483" y="1434981"/>
                  <a:pt x="753020" y="1480796"/>
                </a:cubicBezTo>
                <a:cubicBezTo>
                  <a:pt x="831792" y="1514324"/>
                  <a:pt x="906563" y="1557853"/>
                  <a:pt x="981620" y="1598811"/>
                </a:cubicBezTo>
                <a:cubicBezTo>
                  <a:pt x="1054486" y="1640159"/>
                  <a:pt x="1135287" y="1665609"/>
                  <a:pt x="1218697" y="1673487"/>
                </a:cubicBezTo>
                <a:cubicBezTo>
                  <a:pt x="1404625" y="1688631"/>
                  <a:pt x="1556549" y="1604431"/>
                  <a:pt x="1708853" y="1507656"/>
                </a:cubicBezTo>
                <a:cubicBezTo>
                  <a:pt x="1681993" y="1439172"/>
                  <a:pt x="1659133" y="1370592"/>
                  <a:pt x="1628748" y="1305441"/>
                </a:cubicBezTo>
                <a:cubicBezTo>
                  <a:pt x="1560835" y="1159232"/>
                  <a:pt x="1500256" y="1010166"/>
                  <a:pt x="1466823" y="852336"/>
                </a:cubicBezTo>
                <a:cubicBezTo>
                  <a:pt x="1443201" y="739941"/>
                  <a:pt x="1425390" y="626308"/>
                  <a:pt x="1404625" y="510579"/>
                </a:cubicBezTo>
                <a:close/>
              </a:path>
            </a:pathLst>
          </a:custGeom>
          <a:noFill/>
          <a:ln w="57150" cap="flat">
            <a:solidFill>
              <a:srgbClr val="00B0F0"/>
            </a:solidFill>
            <a:prstDash val="solid"/>
            <a:miter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endParaRPr lang="ru-RU"/>
          </a:p>
        </p:txBody>
      </p:sp>
      <p:grpSp>
        <p:nvGrpSpPr>
          <p:cNvPr id="31" name="Группа 30">
            <a:extLst>
              <a:ext uri="{FF2B5EF4-FFF2-40B4-BE49-F238E27FC236}">
                <a16:creationId xmlns:a16="http://schemas.microsoft.com/office/drawing/2014/main" xmlns="" id="{EC843D8F-9BDC-430A-97D9-216FB25C7A12}"/>
              </a:ext>
            </a:extLst>
          </p:cNvPr>
          <p:cNvGrpSpPr/>
          <p:nvPr/>
        </p:nvGrpSpPr>
        <p:grpSpPr>
          <a:xfrm>
            <a:off x="4187035" y="4122891"/>
            <a:ext cx="3817931" cy="2444509"/>
            <a:chOff x="4147707" y="2181891"/>
            <a:chExt cx="3893202" cy="2492702"/>
          </a:xfrm>
          <a:solidFill>
            <a:schemeClr val="bg1"/>
          </a:solidFill>
          <a:effectLst>
            <a:glow rad="101600">
              <a:schemeClr val="accent5">
                <a:satMod val="175000"/>
                <a:alpha val="40000"/>
              </a:schemeClr>
            </a:glow>
          </a:effectLst>
        </p:grpSpPr>
        <p:sp>
          <p:nvSpPr>
            <p:cNvPr id="28" name="Полилиния: фигура 27">
              <a:extLst>
                <a:ext uri="{FF2B5EF4-FFF2-40B4-BE49-F238E27FC236}">
                  <a16:creationId xmlns:a16="http://schemas.microsoft.com/office/drawing/2014/main" xmlns="" id="{B1897B57-01B4-4EC5-9B75-1D1293E69B80}"/>
                </a:ext>
              </a:extLst>
            </p:cNvPr>
            <p:cNvSpPr/>
            <p:nvPr/>
          </p:nvSpPr>
          <p:spPr>
            <a:xfrm>
              <a:off x="4147707" y="2181891"/>
              <a:ext cx="3893202" cy="2248966"/>
            </a:xfrm>
            <a:custGeom>
              <a:avLst/>
              <a:gdLst>
                <a:gd name="connsiteX0" fmla="*/ 3892446 w 3893202"/>
                <a:gd name="connsiteY0" fmla="*/ 2210419 h 2248966"/>
                <a:gd name="connsiteX1" fmla="*/ 3806721 w 3893202"/>
                <a:gd name="connsiteY1" fmla="*/ 2247661 h 2248966"/>
                <a:gd name="connsiteX2" fmla="*/ 84542 w 3893202"/>
                <a:gd name="connsiteY2" fmla="*/ 2247661 h 2248966"/>
                <a:gd name="connsiteX3" fmla="*/ 50537 w 3893202"/>
                <a:gd name="connsiteY3" fmla="*/ 2245948 h 2248966"/>
                <a:gd name="connsiteX4" fmla="*/ -612 w 3893202"/>
                <a:gd name="connsiteY4" fmla="*/ 2193369 h 2248966"/>
                <a:gd name="connsiteX5" fmla="*/ 39965 w 3893202"/>
                <a:gd name="connsiteY5" fmla="*/ 2136219 h 2248966"/>
                <a:gd name="connsiteX6" fmla="*/ 59015 w 3893202"/>
                <a:gd name="connsiteY6" fmla="*/ 2131171 h 2248966"/>
                <a:gd name="connsiteX7" fmla="*/ 59015 w 3893202"/>
                <a:gd name="connsiteY7" fmla="*/ 878348 h 2248966"/>
                <a:gd name="connsiteX8" fmla="*/ 209319 w 3893202"/>
                <a:gd name="connsiteY8" fmla="*/ 729757 h 2248966"/>
                <a:gd name="connsiteX9" fmla="*/ 1278215 w 3893202"/>
                <a:gd name="connsiteY9" fmla="*/ 729757 h 2248966"/>
                <a:gd name="connsiteX10" fmla="*/ 1278215 w 3893202"/>
                <a:gd name="connsiteY10" fmla="*/ 682132 h 2248966"/>
                <a:gd name="connsiteX11" fmla="*/ 1278215 w 3893202"/>
                <a:gd name="connsiteY11" fmla="*/ 146066 h 2248966"/>
                <a:gd name="connsiteX12" fmla="*/ 1426614 w 3893202"/>
                <a:gd name="connsiteY12" fmla="*/ -1191 h 2248966"/>
                <a:gd name="connsiteX13" fmla="*/ 2464839 w 3893202"/>
                <a:gd name="connsiteY13" fmla="*/ -1191 h 2248966"/>
                <a:gd name="connsiteX14" fmla="*/ 2612952 w 3893202"/>
                <a:gd name="connsiteY14" fmla="*/ 146351 h 2248966"/>
                <a:gd name="connsiteX15" fmla="*/ 2612952 w 3893202"/>
                <a:gd name="connsiteY15" fmla="*/ 1047417 h 2248966"/>
                <a:gd name="connsiteX16" fmla="*/ 2612952 w 3893202"/>
                <a:gd name="connsiteY16" fmla="*/ 1096375 h 2248966"/>
                <a:gd name="connsiteX17" fmla="*/ 2665626 w 3893202"/>
                <a:gd name="connsiteY17" fmla="*/ 1096375 h 2248966"/>
                <a:gd name="connsiteX18" fmla="*/ 3688325 w 3893202"/>
                <a:gd name="connsiteY18" fmla="*/ 1096375 h 2248966"/>
                <a:gd name="connsiteX19" fmla="*/ 3828438 w 3893202"/>
                <a:gd name="connsiteY19" fmla="*/ 1191625 h 2248966"/>
                <a:gd name="connsiteX20" fmla="*/ 3831486 w 3893202"/>
                <a:gd name="connsiteY20" fmla="*/ 1240774 h 2248966"/>
                <a:gd name="connsiteX21" fmla="*/ 3831486 w 3893202"/>
                <a:gd name="connsiteY21" fmla="*/ 2084784 h 2248966"/>
                <a:gd name="connsiteX22" fmla="*/ 3831486 w 3893202"/>
                <a:gd name="connsiteY22" fmla="*/ 2119074 h 2248966"/>
                <a:gd name="connsiteX23" fmla="*/ 3892446 w 3893202"/>
                <a:gd name="connsiteY23" fmla="*/ 2173272 h 2248966"/>
                <a:gd name="connsiteX24" fmla="*/ 1394419 w 3893202"/>
                <a:gd name="connsiteY24" fmla="*/ 2130314 h 2248966"/>
                <a:gd name="connsiteX25" fmla="*/ 2498748 w 3893202"/>
                <a:gd name="connsiteY25" fmla="*/ 2130314 h 2248966"/>
                <a:gd name="connsiteX26" fmla="*/ 2498748 w 3893202"/>
                <a:gd name="connsiteY26" fmla="*/ 2082689 h 2248966"/>
                <a:gd name="connsiteX27" fmla="*/ 2498748 w 3893202"/>
                <a:gd name="connsiteY27" fmla="*/ 1535192 h 2248966"/>
                <a:gd name="connsiteX28" fmla="*/ 2553612 w 3893202"/>
                <a:gd name="connsiteY28" fmla="*/ 1463659 h 2248966"/>
                <a:gd name="connsiteX29" fmla="*/ 2612666 w 3893202"/>
                <a:gd name="connsiteY29" fmla="*/ 1535954 h 2248966"/>
                <a:gd name="connsiteX30" fmla="*/ 2612666 w 3893202"/>
                <a:gd name="connsiteY30" fmla="*/ 1562624 h 2248966"/>
                <a:gd name="connsiteX31" fmla="*/ 2612666 w 3893202"/>
                <a:gd name="connsiteY31" fmla="*/ 2087261 h 2248966"/>
                <a:gd name="connsiteX32" fmla="*/ 2614667 w 3893202"/>
                <a:gd name="connsiteY32" fmla="*/ 2129933 h 2248966"/>
                <a:gd name="connsiteX33" fmla="*/ 3715567 w 3893202"/>
                <a:gd name="connsiteY33" fmla="*/ 2129933 h 2248966"/>
                <a:gd name="connsiteX34" fmla="*/ 3715567 w 3893202"/>
                <a:gd name="connsiteY34" fmla="*/ 1212580 h 2248966"/>
                <a:gd name="connsiteX35" fmla="*/ 2615238 w 3893202"/>
                <a:gd name="connsiteY35" fmla="*/ 1212580 h 2248966"/>
                <a:gd name="connsiteX36" fmla="*/ 2612857 w 3893202"/>
                <a:gd name="connsiteY36" fmla="*/ 1243346 h 2248966"/>
                <a:gd name="connsiteX37" fmla="*/ 2553230 w 3893202"/>
                <a:gd name="connsiteY37" fmla="*/ 1330405 h 2248966"/>
                <a:gd name="connsiteX38" fmla="*/ 2498748 w 3893202"/>
                <a:gd name="connsiteY38" fmla="*/ 1243251 h 2248966"/>
                <a:gd name="connsiteX39" fmla="*/ 2498748 w 3893202"/>
                <a:gd name="connsiteY39" fmla="*/ 163497 h 2248966"/>
                <a:gd name="connsiteX40" fmla="*/ 2498748 w 3893202"/>
                <a:gd name="connsiteY40" fmla="*/ 115300 h 2248966"/>
                <a:gd name="connsiteX41" fmla="*/ 1394419 w 3893202"/>
                <a:gd name="connsiteY41" fmla="*/ 115300 h 2248966"/>
                <a:gd name="connsiteX42" fmla="*/ 1276310 w 3893202"/>
                <a:gd name="connsiteY42" fmla="*/ 847106 h 2248966"/>
                <a:gd name="connsiteX43" fmla="*/ 175981 w 3893202"/>
                <a:gd name="connsiteY43" fmla="*/ 847106 h 2248966"/>
                <a:gd name="connsiteX44" fmla="*/ 175981 w 3893202"/>
                <a:gd name="connsiteY44" fmla="*/ 2130695 h 2248966"/>
                <a:gd name="connsiteX45" fmla="*/ 1276310 w 3893202"/>
                <a:gd name="connsiteY45" fmla="*/ 2130695 h 2248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3893202" h="2248966">
                  <a:moveTo>
                    <a:pt x="3892446" y="2210419"/>
                  </a:moveTo>
                  <a:cubicBezTo>
                    <a:pt x="3871015" y="2238994"/>
                    <a:pt x="3842535" y="2247757"/>
                    <a:pt x="3806721" y="2247661"/>
                  </a:cubicBezTo>
                  <a:cubicBezTo>
                    <a:pt x="2565995" y="2247090"/>
                    <a:pt x="1325268" y="2247090"/>
                    <a:pt x="84542" y="2247661"/>
                  </a:cubicBezTo>
                  <a:cubicBezTo>
                    <a:pt x="73178" y="2248043"/>
                    <a:pt x="61805" y="2247472"/>
                    <a:pt x="50537" y="2245948"/>
                  </a:cubicBezTo>
                  <a:cubicBezTo>
                    <a:pt x="20819" y="2241185"/>
                    <a:pt x="1483" y="2223755"/>
                    <a:pt x="-612" y="2193369"/>
                  </a:cubicBezTo>
                  <a:cubicBezTo>
                    <a:pt x="-2422" y="2164794"/>
                    <a:pt x="12913" y="2145744"/>
                    <a:pt x="39965" y="2136219"/>
                  </a:cubicBezTo>
                  <a:cubicBezTo>
                    <a:pt x="45584" y="2134315"/>
                    <a:pt x="51585" y="2133172"/>
                    <a:pt x="59015" y="2131171"/>
                  </a:cubicBezTo>
                  <a:lnTo>
                    <a:pt x="59015" y="878348"/>
                  </a:lnTo>
                  <a:cubicBezTo>
                    <a:pt x="59015" y="771382"/>
                    <a:pt x="101020" y="729757"/>
                    <a:pt x="209319" y="729757"/>
                  </a:cubicBezTo>
                  <a:lnTo>
                    <a:pt x="1278215" y="729757"/>
                  </a:lnTo>
                  <a:lnTo>
                    <a:pt x="1278215" y="682132"/>
                  </a:lnTo>
                  <a:cubicBezTo>
                    <a:pt x="1278215" y="503443"/>
                    <a:pt x="1278215" y="324755"/>
                    <a:pt x="1278215" y="146066"/>
                  </a:cubicBezTo>
                  <a:cubicBezTo>
                    <a:pt x="1278215" y="41291"/>
                    <a:pt x="1321553" y="-1191"/>
                    <a:pt x="1426614" y="-1191"/>
                  </a:cubicBezTo>
                  <a:lnTo>
                    <a:pt x="2464839" y="-1191"/>
                  </a:lnTo>
                  <a:cubicBezTo>
                    <a:pt x="2569614" y="-1191"/>
                    <a:pt x="2612952" y="41767"/>
                    <a:pt x="2612952" y="146351"/>
                  </a:cubicBezTo>
                  <a:cubicBezTo>
                    <a:pt x="2612952" y="446770"/>
                    <a:pt x="2612952" y="747094"/>
                    <a:pt x="2612952" y="1047417"/>
                  </a:cubicBezTo>
                  <a:lnTo>
                    <a:pt x="2612952" y="1096375"/>
                  </a:lnTo>
                  <a:lnTo>
                    <a:pt x="2665626" y="1096375"/>
                  </a:lnTo>
                  <a:cubicBezTo>
                    <a:pt x="3006526" y="1096375"/>
                    <a:pt x="3347425" y="1096375"/>
                    <a:pt x="3688325" y="1096375"/>
                  </a:cubicBezTo>
                  <a:cubicBezTo>
                    <a:pt x="3768240" y="1096375"/>
                    <a:pt x="3815293" y="1128094"/>
                    <a:pt x="3828438" y="1191625"/>
                  </a:cubicBezTo>
                  <a:cubicBezTo>
                    <a:pt x="3831105" y="1207818"/>
                    <a:pt x="3832152" y="1224296"/>
                    <a:pt x="3831486" y="1240774"/>
                  </a:cubicBezTo>
                  <a:cubicBezTo>
                    <a:pt x="3831486" y="1522047"/>
                    <a:pt x="3831486" y="1803321"/>
                    <a:pt x="3831486" y="2084784"/>
                  </a:cubicBezTo>
                  <a:lnTo>
                    <a:pt x="3831486" y="2119074"/>
                  </a:lnTo>
                  <a:lnTo>
                    <a:pt x="3892446" y="2173272"/>
                  </a:lnTo>
                  <a:close/>
                  <a:moveTo>
                    <a:pt x="1394419" y="2130314"/>
                  </a:moveTo>
                  <a:lnTo>
                    <a:pt x="2498748" y="2130314"/>
                  </a:lnTo>
                  <a:lnTo>
                    <a:pt x="2498748" y="2082689"/>
                  </a:lnTo>
                  <a:cubicBezTo>
                    <a:pt x="2498748" y="1900189"/>
                    <a:pt x="2498748" y="1717691"/>
                    <a:pt x="2498748" y="1535192"/>
                  </a:cubicBezTo>
                  <a:cubicBezTo>
                    <a:pt x="2498748" y="1487567"/>
                    <a:pt x="2517798" y="1464516"/>
                    <a:pt x="2553612" y="1463659"/>
                  </a:cubicBezTo>
                  <a:cubicBezTo>
                    <a:pt x="2589426" y="1462802"/>
                    <a:pt x="2610762" y="1487853"/>
                    <a:pt x="2612666" y="1535954"/>
                  </a:cubicBezTo>
                  <a:cubicBezTo>
                    <a:pt x="2612666" y="1544908"/>
                    <a:pt x="2612666" y="1553765"/>
                    <a:pt x="2612666" y="1562624"/>
                  </a:cubicBezTo>
                  <a:cubicBezTo>
                    <a:pt x="2612666" y="1737503"/>
                    <a:pt x="2612666" y="1912382"/>
                    <a:pt x="2612666" y="2087261"/>
                  </a:cubicBezTo>
                  <a:cubicBezTo>
                    <a:pt x="2612666" y="2101834"/>
                    <a:pt x="2614000" y="2116312"/>
                    <a:pt x="2614667" y="2129933"/>
                  </a:cubicBezTo>
                  <a:lnTo>
                    <a:pt x="3715567" y="2129933"/>
                  </a:lnTo>
                  <a:lnTo>
                    <a:pt x="3715567" y="1212580"/>
                  </a:lnTo>
                  <a:lnTo>
                    <a:pt x="2615238" y="1212580"/>
                  </a:lnTo>
                  <a:cubicBezTo>
                    <a:pt x="2614381" y="1223724"/>
                    <a:pt x="2613143" y="1233535"/>
                    <a:pt x="2612857" y="1243346"/>
                  </a:cubicBezTo>
                  <a:cubicBezTo>
                    <a:pt x="2611619" y="1305544"/>
                    <a:pt x="2593807" y="1331833"/>
                    <a:pt x="2553230" y="1330405"/>
                  </a:cubicBezTo>
                  <a:cubicBezTo>
                    <a:pt x="2514274" y="1329071"/>
                    <a:pt x="2498748" y="1304401"/>
                    <a:pt x="2498748" y="1243251"/>
                  </a:cubicBezTo>
                  <a:cubicBezTo>
                    <a:pt x="2498748" y="883300"/>
                    <a:pt x="2498748" y="523447"/>
                    <a:pt x="2498748" y="163497"/>
                  </a:cubicBezTo>
                  <a:lnTo>
                    <a:pt x="2498748" y="115300"/>
                  </a:lnTo>
                  <a:lnTo>
                    <a:pt x="1394419" y="115300"/>
                  </a:lnTo>
                  <a:close/>
                  <a:moveTo>
                    <a:pt x="1276310" y="847106"/>
                  </a:moveTo>
                  <a:lnTo>
                    <a:pt x="175981" y="847106"/>
                  </a:lnTo>
                  <a:lnTo>
                    <a:pt x="175981" y="2130695"/>
                  </a:lnTo>
                  <a:lnTo>
                    <a:pt x="1276310" y="213069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29" name="Полилиния: фигура 28">
              <a:extLst>
                <a:ext uri="{FF2B5EF4-FFF2-40B4-BE49-F238E27FC236}">
                  <a16:creationId xmlns:a16="http://schemas.microsoft.com/office/drawing/2014/main" xmlns="" id="{E3081528-778D-4D60-BF71-4C724FD6575F}"/>
                </a:ext>
              </a:extLst>
            </p:cNvPr>
            <p:cNvSpPr/>
            <p:nvPr/>
          </p:nvSpPr>
          <p:spPr>
            <a:xfrm>
              <a:off x="4818216" y="4559857"/>
              <a:ext cx="2917235" cy="114736"/>
            </a:xfrm>
            <a:custGeom>
              <a:avLst/>
              <a:gdLst>
                <a:gd name="connsiteX0" fmla="*/ 1458383 w 2917235"/>
                <a:gd name="connsiteY0" fmla="*/ -1050 h 114736"/>
                <a:gd name="connsiteX1" fmla="*/ 2815601 w 2917235"/>
                <a:gd name="connsiteY1" fmla="*/ -1050 h 114736"/>
                <a:gd name="connsiteX2" fmla="*/ 2849795 w 2917235"/>
                <a:gd name="connsiteY2" fmla="*/ -1050 h 114736"/>
                <a:gd name="connsiteX3" fmla="*/ 2916470 w 2917235"/>
                <a:gd name="connsiteY3" fmla="*/ 56100 h 114736"/>
                <a:gd name="connsiteX4" fmla="*/ 2852558 w 2917235"/>
                <a:gd name="connsiteY4" fmla="*/ 113250 h 114736"/>
                <a:gd name="connsiteX5" fmla="*/ 2822172 w 2917235"/>
                <a:gd name="connsiteY5" fmla="*/ 113250 h 114736"/>
                <a:gd name="connsiteX6" fmla="*/ 92403 w 2917235"/>
                <a:gd name="connsiteY6" fmla="*/ 113250 h 114736"/>
                <a:gd name="connsiteX7" fmla="*/ 39825 w 2917235"/>
                <a:gd name="connsiteY7" fmla="*/ 108487 h 114736"/>
                <a:gd name="connsiteX8" fmla="*/ -180 w 2917235"/>
                <a:gd name="connsiteY8" fmla="*/ 51337 h 114736"/>
                <a:gd name="connsiteX9" fmla="*/ 47445 w 2917235"/>
                <a:gd name="connsiteY9" fmla="*/ 379 h 114736"/>
                <a:gd name="connsiteX10" fmla="*/ 92974 w 2917235"/>
                <a:gd name="connsiteY10" fmla="*/ -955 h 1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17235" h="114736">
                  <a:moveTo>
                    <a:pt x="1458383" y="-1050"/>
                  </a:moveTo>
                  <a:lnTo>
                    <a:pt x="2815601" y="-1050"/>
                  </a:lnTo>
                  <a:cubicBezTo>
                    <a:pt x="2827030" y="-1050"/>
                    <a:pt x="2838461" y="-1050"/>
                    <a:pt x="2849795" y="-1050"/>
                  </a:cubicBezTo>
                  <a:cubicBezTo>
                    <a:pt x="2891229" y="283"/>
                    <a:pt x="2917042" y="22285"/>
                    <a:pt x="2916470" y="56100"/>
                  </a:cubicBezTo>
                  <a:cubicBezTo>
                    <a:pt x="2916470" y="88199"/>
                    <a:pt x="2891515" y="110392"/>
                    <a:pt x="2852558" y="113250"/>
                  </a:cubicBezTo>
                  <a:cubicBezTo>
                    <a:pt x="2842461" y="113916"/>
                    <a:pt x="2832269" y="113250"/>
                    <a:pt x="2822172" y="113250"/>
                  </a:cubicBezTo>
                  <a:cubicBezTo>
                    <a:pt x="1912250" y="113250"/>
                    <a:pt x="1002355" y="113250"/>
                    <a:pt x="92403" y="113250"/>
                  </a:cubicBezTo>
                  <a:cubicBezTo>
                    <a:pt x="74753" y="113821"/>
                    <a:pt x="57094" y="112202"/>
                    <a:pt x="39825" y="108487"/>
                  </a:cubicBezTo>
                  <a:cubicBezTo>
                    <a:pt x="13383" y="103153"/>
                    <a:pt x="-4219" y="78008"/>
                    <a:pt x="-180" y="51337"/>
                  </a:cubicBezTo>
                  <a:cubicBezTo>
                    <a:pt x="305" y="24667"/>
                    <a:pt x="20861" y="2665"/>
                    <a:pt x="47445" y="379"/>
                  </a:cubicBezTo>
                  <a:cubicBezTo>
                    <a:pt x="62570" y="-1050"/>
                    <a:pt x="77782" y="-1527"/>
                    <a:pt x="92974" y="-95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30" name="Полилиния: фигура 29">
              <a:extLst>
                <a:ext uri="{FF2B5EF4-FFF2-40B4-BE49-F238E27FC236}">
                  <a16:creationId xmlns:a16="http://schemas.microsoft.com/office/drawing/2014/main" xmlns="" id="{7EE81726-2B85-46B8-AF74-628321560779}"/>
                </a:ext>
              </a:extLst>
            </p:cNvPr>
            <p:cNvSpPr/>
            <p:nvPr/>
          </p:nvSpPr>
          <p:spPr>
            <a:xfrm>
              <a:off x="4453020" y="4560165"/>
              <a:ext cx="233563" cy="112061"/>
            </a:xfrm>
            <a:custGeom>
              <a:avLst/>
              <a:gdLst>
                <a:gd name="connsiteX0" fmla="*/ 118605 w 233563"/>
                <a:gd name="connsiteY0" fmla="*/ -596 h 112061"/>
                <a:gd name="connsiteX1" fmla="*/ 183088 w 233563"/>
                <a:gd name="connsiteY1" fmla="*/ -24 h 112061"/>
                <a:gd name="connsiteX2" fmla="*/ 232714 w 233563"/>
                <a:gd name="connsiteY2" fmla="*/ 52839 h 112061"/>
                <a:gd name="connsiteX3" fmla="*/ 190994 w 233563"/>
                <a:gd name="connsiteY3" fmla="*/ 107799 h 112061"/>
                <a:gd name="connsiteX4" fmla="*/ 40118 w 233563"/>
                <a:gd name="connsiteY4" fmla="*/ 107799 h 112061"/>
                <a:gd name="connsiteX5" fmla="*/ -553 w 233563"/>
                <a:gd name="connsiteY5" fmla="*/ 52173 h 112061"/>
                <a:gd name="connsiteX6" fmla="*/ 50214 w 233563"/>
                <a:gd name="connsiteY6" fmla="*/ 167 h 112061"/>
                <a:gd name="connsiteX7" fmla="*/ 118605 w 233563"/>
                <a:gd name="connsiteY7" fmla="*/ -596 h 112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563" h="112061">
                  <a:moveTo>
                    <a:pt x="118605" y="-596"/>
                  </a:moveTo>
                  <a:cubicBezTo>
                    <a:pt x="140093" y="-1548"/>
                    <a:pt x="161619" y="-1358"/>
                    <a:pt x="183088" y="-24"/>
                  </a:cubicBezTo>
                  <a:cubicBezTo>
                    <a:pt x="211254" y="1119"/>
                    <a:pt x="233314" y="24646"/>
                    <a:pt x="232714" y="52839"/>
                  </a:cubicBezTo>
                  <a:cubicBezTo>
                    <a:pt x="234143" y="81414"/>
                    <a:pt x="219188" y="105608"/>
                    <a:pt x="190994" y="107799"/>
                  </a:cubicBezTo>
                  <a:cubicBezTo>
                    <a:pt x="140788" y="111895"/>
                    <a:pt x="90325" y="111895"/>
                    <a:pt x="40118" y="107799"/>
                  </a:cubicBezTo>
                  <a:cubicBezTo>
                    <a:pt x="11543" y="105417"/>
                    <a:pt x="-2649" y="80271"/>
                    <a:pt x="-553" y="52173"/>
                  </a:cubicBezTo>
                  <a:cubicBezTo>
                    <a:pt x="-611" y="23884"/>
                    <a:pt x="21954" y="833"/>
                    <a:pt x="50214" y="167"/>
                  </a:cubicBezTo>
                  <a:cubicBezTo>
                    <a:pt x="72884" y="-2119"/>
                    <a:pt x="95744" y="-596"/>
                    <a:pt x="118605" y="-59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</p:grpSp>
      <p:grpSp>
        <p:nvGrpSpPr>
          <p:cNvPr id="38" name="Группа 37">
            <a:extLst>
              <a:ext uri="{FF2B5EF4-FFF2-40B4-BE49-F238E27FC236}">
                <a16:creationId xmlns:a16="http://schemas.microsoft.com/office/drawing/2014/main" xmlns="" id="{60F81A72-5AF8-47F3-A517-6B883E5186F8}"/>
              </a:ext>
            </a:extLst>
          </p:cNvPr>
          <p:cNvGrpSpPr/>
          <p:nvPr/>
        </p:nvGrpSpPr>
        <p:grpSpPr>
          <a:xfrm>
            <a:off x="6752002" y="4415999"/>
            <a:ext cx="2090246" cy="1777247"/>
            <a:chOff x="6752002" y="4415999"/>
            <a:chExt cx="2090246" cy="1777247"/>
          </a:xfrm>
        </p:grpSpPr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xmlns="" id="{0026B4EB-9178-4F81-B4B3-32C4F6EBFF49}"/>
                </a:ext>
              </a:extLst>
            </p:cNvPr>
            <p:cNvSpPr txBox="1"/>
            <p:nvPr/>
          </p:nvSpPr>
          <p:spPr>
            <a:xfrm>
              <a:off x="6752002" y="5432166"/>
              <a:ext cx="1115875" cy="7610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ru-RU"/>
              </a:defPPr>
              <a:lvl1pPr>
                <a:lnSpc>
                  <a:spcPct val="85000"/>
                </a:lnSpc>
                <a:defRPr sz="4800" spc="100">
                  <a:effectLst/>
                  <a:latin typeface="Roboto Black" panose="02000000000000000000" pitchFamily="2" charset="0"/>
                  <a:ea typeface="Roboto Black" panose="02000000000000000000" pitchFamily="2" charset="0"/>
                  <a:cs typeface="Roboto Black" panose="02000000000000000000" pitchFamily="2" charset="0"/>
                </a:defRPr>
              </a:lvl1pPr>
            </a:lstStyle>
            <a:p>
              <a:pPr algn="ctr"/>
              <a:r>
                <a:rPr lang="en-US" sz="4400" dirty="0">
                  <a:solidFill>
                    <a:schemeClr val="bg1"/>
                  </a:solidFill>
                </a:rPr>
                <a:t>5</a:t>
              </a:r>
              <a:endParaRPr lang="ru-RU" sz="4400" dirty="0">
                <a:solidFill>
                  <a:schemeClr val="bg1"/>
                </a:solidFill>
              </a:endParaRP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xmlns="" id="{060929AA-BC9D-45D0-BBD8-DCAC52BF949B}"/>
                </a:ext>
              </a:extLst>
            </p:cNvPr>
            <p:cNvSpPr txBox="1"/>
            <p:nvPr/>
          </p:nvSpPr>
          <p:spPr>
            <a:xfrm>
              <a:off x="6778345" y="4415999"/>
              <a:ext cx="2063903" cy="6678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ru-RU"/>
              </a:defPPr>
              <a:lvl1pPr algn="ctr">
                <a:lnSpc>
                  <a:spcPct val="85000"/>
                </a:lnSpc>
                <a:defRPr sz="2400" spc="100">
                  <a:solidFill>
                    <a:schemeClr val="bg1"/>
                  </a:solidFill>
                  <a:effectLst/>
                  <a:latin typeface="Roboto" panose="02000000000000000000" pitchFamily="2" charset="0"/>
                  <a:ea typeface="Roboto" panose="02000000000000000000" pitchFamily="2" charset="0"/>
                  <a:cs typeface="Roboto" panose="02000000000000000000" pitchFamily="2" charset="0"/>
                </a:defRPr>
              </a:lvl1pPr>
            </a:lstStyle>
            <a:p>
              <a:pPr algn="l"/>
              <a:r>
                <a:rPr lang="en-US" dirty="0"/>
                <a:t>Nestle</a:t>
              </a:r>
              <a:r>
                <a:rPr lang="ru-RU" dirty="0"/>
                <a:t/>
              </a:r>
              <a:br>
                <a:rPr lang="ru-RU" dirty="0"/>
              </a:br>
              <a:r>
                <a:rPr lang="ru-RU" sz="2000" dirty="0"/>
                <a:t>(Швейцария)</a:t>
              </a:r>
              <a:endParaRPr lang="ru-RU" dirty="0"/>
            </a:p>
          </p:txBody>
        </p:sp>
      </p:grpSp>
      <p:grpSp>
        <p:nvGrpSpPr>
          <p:cNvPr id="46" name="Группа 45">
            <a:extLst>
              <a:ext uri="{FF2B5EF4-FFF2-40B4-BE49-F238E27FC236}">
                <a16:creationId xmlns:a16="http://schemas.microsoft.com/office/drawing/2014/main" xmlns="" id="{DE29FA57-85AC-4B34-A667-004DEEA0F6DE}"/>
              </a:ext>
            </a:extLst>
          </p:cNvPr>
          <p:cNvGrpSpPr/>
          <p:nvPr/>
        </p:nvGrpSpPr>
        <p:grpSpPr>
          <a:xfrm>
            <a:off x="4892700" y="3398838"/>
            <a:ext cx="2406600" cy="1757900"/>
            <a:chOff x="4892700" y="3398838"/>
            <a:chExt cx="2406600" cy="1757900"/>
          </a:xfrm>
        </p:grpSpPr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xmlns="" id="{B63046F5-9BB4-425C-AE62-0643750680F4}"/>
                </a:ext>
              </a:extLst>
            </p:cNvPr>
            <p:cNvSpPr txBox="1"/>
            <p:nvPr/>
          </p:nvSpPr>
          <p:spPr>
            <a:xfrm>
              <a:off x="5538063" y="4395658"/>
              <a:ext cx="1115875" cy="7610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ru-RU"/>
              </a:defPPr>
              <a:lvl1pPr>
                <a:lnSpc>
                  <a:spcPct val="85000"/>
                </a:lnSpc>
                <a:defRPr sz="4800" spc="100">
                  <a:effectLst/>
                  <a:latin typeface="Roboto Black" panose="02000000000000000000" pitchFamily="2" charset="0"/>
                  <a:ea typeface="Roboto Black" panose="02000000000000000000" pitchFamily="2" charset="0"/>
                  <a:cs typeface="Roboto Black" panose="02000000000000000000" pitchFamily="2" charset="0"/>
                </a:defRPr>
              </a:lvl1pPr>
            </a:lstStyle>
            <a:p>
              <a:pPr algn="ctr"/>
              <a:r>
                <a:rPr lang="en-US" sz="4400" dirty="0">
                  <a:solidFill>
                    <a:schemeClr val="bg1"/>
                  </a:solidFill>
                </a:rPr>
                <a:t>1</a:t>
              </a:r>
              <a:endParaRPr lang="ru-RU" sz="4400" dirty="0">
                <a:solidFill>
                  <a:schemeClr val="bg1"/>
                </a:solidFill>
              </a:endParaRP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xmlns="" id="{E9CBC946-CECE-4582-A996-4ECA35BED985}"/>
                </a:ext>
              </a:extLst>
            </p:cNvPr>
            <p:cNvSpPr txBox="1"/>
            <p:nvPr/>
          </p:nvSpPr>
          <p:spPr>
            <a:xfrm>
              <a:off x="4892700" y="3398838"/>
              <a:ext cx="2406600" cy="6678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ru-RU"/>
              </a:defPPr>
              <a:lvl1pPr algn="ctr">
                <a:lnSpc>
                  <a:spcPct val="85000"/>
                </a:lnSpc>
                <a:defRPr sz="2400" spc="100">
                  <a:solidFill>
                    <a:schemeClr val="bg1"/>
                  </a:solidFill>
                  <a:effectLst/>
                  <a:latin typeface="Roboto" panose="02000000000000000000" pitchFamily="2" charset="0"/>
                  <a:ea typeface="Roboto" panose="02000000000000000000" pitchFamily="2" charset="0"/>
                  <a:cs typeface="Roboto" panose="02000000000000000000" pitchFamily="2" charset="0"/>
                </a:defRPr>
              </a:lvl1pPr>
            </a:lstStyle>
            <a:p>
              <a:r>
                <a:rPr lang="en-US" dirty="0"/>
                <a:t>Renna</a:t>
              </a:r>
              <a:r>
                <a:rPr lang="ru-RU" dirty="0"/>
                <a:t/>
              </a:r>
              <a:br>
                <a:rPr lang="ru-RU" dirty="0"/>
              </a:br>
              <a:r>
                <a:rPr lang="ru-RU" sz="2000" dirty="0"/>
                <a:t>(Россия)</a:t>
              </a:r>
              <a:r>
                <a:rPr lang="en-US" sz="2000" dirty="0"/>
                <a:t> </a:t>
              </a:r>
              <a:endParaRPr lang="ru-RU" dirty="0"/>
            </a:p>
          </p:txBody>
        </p:sp>
      </p:grpSp>
      <p:grpSp>
        <p:nvGrpSpPr>
          <p:cNvPr id="45" name="Группа 44">
            <a:extLst>
              <a:ext uri="{FF2B5EF4-FFF2-40B4-BE49-F238E27FC236}">
                <a16:creationId xmlns:a16="http://schemas.microsoft.com/office/drawing/2014/main" xmlns="" id="{3E764DFC-1CB2-4BC6-BF7C-23643C3588EE}"/>
              </a:ext>
            </a:extLst>
          </p:cNvPr>
          <p:cNvGrpSpPr/>
          <p:nvPr/>
        </p:nvGrpSpPr>
        <p:grpSpPr>
          <a:xfrm>
            <a:off x="3361976" y="4114247"/>
            <a:ext cx="2084969" cy="1705903"/>
            <a:chOff x="3361976" y="4114247"/>
            <a:chExt cx="2084969" cy="1705903"/>
          </a:xfrm>
        </p:grpSpPr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xmlns="" id="{174889A7-98DF-4B94-99A3-AC17DB235087}"/>
                </a:ext>
              </a:extLst>
            </p:cNvPr>
            <p:cNvSpPr txBox="1"/>
            <p:nvPr/>
          </p:nvSpPr>
          <p:spPr>
            <a:xfrm>
              <a:off x="4331070" y="5059070"/>
              <a:ext cx="1115875" cy="7610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ru-RU"/>
              </a:defPPr>
              <a:lvl1pPr>
                <a:lnSpc>
                  <a:spcPct val="85000"/>
                </a:lnSpc>
                <a:defRPr sz="4800" spc="100">
                  <a:effectLst/>
                  <a:latin typeface="Roboto Black" panose="02000000000000000000" pitchFamily="2" charset="0"/>
                  <a:ea typeface="Roboto Black" panose="02000000000000000000" pitchFamily="2" charset="0"/>
                  <a:cs typeface="Roboto Black" panose="02000000000000000000" pitchFamily="2" charset="0"/>
                </a:defRPr>
              </a:lvl1pPr>
            </a:lstStyle>
            <a:p>
              <a:pPr algn="ctr"/>
              <a:r>
                <a:rPr lang="en-US" sz="4400" dirty="0">
                  <a:solidFill>
                    <a:schemeClr val="bg1"/>
                  </a:solidFill>
                </a:rPr>
                <a:t>3</a:t>
              </a:r>
              <a:endParaRPr lang="ru-RU" sz="4400" dirty="0">
                <a:solidFill>
                  <a:schemeClr val="bg1"/>
                </a:solidFill>
              </a:endParaRPr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xmlns="" id="{CB2ECB2D-3E7E-4DDC-9F68-C626238DC4B8}"/>
                </a:ext>
              </a:extLst>
            </p:cNvPr>
            <p:cNvSpPr txBox="1"/>
            <p:nvPr/>
          </p:nvSpPr>
          <p:spPr>
            <a:xfrm>
              <a:off x="3361976" y="4114247"/>
              <a:ext cx="2063903" cy="6678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ru-RU"/>
              </a:defPPr>
              <a:lvl1pPr>
                <a:lnSpc>
                  <a:spcPct val="85000"/>
                </a:lnSpc>
                <a:defRPr sz="4800" spc="100">
                  <a:effectLst/>
                  <a:latin typeface="Roboto Black" panose="02000000000000000000" pitchFamily="2" charset="0"/>
                  <a:ea typeface="Roboto Black" panose="02000000000000000000" pitchFamily="2" charset="0"/>
                  <a:cs typeface="Roboto Black" panose="02000000000000000000" pitchFamily="2" charset="0"/>
                </a:defRPr>
              </a:lvl1pPr>
            </a:lstStyle>
            <a:p>
              <a:pPr algn="r"/>
              <a:r>
                <a:rPr lang="ru-RU" sz="2400" dirty="0" err="1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Айсберри</a:t>
              </a:r>
              <a:r>
                <a:rPr lang="ru-RU" sz="240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/>
              </a:r>
              <a:br>
                <a:rPr lang="ru-RU" sz="240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</a:br>
              <a:r>
                <a:rPr lang="ru-RU" sz="200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(Россия)</a:t>
              </a:r>
              <a:endParaRPr lang="ru-RU" sz="240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7183827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75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01D0ACBA-FA9D-4C28-928E-5A3219332D6D}"/>
              </a:ext>
            </a:extLst>
          </p:cNvPr>
          <p:cNvSpPr txBox="1"/>
          <p:nvPr/>
        </p:nvSpPr>
        <p:spPr>
          <a:xfrm>
            <a:off x="3458667" y="670788"/>
            <a:ext cx="5274667" cy="166199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>
              <a:lnSpc>
                <a:spcPct val="85000"/>
              </a:lnSpc>
              <a:defRPr sz="4800" spc="100"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defRPr>
            </a:lvl1pPr>
          </a:lstStyle>
          <a:p>
            <a:pPr algn="ctr"/>
            <a:r>
              <a:rPr lang="ru-RU" sz="4000" dirty="0">
                <a:solidFill>
                  <a:schemeClr val="bg1"/>
                </a:solidFill>
              </a:rPr>
              <a:t>КОЛЛИЗИЯ </a:t>
            </a:r>
            <a:r>
              <a:rPr lang="en-US" sz="4000" dirty="0">
                <a:solidFill>
                  <a:schemeClr val="bg1"/>
                </a:solidFill>
              </a:rPr>
              <a:t/>
            </a:r>
            <a:br>
              <a:rPr lang="en-US" sz="4000" dirty="0">
                <a:solidFill>
                  <a:schemeClr val="bg1"/>
                </a:solidFill>
              </a:rPr>
            </a:br>
            <a:r>
              <a:rPr lang="ru-RU" sz="4000" dirty="0">
                <a:solidFill>
                  <a:schemeClr val="bg1"/>
                </a:solidFill>
              </a:rPr>
              <a:t>ИЛИ РАЗВОД </a:t>
            </a:r>
            <a:r>
              <a:rPr lang="en-US" sz="4000" dirty="0">
                <a:solidFill>
                  <a:schemeClr val="bg1"/>
                </a:solidFill>
              </a:rPr>
              <a:t/>
            </a:r>
            <a:br>
              <a:rPr lang="en-US" sz="4000" dirty="0">
                <a:solidFill>
                  <a:schemeClr val="bg1"/>
                </a:solidFill>
              </a:rPr>
            </a:br>
            <a:r>
              <a:rPr lang="ru-RU" sz="4000" dirty="0">
                <a:solidFill>
                  <a:schemeClr val="bg1"/>
                </a:solidFill>
              </a:rPr>
              <a:t>ПО-ИТАЛЬЯНСКИ</a:t>
            </a:r>
          </a:p>
        </p:txBody>
      </p:sp>
      <p:sp>
        <p:nvSpPr>
          <p:cNvPr id="25" name="Рисунок 14">
            <a:extLst>
              <a:ext uri="{FF2B5EF4-FFF2-40B4-BE49-F238E27FC236}">
                <a16:creationId xmlns:a16="http://schemas.microsoft.com/office/drawing/2014/main" xmlns="" id="{BD7B0114-2A36-4109-BCC0-926F4E240707}"/>
              </a:ext>
            </a:extLst>
          </p:cNvPr>
          <p:cNvSpPr/>
          <p:nvPr/>
        </p:nvSpPr>
        <p:spPr>
          <a:xfrm rot="20460669">
            <a:off x="1843897" y="2398860"/>
            <a:ext cx="1430571" cy="3501869"/>
          </a:xfrm>
          <a:custGeom>
            <a:avLst/>
            <a:gdLst>
              <a:gd name="connsiteX0" fmla="*/ 331729 w 2033280"/>
              <a:gd name="connsiteY0" fmla="*/ 3894336 h 3894677"/>
              <a:gd name="connsiteX1" fmla="*/ 156850 w 2033280"/>
              <a:gd name="connsiteY1" fmla="*/ 3816897 h 3894677"/>
              <a:gd name="connsiteX2" fmla="*/ 450 w 2033280"/>
              <a:gd name="connsiteY2" fmla="*/ 3507525 h 3894677"/>
              <a:gd name="connsiteX3" fmla="*/ 5307 w 2033280"/>
              <a:gd name="connsiteY3" fmla="*/ 1861319 h 3894677"/>
              <a:gd name="connsiteX4" fmla="*/ 159803 w 2033280"/>
              <a:gd name="connsiteY4" fmla="*/ 1235051 h 3894677"/>
              <a:gd name="connsiteX5" fmla="*/ 350303 w 2033280"/>
              <a:gd name="connsiteY5" fmla="*/ 636405 h 3894677"/>
              <a:gd name="connsiteX6" fmla="*/ 368019 w 2033280"/>
              <a:gd name="connsiteY6" fmla="*/ 510293 h 3894677"/>
              <a:gd name="connsiteX7" fmla="*/ 342873 w 2033280"/>
              <a:gd name="connsiteY7" fmla="*/ 502483 h 3894677"/>
              <a:gd name="connsiteX8" fmla="*/ 127418 w 2033280"/>
              <a:gd name="connsiteY8" fmla="*/ 254833 h 3894677"/>
              <a:gd name="connsiteX9" fmla="*/ 332586 w 2033280"/>
              <a:gd name="connsiteY9" fmla="*/ 5945 h 3894677"/>
              <a:gd name="connsiteX10" fmla="*/ 396785 w 2033280"/>
              <a:gd name="connsiteY10" fmla="*/ 39 h 3894677"/>
              <a:gd name="connsiteX11" fmla="*/ 1636559 w 2033280"/>
              <a:gd name="connsiteY11" fmla="*/ 39 h 3894677"/>
              <a:gd name="connsiteX12" fmla="*/ 1902783 w 2033280"/>
              <a:gd name="connsiteY12" fmla="*/ 224639 h 3894677"/>
              <a:gd name="connsiteX13" fmla="*/ 1698281 w 2033280"/>
              <a:gd name="connsiteY13" fmla="*/ 501721 h 3894677"/>
              <a:gd name="connsiteX14" fmla="*/ 1658466 w 2033280"/>
              <a:gd name="connsiteY14" fmla="*/ 509341 h 3894677"/>
              <a:gd name="connsiteX15" fmla="*/ 1736857 w 2033280"/>
              <a:gd name="connsiteY15" fmla="*/ 869291 h 3894677"/>
              <a:gd name="connsiteX16" fmla="*/ 1919356 w 2033280"/>
              <a:gd name="connsiteY16" fmla="*/ 1347636 h 3894677"/>
              <a:gd name="connsiteX17" fmla="*/ 2028703 w 2033280"/>
              <a:gd name="connsiteY17" fmla="*/ 1884180 h 3894677"/>
              <a:gd name="connsiteX18" fmla="*/ 2033180 w 2033280"/>
              <a:gd name="connsiteY18" fmla="*/ 3005749 h 3894677"/>
              <a:gd name="connsiteX19" fmla="*/ 2033180 w 2033280"/>
              <a:gd name="connsiteY19" fmla="*/ 3496286 h 3894677"/>
              <a:gd name="connsiteX20" fmla="*/ 1812200 w 2033280"/>
              <a:gd name="connsiteY20" fmla="*/ 3856807 h 3894677"/>
              <a:gd name="connsiteX21" fmla="*/ 1701615 w 2033280"/>
              <a:gd name="connsiteY21" fmla="*/ 3894431 h 3894677"/>
              <a:gd name="connsiteX22" fmla="*/ 620051 w 2033280"/>
              <a:gd name="connsiteY22" fmla="*/ 510579 h 3894677"/>
              <a:gd name="connsiteX23" fmla="*/ 347636 w 2033280"/>
              <a:gd name="connsiteY23" fmla="*/ 1425456 h 3894677"/>
              <a:gd name="connsiteX24" fmla="*/ 364590 w 2033280"/>
              <a:gd name="connsiteY24" fmla="*/ 1430313 h 3894677"/>
              <a:gd name="connsiteX25" fmla="*/ 413930 w 2033280"/>
              <a:gd name="connsiteY25" fmla="*/ 1428313 h 3894677"/>
              <a:gd name="connsiteX26" fmla="*/ 753020 w 2033280"/>
              <a:gd name="connsiteY26" fmla="*/ 1480796 h 3894677"/>
              <a:gd name="connsiteX27" fmla="*/ 981620 w 2033280"/>
              <a:gd name="connsiteY27" fmla="*/ 1598811 h 3894677"/>
              <a:gd name="connsiteX28" fmla="*/ 1218697 w 2033280"/>
              <a:gd name="connsiteY28" fmla="*/ 1673487 h 3894677"/>
              <a:gd name="connsiteX29" fmla="*/ 1708853 w 2033280"/>
              <a:gd name="connsiteY29" fmla="*/ 1507656 h 3894677"/>
              <a:gd name="connsiteX30" fmla="*/ 1628748 w 2033280"/>
              <a:gd name="connsiteY30" fmla="*/ 1305441 h 3894677"/>
              <a:gd name="connsiteX31" fmla="*/ 1466823 w 2033280"/>
              <a:gd name="connsiteY31" fmla="*/ 852336 h 3894677"/>
              <a:gd name="connsiteX32" fmla="*/ 1404625 w 2033280"/>
              <a:gd name="connsiteY32" fmla="*/ 510579 h 38946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033280" h="3894677">
                <a:moveTo>
                  <a:pt x="331729" y="3894336"/>
                </a:moveTo>
                <a:cubicBezTo>
                  <a:pt x="273055" y="3869095"/>
                  <a:pt x="208571" y="3852331"/>
                  <a:pt x="156850" y="3816897"/>
                </a:cubicBezTo>
                <a:cubicBezTo>
                  <a:pt x="50646" y="3744221"/>
                  <a:pt x="450" y="3635922"/>
                  <a:pt x="450" y="3507525"/>
                </a:cubicBezTo>
                <a:cubicBezTo>
                  <a:pt x="450" y="2958790"/>
                  <a:pt x="450" y="2410055"/>
                  <a:pt x="5307" y="1861319"/>
                </a:cubicBezTo>
                <a:cubicBezTo>
                  <a:pt x="7212" y="1641673"/>
                  <a:pt x="71030" y="1434695"/>
                  <a:pt x="159803" y="1235051"/>
                </a:cubicBezTo>
                <a:cubicBezTo>
                  <a:pt x="245528" y="1042646"/>
                  <a:pt x="318775" y="846145"/>
                  <a:pt x="350303" y="636405"/>
                </a:cubicBezTo>
                <a:cubicBezTo>
                  <a:pt x="356494" y="595257"/>
                  <a:pt x="361923" y="553918"/>
                  <a:pt x="368019" y="510293"/>
                </a:cubicBezTo>
                <a:cubicBezTo>
                  <a:pt x="359837" y="507074"/>
                  <a:pt x="351436" y="504464"/>
                  <a:pt x="342873" y="502483"/>
                </a:cubicBezTo>
                <a:cubicBezTo>
                  <a:pt x="220144" y="483757"/>
                  <a:pt x="128980" y="378972"/>
                  <a:pt x="127418" y="254833"/>
                </a:cubicBezTo>
                <a:cubicBezTo>
                  <a:pt x="127865" y="133618"/>
                  <a:pt x="213686" y="29519"/>
                  <a:pt x="332586" y="5945"/>
                </a:cubicBezTo>
                <a:cubicBezTo>
                  <a:pt x="353751" y="1982"/>
                  <a:pt x="375249" y="1"/>
                  <a:pt x="396785" y="39"/>
                </a:cubicBezTo>
                <a:cubicBezTo>
                  <a:pt x="810103" y="-342"/>
                  <a:pt x="1223364" y="-342"/>
                  <a:pt x="1636559" y="39"/>
                </a:cubicBezTo>
                <a:cubicBezTo>
                  <a:pt x="1781244" y="39"/>
                  <a:pt x="1883542" y="87288"/>
                  <a:pt x="1902783" y="224639"/>
                </a:cubicBezTo>
                <a:cubicBezTo>
                  <a:pt x="1920785" y="353036"/>
                  <a:pt x="1826583" y="480766"/>
                  <a:pt x="1698281" y="501721"/>
                </a:cubicBezTo>
                <a:cubicBezTo>
                  <a:pt x="1688756" y="503340"/>
                  <a:pt x="1679231" y="505436"/>
                  <a:pt x="1658466" y="509341"/>
                </a:cubicBezTo>
                <a:cubicBezTo>
                  <a:pt x="1684184" y="631071"/>
                  <a:pt x="1699614" y="753657"/>
                  <a:pt x="1736857" y="869291"/>
                </a:cubicBezTo>
                <a:cubicBezTo>
                  <a:pt x="1789054" y="1031216"/>
                  <a:pt x="1856205" y="1188950"/>
                  <a:pt x="1919356" y="1347636"/>
                </a:cubicBezTo>
                <a:cubicBezTo>
                  <a:pt x="1988689" y="1518181"/>
                  <a:pt x="2025760" y="1700109"/>
                  <a:pt x="2028703" y="1884180"/>
                </a:cubicBezTo>
                <a:cubicBezTo>
                  <a:pt x="2032608" y="2258036"/>
                  <a:pt x="2032132" y="2631892"/>
                  <a:pt x="2033180" y="3005749"/>
                </a:cubicBezTo>
                <a:cubicBezTo>
                  <a:pt x="2033656" y="3169293"/>
                  <a:pt x="2034132" y="3332742"/>
                  <a:pt x="2033180" y="3496286"/>
                </a:cubicBezTo>
                <a:cubicBezTo>
                  <a:pt x="2032227" y="3659830"/>
                  <a:pt x="1960599" y="3783274"/>
                  <a:pt x="1812200" y="3856807"/>
                </a:cubicBezTo>
                <a:cubicBezTo>
                  <a:pt x="1777624" y="3873952"/>
                  <a:pt x="1738572" y="3882144"/>
                  <a:pt x="1701615" y="3894431"/>
                </a:cubicBezTo>
                <a:close/>
                <a:moveTo>
                  <a:pt x="620051" y="510579"/>
                </a:moveTo>
                <a:cubicBezTo>
                  <a:pt x="596905" y="835763"/>
                  <a:pt x="494702" y="1137134"/>
                  <a:pt x="347636" y="1425456"/>
                </a:cubicBezTo>
                <a:cubicBezTo>
                  <a:pt x="353122" y="1427608"/>
                  <a:pt x="358799" y="1429228"/>
                  <a:pt x="364590" y="1430313"/>
                </a:cubicBezTo>
                <a:cubicBezTo>
                  <a:pt x="381068" y="1429837"/>
                  <a:pt x="397547" y="1429075"/>
                  <a:pt x="413930" y="1428313"/>
                </a:cubicBezTo>
                <a:cubicBezTo>
                  <a:pt x="530516" y="1422979"/>
                  <a:pt x="645483" y="1434981"/>
                  <a:pt x="753020" y="1480796"/>
                </a:cubicBezTo>
                <a:cubicBezTo>
                  <a:pt x="831792" y="1514324"/>
                  <a:pt x="906563" y="1557853"/>
                  <a:pt x="981620" y="1598811"/>
                </a:cubicBezTo>
                <a:cubicBezTo>
                  <a:pt x="1054486" y="1640159"/>
                  <a:pt x="1135287" y="1665609"/>
                  <a:pt x="1218697" y="1673487"/>
                </a:cubicBezTo>
                <a:cubicBezTo>
                  <a:pt x="1404625" y="1688631"/>
                  <a:pt x="1556549" y="1604431"/>
                  <a:pt x="1708853" y="1507656"/>
                </a:cubicBezTo>
                <a:cubicBezTo>
                  <a:pt x="1681993" y="1439172"/>
                  <a:pt x="1659133" y="1370592"/>
                  <a:pt x="1628748" y="1305441"/>
                </a:cubicBezTo>
                <a:cubicBezTo>
                  <a:pt x="1560835" y="1159232"/>
                  <a:pt x="1500256" y="1010166"/>
                  <a:pt x="1466823" y="852336"/>
                </a:cubicBezTo>
                <a:cubicBezTo>
                  <a:pt x="1443201" y="739941"/>
                  <a:pt x="1425390" y="626308"/>
                  <a:pt x="1404625" y="510579"/>
                </a:cubicBezTo>
                <a:close/>
              </a:path>
            </a:pathLst>
          </a:custGeom>
          <a:noFill/>
          <a:ln w="57150" cap="flat">
            <a:solidFill>
              <a:srgbClr val="00B0F0"/>
            </a:solidFill>
            <a:prstDash val="solid"/>
            <a:miter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endParaRPr lang="ru-RU"/>
          </a:p>
        </p:txBody>
      </p:sp>
      <p:sp>
        <p:nvSpPr>
          <p:cNvPr id="26" name="Рисунок 58">
            <a:extLst>
              <a:ext uri="{FF2B5EF4-FFF2-40B4-BE49-F238E27FC236}">
                <a16:creationId xmlns:a16="http://schemas.microsoft.com/office/drawing/2014/main" xmlns="" id="{7AD3CEAD-5127-457F-B1DB-FBA974BC85D3}"/>
              </a:ext>
            </a:extLst>
          </p:cNvPr>
          <p:cNvSpPr/>
          <p:nvPr/>
        </p:nvSpPr>
        <p:spPr>
          <a:xfrm rot="1146198">
            <a:off x="8727577" y="2398860"/>
            <a:ext cx="2076328" cy="3486722"/>
          </a:xfrm>
          <a:custGeom>
            <a:avLst/>
            <a:gdLst>
              <a:gd name="connsiteX0" fmla="*/ 1375000 w 1461689"/>
              <a:gd name="connsiteY0" fmla="*/ 648841 h 2454575"/>
              <a:gd name="connsiteX1" fmla="*/ 1375000 w 1461689"/>
              <a:gd name="connsiteY1" fmla="*/ 673797 h 2454575"/>
              <a:gd name="connsiteX2" fmla="*/ 1415005 w 1461689"/>
              <a:gd name="connsiteY2" fmla="*/ 809718 h 2454575"/>
              <a:gd name="connsiteX3" fmla="*/ 1445676 w 1461689"/>
              <a:gd name="connsiteY3" fmla="*/ 987931 h 2454575"/>
              <a:gd name="connsiteX4" fmla="*/ 1296705 w 1461689"/>
              <a:gd name="connsiteY4" fmla="*/ 1098135 h 2454575"/>
              <a:gd name="connsiteX5" fmla="*/ 1257081 w 1461689"/>
              <a:gd name="connsiteY5" fmla="*/ 1133092 h 2454575"/>
              <a:gd name="connsiteX6" fmla="*/ 887225 w 1461689"/>
              <a:gd name="connsiteY6" fmla="*/ 2326098 h 2454575"/>
              <a:gd name="connsiteX7" fmla="*/ 729015 w 1461689"/>
              <a:gd name="connsiteY7" fmla="*/ 2454876 h 2454575"/>
              <a:gd name="connsiteX8" fmla="*/ 571280 w 1461689"/>
              <a:gd name="connsiteY8" fmla="*/ 2325432 h 2454575"/>
              <a:gd name="connsiteX9" fmla="*/ 201711 w 1461689"/>
              <a:gd name="connsiteY9" fmla="*/ 1132425 h 2454575"/>
              <a:gd name="connsiteX10" fmla="*/ 161420 w 1461689"/>
              <a:gd name="connsiteY10" fmla="*/ 1098040 h 2454575"/>
              <a:gd name="connsiteX11" fmla="*/ 8067 w 1461689"/>
              <a:gd name="connsiteY11" fmla="*/ 974215 h 2454575"/>
              <a:gd name="connsiteX12" fmla="*/ 65217 w 1461689"/>
              <a:gd name="connsiteY12" fmla="*/ 785144 h 2454575"/>
              <a:gd name="connsiteX13" fmla="*/ 88839 w 1461689"/>
              <a:gd name="connsiteY13" fmla="*/ 730184 h 2454575"/>
              <a:gd name="connsiteX14" fmla="*/ 744731 w 1461689"/>
              <a:gd name="connsiteY14" fmla="*/ 379 h 2454575"/>
              <a:gd name="connsiteX15" fmla="*/ 1375000 w 1461689"/>
              <a:gd name="connsiteY15" fmla="*/ 648841 h 2454575"/>
              <a:gd name="connsiteX16" fmla="*/ 1018765 w 1461689"/>
              <a:gd name="connsiteY16" fmla="*/ 999742 h 2454575"/>
              <a:gd name="connsiteX17" fmla="*/ 1279084 w 1461689"/>
              <a:gd name="connsiteY17" fmla="*/ 999742 h 2454575"/>
              <a:gd name="connsiteX18" fmla="*/ 1357284 w 1461689"/>
              <a:gd name="connsiteY18" fmla="*/ 935734 h 2454575"/>
              <a:gd name="connsiteX19" fmla="*/ 1306230 w 1461689"/>
              <a:gd name="connsiteY19" fmla="*/ 848199 h 2454575"/>
              <a:gd name="connsiteX20" fmla="*/ 1263177 w 1461689"/>
              <a:gd name="connsiteY20" fmla="*/ 764093 h 2454575"/>
              <a:gd name="connsiteX21" fmla="*/ 574329 w 1461689"/>
              <a:gd name="connsiteY21" fmla="*/ 122013 h 2454575"/>
              <a:gd name="connsiteX22" fmla="*/ 197138 w 1461689"/>
              <a:gd name="connsiteY22" fmla="*/ 770570 h 2454575"/>
              <a:gd name="connsiteX23" fmla="*/ 163039 w 1461689"/>
              <a:gd name="connsiteY23" fmla="*/ 844389 h 2454575"/>
              <a:gd name="connsiteX24" fmla="*/ 101793 w 1461689"/>
              <a:gd name="connsiteY24" fmla="*/ 938877 h 2454575"/>
              <a:gd name="connsiteX25" fmla="*/ 193233 w 1461689"/>
              <a:gd name="connsiteY25" fmla="*/ 1000409 h 2454575"/>
              <a:gd name="connsiteX26" fmla="*/ 389258 w 1461689"/>
              <a:gd name="connsiteY26" fmla="*/ 1000409 h 2454575"/>
              <a:gd name="connsiteX27" fmla="*/ 530228 w 1461689"/>
              <a:gd name="connsiteY27" fmla="*/ 1140998 h 2454575"/>
              <a:gd name="connsiteX28" fmla="*/ 530228 w 1461689"/>
              <a:gd name="connsiteY28" fmla="*/ 1297874 h 2454575"/>
              <a:gd name="connsiteX29" fmla="*/ 575376 w 1461689"/>
              <a:gd name="connsiteY29" fmla="*/ 1355024 h 2454575"/>
              <a:gd name="connsiteX30" fmla="*/ 620811 w 1461689"/>
              <a:gd name="connsiteY30" fmla="*/ 1297874 h 2454575"/>
              <a:gd name="connsiteX31" fmla="*/ 620811 w 1461689"/>
              <a:gd name="connsiteY31" fmla="*/ 1148141 h 2454575"/>
              <a:gd name="connsiteX32" fmla="*/ 768829 w 1461689"/>
              <a:gd name="connsiteY32" fmla="*/ 1000123 h 2454575"/>
              <a:gd name="connsiteX33" fmla="*/ 1018765 w 1461689"/>
              <a:gd name="connsiteY33" fmla="*/ 999742 h 2454575"/>
              <a:gd name="connsiteX34" fmla="*/ 298485 w 1461689"/>
              <a:gd name="connsiteY34" fmla="*/ 1100135 h 2454575"/>
              <a:gd name="connsiteX35" fmla="*/ 305152 w 1461689"/>
              <a:gd name="connsiteY35" fmla="*/ 1129758 h 2454575"/>
              <a:gd name="connsiteX36" fmla="*/ 667102 w 1461689"/>
              <a:gd name="connsiteY36" fmla="*/ 2299238 h 2454575"/>
              <a:gd name="connsiteX37" fmla="*/ 727681 w 1461689"/>
              <a:gd name="connsiteY37" fmla="*/ 2354483 h 2454575"/>
              <a:gd name="connsiteX38" fmla="*/ 791499 w 1461689"/>
              <a:gd name="connsiteY38" fmla="*/ 2298571 h 2454575"/>
              <a:gd name="connsiteX39" fmla="*/ 1152306 w 1461689"/>
              <a:gd name="connsiteY39" fmla="*/ 1132425 h 2454575"/>
              <a:gd name="connsiteX40" fmla="*/ 1159354 w 1461689"/>
              <a:gd name="connsiteY40" fmla="*/ 1100040 h 2454575"/>
              <a:gd name="connsiteX41" fmla="*/ 759304 w 1461689"/>
              <a:gd name="connsiteY41" fmla="*/ 1100040 h 2454575"/>
              <a:gd name="connsiteX42" fmla="*/ 721204 w 1461689"/>
              <a:gd name="connsiteY42" fmla="*/ 1140902 h 2454575"/>
              <a:gd name="connsiteX43" fmla="*/ 721204 w 1461689"/>
              <a:gd name="connsiteY43" fmla="*/ 1301303 h 2454575"/>
              <a:gd name="connsiteX44" fmla="*/ 575757 w 1461689"/>
              <a:gd name="connsiteY44" fmla="*/ 1454465 h 2454575"/>
              <a:gd name="connsiteX45" fmla="*/ 430882 w 1461689"/>
              <a:gd name="connsiteY45" fmla="*/ 1301399 h 2454575"/>
              <a:gd name="connsiteX46" fmla="*/ 430882 w 1461689"/>
              <a:gd name="connsiteY46" fmla="*/ 1140998 h 2454575"/>
              <a:gd name="connsiteX47" fmla="*/ 392782 w 1461689"/>
              <a:gd name="connsiteY47" fmla="*/ 1100040 h 2454575"/>
              <a:gd name="connsiteX48" fmla="*/ 298485 w 1461689"/>
              <a:gd name="connsiteY48" fmla="*/ 1100135 h 2454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461689" h="2454575">
                <a:moveTo>
                  <a:pt x="1375000" y="648841"/>
                </a:moveTo>
                <a:cubicBezTo>
                  <a:pt x="1375572" y="657147"/>
                  <a:pt x="1375572" y="665491"/>
                  <a:pt x="1375000" y="673797"/>
                </a:cubicBezTo>
                <a:cubicBezTo>
                  <a:pt x="1368333" y="724946"/>
                  <a:pt x="1365475" y="767999"/>
                  <a:pt x="1415005" y="809718"/>
                </a:cubicBezTo>
                <a:cubicBezTo>
                  <a:pt x="1467297" y="853724"/>
                  <a:pt x="1472155" y="923256"/>
                  <a:pt x="1445676" y="987931"/>
                </a:cubicBezTo>
                <a:cubicBezTo>
                  <a:pt x="1419196" y="1052606"/>
                  <a:pt x="1368333" y="1092706"/>
                  <a:pt x="1296705" y="1098135"/>
                </a:cubicBezTo>
                <a:cubicBezTo>
                  <a:pt x="1270416" y="1099945"/>
                  <a:pt x="1263558" y="1112232"/>
                  <a:pt x="1257081" y="1133092"/>
                </a:cubicBezTo>
                <a:cubicBezTo>
                  <a:pt x="1134084" y="1530856"/>
                  <a:pt x="1010793" y="1928525"/>
                  <a:pt x="887225" y="2326098"/>
                </a:cubicBezTo>
                <a:cubicBezTo>
                  <a:pt x="861126" y="2410204"/>
                  <a:pt x="805977" y="2454972"/>
                  <a:pt x="729015" y="2454876"/>
                </a:cubicBezTo>
                <a:cubicBezTo>
                  <a:pt x="652053" y="2454781"/>
                  <a:pt x="597474" y="2409918"/>
                  <a:pt x="571280" y="2325432"/>
                </a:cubicBezTo>
                <a:cubicBezTo>
                  <a:pt x="447903" y="1927667"/>
                  <a:pt x="324707" y="1529999"/>
                  <a:pt x="201711" y="1132425"/>
                </a:cubicBezTo>
                <a:cubicBezTo>
                  <a:pt x="195043" y="1110899"/>
                  <a:pt x="187233" y="1099564"/>
                  <a:pt x="161420" y="1098040"/>
                </a:cubicBezTo>
                <a:cubicBezTo>
                  <a:pt x="89316" y="1093211"/>
                  <a:pt x="27984" y="1043681"/>
                  <a:pt x="8067" y="974215"/>
                </a:cubicBezTo>
                <a:cubicBezTo>
                  <a:pt x="-14050" y="905435"/>
                  <a:pt x="8705" y="830159"/>
                  <a:pt x="65217" y="785144"/>
                </a:cubicBezTo>
                <a:cubicBezTo>
                  <a:pt x="85029" y="769713"/>
                  <a:pt x="92173" y="756569"/>
                  <a:pt x="88839" y="730184"/>
                </a:cubicBezTo>
                <a:cubicBezTo>
                  <a:pt x="40167" y="333183"/>
                  <a:pt x="345443" y="-5622"/>
                  <a:pt x="744731" y="379"/>
                </a:cubicBezTo>
                <a:cubicBezTo>
                  <a:pt x="1090393" y="5427"/>
                  <a:pt x="1377001" y="300035"/>
                  <a:pt x="1375000" y="648841"/>
                </a:cubicBezTo>
                <a:close/>
                <a:moveTo>
                  <a:pt x="1018765" y="999742"/>
                </a:moveTo>
                <a:cubicBezTo>
                  <a:pt x="1105538" y="999742"/>
                  <a:pt x="1192311" y="1000313"/>
                  <a:pt x="1279084" y="999742"/>
                </a:cubicBezTo>
                <a:cubicBezTo>
                  <a:pt x="1317584" y="1001247"/>
                  <a:pt x="1351149" y="973777"/>
                  <a:pt x="1357284" y="935734"/>
                </a:cubicBezTo>
                <a:cubicBezTo>
                  <a:pt x="1363475" y="896205"/>
                  <a:pt x="1344711" y="864106"/>
                  <a:pt x="1306230" y="848199"/>
                </a:cubicBezTo>
                <a:cubicBezTo>
                  <a:pt x="1256890" y="828006"/>
                  <a:pt x="1251842" y="818100"/>
                  <a:pt x="1263177" y="764093"/>
                </a:cubicBezTo>
                <a:cubicBezTo>
                  <a:pt x="1348902" y="356519"/>
                  <a:pt x="972855" y="6284"/>
                  <a:pt x="574329" y="122013"/>
                </a:cubicBezTo>
                <a:cubicBezTo>
                  <a:pt x="298675" y="202118"/>
                  <a:pt x="134940" y="483963"/>
                  <a:pt x="197138" y="770570"/>
                </a:cubicBezTo>
                <a:cubicBezTo>
                  <a:pt x="206663" y="812957"/>
                  <a:pt x="198472" y="830102"/>
                  <a:pt x="163039" y="844389"/>
                </a:cubicBezTo>
                <a:cubicBezTo>
                  <a:pt x="113700" y="864392"/>
                  <a:pt x="93316" y="895729"/>
                  <a:pt x="101793" y="938877"/>
                </a:cubicBezTo>
                <a:cubicBezTo>
                  <a:pt x="109509" y="978501"/>
                  <a:pt x="141227" y="1000123"/>
                  <a:pt x="193233" y="1000409"/>
                </a:cubicBezTo>
                <a:cubicBezTo>
                  <a:pt x="258575" y="1000409"/>
                  <a:pt x="323916" y="1000409"/>
                  <a:pt x="389258" y="1000409"/>
                </a:cubicBezTo>
                <a:cubicBezTo>
                  <a:pt x="474983" y="1001361"/>
                  <a:pt x="529466" y="1055559"/>
                  <a:pt x="530228" y="1140998"/>
                </a:cubicBezTo>
                <a:cubicBezTo>
                  <a:pt x="530228" y="1193290"/>
                  <a:pt x="530228" y="1245773"/>
                  <a:pt x="530228" y="1297874"/>
                </a:cubicBezTo>
                <a:cubicBezTo>
                  <a:pt x="530228" y="1333403"/>
                  <a:pt x="548135" y="1355024"/>
                  <a:pt x="575376" y="1355024"/>
                </a:cubicBezTo>
                <a:cubicBezTo>
                  <a:pt x="602618" y="1355024"/>
                  <a:pt x="620334" y="1332927"/>
                  <a:pt x="620811" y="1297874"/>
                </a:cubicBezTo>
                <a:cubicBezTo>
                  <a:pt x="621477" y="1247964"/>
                  <a:pt x="620811" y="1198052"/>
                  <a:pt x="620811" y="1148141"/>
                </a:cubicBezTo>
                <a:cubicBezTo>
                  <a:pt x="621287" y="1052891"/>
                  <a:pt x="673674" y="1000694"/>
                  <a:pt x="768829" y="1000123"/>
                </a:cubicBezTo>
                <a:cubicBezTo>
                  <a:pt x="852363" y="999456"/>
                  <a:pt x="935612" y="999837"/>
                  <a:pt x="1018765" y="999742"/>
                </a:cubicBezTo>
                <a:close/>
                <a:moveTo>
                  <a:pt x="298485" y="1100135"/>
                </a:moveTo>
                <a:cubicBezTo>
                  <a:pt x="301533" y="1114042"/>
                  <a:pt x="302771" y="1122138"/>
                  <a:pt x="305152" y="1129758"/>
                </a:cubicBezTo>
                <a:cubicBezTo>
                  <a:pt x="425805" y="1519645"/>
                  <a:pt x="546449" y="1909475"/>
                  <a:pt x="667102" y="2299238"/>
                </a:cubicBezTo>
                <a:cubicBezTo>
                  <a:pt x="676627" y="2329908"/>
                  <a:pt x="691677" y="2353816"/>
                  <a:pt x="727681" y="2354483"/>
                </a:cubicBezTo>
                <a:cubicBezTo>
                  <a:pt x="765781" y="2355150"/>
                  <a:pt x="781497" y="2330670"/>
                  <a:pt x="791499" y="2298571"/>
                </a:cubicBezTo>
                <a:cubicBezTo>
                  <a:pt x="911580" y="1909887"/>
                  <a:pt x="1031843" y="1521169"/>
                  <a:pt x="1152306" y="1132425"/>
                </a:cubicBezTo>
                <a:cubicBezTo>
                  <a:pt x="1155163" y="1122900"/>
                  <a:pt x="1156592" y="1113375"/>
                  <a:pt x="1159354" y="1100040"/>
                </a:cubicBezTo>
                <a:cubicBezTo>
                  <a:pt x="1022480" y="1100040"/>
                  <a:pt x="890654" y="1100040"/>
                  <a:pt x="759304" y="1100040"/>
                </a:cubicBezTo>
                <a:cubicBezTo>
                  <a:pt x="733015" y="1100040"/>
                  <a:pt x="721204" y="1114518"/>
                  <a:pt x="721204" y="1140902"/>
                </a:cubicBezTo>
                <a:cubicBezTo>
                  <a:pt x="721204" y="1194338"/>
                  <a:pt x="721966" y="1247868"/>
                  <a:pt x="721204" y="1301303"/>
                </a:cubicBezTo>
                <a:cubicBezTo>
                  <a:pt x="719871" y="1388552"/>
                  <a:pt x="656529" y="1454751"/>
                  <a:pt x="575757" y="1454465"/>
                </a:cubicBezTo>
                <a:cubicBezTo>
                  <a:pt x="494985" y="1454180"/>
                  <a:pt x="431835" y="1389124"/>
                  <a:pt x="430882" y="1301399"/>
                </a:cubicBezTo>
                <a:cubicBezTo>
                  <a:pt x="430406" y="1247964"/>
                  <a:pt x="430882" y="1194433"/>
                  <a:pt x="430882" y="1140998"/>
                </a:cubicBezTo>
                <a:cubicBezTo>
                  <a:pt x="430882" y="1114614"/>
                  <a:pt x="418785" y="1100612"/>
                  <a:pt x="392782" y="1100040"/>
                </a:cubicBezTo>
                <a:cubicBezTo>
                  <a:pt x="362778" y="1100135"/>
                  <a:pt x="333155" y="1100135"/>
                  <a:pt x="298485" y="1100135"/>
                </a:cubicBezTo>
                <a:close/>
              </a:path>
            </a:pathLst>
          </a:custGeom>
          <a:noFill/>
          <a:ln w="38100" cap="flat">
            <a:solidFill>
              <a:srgbClr val="FF0000"/>
            </a:solidFill>
            <a:prstDash val="solid"/>
            <a:miter/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ru-RU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6D766443-4C50-4BE9-BF84-8552BB005042}"/>
              </a:ext>
            </a:extLst>
          </p:cNvPr>
          <p:cNvSpPr txBox="1"/>
          <p:nvPr/>
        </p:nvSpPr>
        <p:spPr>
          <a:xfrm>
            <a:off x="3893753" y="3645726"/>
            <a:ext cx="4130174" cy="5632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 algn="r">
              <a:lnSpc>
                <a:spcPct val="85000"/>
              </a:lnSpc>
              <a:defRPr sz="2400" spc="10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pPr algn="ctr"/>
            <a:r>
              <a:rPr lang="ru-RU" sz="3600" dirty="0"/>
              <a:t>«Первый вкус»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DAD6274E-0657-4510-9B37-5E5D99B40DF1}"/>
              </a:ext>
            </a:extLst>
          </p:cNvPr>
          <p:cNvSpPr txBox="1"/>
          <p:nvPr/>
        </p:nvSpPr>
        <p:spPr>
          <a:xfrm>
            <a:off x="4194022" y="5416341"/>
            <a:ext cx="3529636" cy="5632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 algn="r">
              <a:lnSpc>
                <a:spcPct val="85000"/>
              </a:lnSpc>
              <a:defRPr sz="2400" spc="10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pPr algn="ctr"/>
            <a:r>
              <a:rPr lang="ru-RU" sz="3600" dirty="0"/>
              <a:t>«</a:t>
            </a:r>
            <a:r>
              <a:rPr lang="ru-RU" sz="3600" dirty="0" err="1"/>
              <a:t>Далимо</a:t>
            </a:r>
            <a:r>
              <a:rPr lang="ru-RU" sz="3600" dirty="0"/>
              <a:t>»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xmlns="" id="{3BE5AE81-6324-4488-A9D8-88537646A1F9}"/>
              </a:ext>
            </a:extLst>
          </p:cNvPr>
          <p:cNvSpPr txBox="1"/>
          <p:nvPr/>
        </p:nvSpPr>
        <p:spPr>
          <a:xfrm>
            <a:off x="3944779" y="4531034"/>
            <a:ext cx="4028123" cy="5632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 algn="r">
              <a:lnSpc>
                <a:spcPct val="85000"/>
              </a:lnSpc>
              <a:defRPr sz="2400" spc="10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pPr algn="ctr"/>
            <a:r>
              <a:rPr lang="ru-RU" sz="3600" dirty="0"/>
              <a:t>«Агрокомплекс»</a:t>
            </a:r>
          </a:p>
        </p:txBody>
      </p:sp>
      <p:sp>
        <p:nvSpPr>
          <p:cNvPr id="43" name="Дуга 42">
            <a:extLst>
              <a:ext uri="{FF2B5EF4-FFF2-40B4-BE49-F238E27FC236}">
                <a16:creationId xmlns:a16="http://schemas.microsoft.com/office/drawing/2014/main" xmlns="" id="{78335A04-B20D-4F7A-AB0D-C33C9E6D76FD}"/>
              </a:ext>
            </a:extLst>
          </p:cNvPr>
          <p:cNvSpPr/>
          <p:nvPr/>
        </p:nvSpPr>
        <p:spPr>
          <a:xfrm rot="16200000" flipH="1">
            <a:off x="161593" y="243903"/>
            <a:ext cx="6746840" cy="8462727"/>
          </a:xfrm>
          <a:prstGeom prst="arc">
            <a:avLst>
              <a:gd name="adj1" fmla="val 11446094"/>
              <a:gd name="adj2" fmla="val 2336672"/>
            </a:avLst>
          </a:prstGeom>
          <a:noFill/>
          <a:ln w="57150">
            <a:solidFill>
              <a:schemeClr val="bg1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lt1"/>
              </a:solidFill>
            </a:endParaRPr>
          </a:p>
        </p:txBody>
      </p:sp>
      <p:sp>
        <p:nvSpPr>
          <p:cNvPr id="49" name="Дуга 48">
            <a:extLst>
              <a:ext uri="{FF2B5EF4-FFF2-40B4-BE49-F238E27FC236}">
                <a16:creationId xmlns:a16="http://schemas.microsoft.com/office/drawing/2014/main" xmlns="" id="{02585DB3-4DCC-4C98-BFB4-E061E1381605}"/>
              </a:ext>
            </a:extLst>
          </p:cNvPr>
          <p:cNvSpPr/>
          <p:nvPr/>
        </p:nvSpPr>
        <p:spPr>
          <a:xfrm rot="5400000">
            <a:off x="5291913" y="312192"/>
            <a:ext cx="6746840" cy="8462727"/>
          </a:xfrm>
          <a:prstGeom prst="arc">
            <a:avLst>
              <a:gd name="adj1" fmla="val 11446094"/>
              <a:gd name="adj2" fmla="val 2336672"/>
            </a:avLst>
          </a:prstGeom>
          <a:noFill/>
          <a:ln w="57150">
            <a:solidFill>
              <a:schemeClr val="bg1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lt1"/>
              </a:solidFill>
            </a:endParaRPr>
          </a:p>
        </p:txBody>
      </p:sp>
      <p:pic>
        <p:nvPicPr>
          <p:cNvPr id="2" name="наковал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94460" y="2699153"/>
            <a:ext cx="487363" cy="487363"/>
          </a:xfrm>
          <a:prstGeom prst="rect">
            <a:avLst/>
          </a:prstGeom>
        </p:spPr>
      </p:pic>
      <p:pic>
        <p:nvPicPr>
          <p:cNvPr id="11" name="наковал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69319" y="2699153"/>
            <a:ext cx="487363" cy="487363"/>
          </a:xfrm>
          <a:prstGeom prst="rect">
            <a:avLst/>
          </a:prstGeom>
        </p:spPr>
      </p:pic>
      <p:pic>
        <p:nvPicPr>
          <p:cNvPr id="12" name="наковал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644178" y="269915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76340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336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619"/>
                            </p:stCondLst>
                            <p:childTnLst>
                              <p:par>
                                <p:cTn id="1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3369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988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3369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20000" showWhenStopped="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20000" showWhenStopped="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20000" showWhenStopped="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27" grpId="0"/>
      <p:bldP spid="32" grpId="0"/>
      <p:bldP spid="4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01D0ACBA-FA9D-4C28-928E-5A3219332D6D}"/>
              </a:ext>
            </a:extLst>
          </p:cNvPr>
          <p:cNvSpPr txBox="1"/>
          <p:nvPr/>
        </p:nvSpPr>
        <p:spPr>
          <a:xfrm>
            <a:off x="3126012" y="670788"/>
            <a:ext cx="5939976" cy="166199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>
              <a:lnSpc>
                <a:spcPct val="85000"/>
              </a:lnSpc>
              <a:defRPr sz="4800" spc="100"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defRPr>
            </a:lvl1pPr>
          </a:lstStyle>
          <a:p>
            <a:pPr algn="ctr"/>
            <a:r>
              <a:rPr lang="ru-RU" sz="4000" dirty="0">
                <a:solidFill>
                  <a:schemeClr val="bg1"/>
                </a:solidFill>
              </a:rPr>
              <a:t>ПРИЧИНЫ КОЛЛИЗИЙ ИЛИ БАРЬЕР ВХОДА НА РЫНОК</a:t>
            </a:r>
          </a:p>
        </p:txBody>
      </p:sp>
      <p:sp>
        <p:nvSpPr>
          <p:cNvPr id="25" name="Рисунок 14">
            <a:extLst>
              <a:ext uri="{FF2B5EF4-FFF2-40B4-BE49-F238E27FC236}">
                <a16:creationId xmlns:a16="http://schemas.microsoft.com/office/drawing/2014/main" xmlns="" id="{BD7B0114-2A36-4109-BCC0-926F4E240707}"/>
              </a:ext>
            </a:extLst>
          </p:cNvPr>
          <p:cNvSpPr/>
          <p:nvPr/>
        </p:nvSpPr>
        <p:spPr>
          <a:xfrm rot="20460669">
            <a:off x="1843897" y="2398860"/>
            <a:ext cx="1430571" cy="3501869"/>
          </a:xfrm>
          <a:custGeom>
            <a:avLst/>
            <a:gdLst>
              <a:gd name="connsiteX0" fmla="*/ 331729 w 2033280"/>
              <a:gd name="connsiteY0" fmla="*/ 3894336 h 3894677"/>
              <a:gd name="connsiteX1" fmla="*/ 156850 w 2033280"/>
              <a:gd name="connsiteY1" fmla="*/ 3816897 h 3894677"/>
              <a:gd name="connsiteX2" fmla="*/ 450 w 2033280"/>
              <a:gd name="connsiteY2" fmla="*/ 3507525 h 3894677"/>
              <a:gd name="connsiteX3" fmla="*/ 5307 w 2033280"/>
              <a:gd name="connsiteY3" fmla="*/ 1861319 h 3894677"/>
              <a:gd name="connsiteX4" fmla="*/ 159803 w 2033280"/>
              <a:gd name="connsiteY4" fmla="*/ 1235051 h 3894677"/>
              <a:gd name="connsiteX5" fmla="*/ 350303 w 2033280"/>
              <a:gd name="connsiteY5" fmla="*/ 636405 h 3894677"/>
              <a:gd name="connsiteX6" fmla="*/ 368019 w 2033280"/>
              <a:gd name="connsiteY6" fmla="*/ 510293 h 3894677"/>
              <a:gd name="connsiteX7" fmla="*/ 342873 w 2033280"/>
              <a:gd name="connsiteY7" fmla="*/ 502483 h 3894677"/>
              <a:gd name="connsiteX8" fmla="*/ 127418 w 2033280"/>
              <a:gd name="connsiteY8" fmla="*/ 254833 h 3894677"/>
              <a:gd name="connsiteX9" fmla="*/ 332586 w 2033280"/>
              <a:gd name="connsiteY9" fmla="*/ 5945 h 3894677"/>
              <a:gd name="connsiteX10" fmla="*/ 396785 w 2033280"/>
              <a:gd name="connsiteY10" fmla="*/ 39 h 3894677"/>
              <a:gd name="connsiteX11" fmla="*/ 1636559 w 2033280"/>
              <a:gd name="connsiteY11" fmla="*/ 39 h 3894677"/>
              <a:gd name="connsiteX12" fmla="*/ 1902783 w 2033280"/>
              <a:gd name="connsiteY12" fmla="*/ 224639 h 3894677"/>
              <a:gd name="connsiteX13" fmla="*/ 1698281 w 2033280"/>
              <a:gd name="connsiteY13" fmla="*/ 501721 h 3894677"/>
              <a:gd name="connsiteX14" fmla="*/ 1658466 w 2033280"/>
              <a:gd name="connsiteY14" fmla="*/ 509341 h 3894677"/>
              <a:gd name="connsiteX15" fmla="*/ 1736857 w 2033280"/>
              <a:gd name="connsiteY15" fmla="*/ 869291 h 3894677"/>
              <a:gd name="connsiteX16" fmla="*/ 1919356 w 2033280"/>
              <a:gd name="connsiteY16" fmla="*/ 1347636 h 3894677"/>
              <a:gd name="connsiteX17" fmla="*/ 2028703 w 2033280"/>
              <a:gd name="connsiteY17" fmla="*/ 1884180 h 3894677"/>
              <a:gd name="connsiteX18" fmla="*/ 2033180 w 2033280"/>
              <a:gd name="connsiteY18" fmla="*/ 3005749 h 3894677"/>
              <a:gd name="connsiteX19" fmla="*/ 2033180 w 2033280"/>
              <a:gd name="connsiteY19" fmla="*/ 3496286 h 3894677"/>
              <a:gd name="connsiteX20" fmla="*/ 1812200 w 2033280"/>
              <a:gd name="connsiteY20" fmla="*/ 3856807 h 3894677"/>
              <a:gd name="connsiteX21" fmla="*/ 1701615 w 2033280"/>
              <a:gd name="connsiteY21" fmla="*/ 3894431 h 3894677"/>
              <a:gd name="connsiteX22" fmla="*/ 620051 w 2033280"/>
              <a:gd name="connsiteY22" fmla="*/ 510579 h 3894677"/>
              <a:gd name="connsiteX23" fmla="*/ 347636 w 2033280"/>
              <a:gd name="connsiteY23" fmla="*/ 1425456 h 3894677"/>
              <a:gd name="connsiteX24" fmla="*/ 364590 w 2033280"/>
              <a:gd name="connsiteY24" fmla="*/ 1430313 h 3894677"/>
              <a:gd name="connsiteX25" fmla="*/ 413930 w 2033280"/>
              <a:gd name="connsiteY25" fmla="*/ 1428313 h 3894677"/>
              <a:gd name="connsiteX26" fmla="*/ 753020 w 2033280"/>
              <a:gd name="connsiteY26" fmla="*/ 1480796 h 3894677"/>
              <a:gd name="connsiteX27" fmla="*/ 981620 w 2033280"/>
              <a:gd name="connsiteY27" fmla="*/ 1598811 h 3894677"/>
              <a:gd name="connsiteX28" fmla="*/ 1218697 w 2033280"/>
              <a:gd name="connsiteY28" fmla="*/ 1673487 h 3894677"/>
              <a:gd name="connsiteX29" fmla="*/ 1708853 w 2033280"/>
              <a:gd name="connsiteY29" fmla="*/ 1507656 h 3894677"/>
              <a:gd name="connsiteX30" fmla="*/ 1628748 w 2033280"/>
              <a:gd name="connsiteY30" fmla="*/ 1305441 h 3894677"/>
              <a:gd name="connsiteX31" fmla="*/ 1466823 w 2033280"/>
              <a:gd name="connsiteY31" fmla="*/ 852336 h 3894677"/>
              <a:gd name="connsiteX32" fmla="*/ 1404625 w 2033280"/>
              <a:gd name="connsiteY32" fmla="*/ 510579 h 38946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033280" h="3894677">
                <a:moveTo>
                  <a:pt x="331729" y="3894336"/>
                </a:moveTo>
                <a:cubicBezTo>
                  <a:pt x="273055" y="3869095"/>
                  <a:pt x="208571" y="3852331"/>
                  <a:pt x="156850" y="3816897"/>
                </a:cubicBezTo>
                <a:cubicBezTo>
                  <a:pt x="50646" y="3744221"/>
                  <a:pt x="450" y="3635922"/>
                  <a:pt x="450" y="3507525"/>
                </a:cubicBezTo>
                <a:cubicBezTo>
                  <a:pt x="450" y="2958790"/>
                  <a:pt x="450" y="2410055"/>
                  <a:pt x="5307" y="1861319"/>
                </a:cubicBezTo>
                <a:cubicBezTo>
                  <a:pt x="7212" y="1641673"/>
                  <a:pt x="71030" y="1434695"/>
                  <a:pt x="159803" y="1235051"/>
                </a:cubicBezTo>
                <a:cubicBezTo>
                  <a:pt x="245528" y="1042646"/>
                  <a:pt x="318775" y="846145"/>
                  <a:pt x="350303" y="636405"/>
                </a:cubicBezTo>
                <a:cubicBezTo>
                  <a:pt x="356494" y="595257"/>
                  <a:pt x="361923" y="553918"/>
                  <a:pt x="368019" y="510293"/>
                </a:cubicBezTo>
                <a:cubicBezTo>
                  <a:pt x="359837" y="507074"/>
                  <a:pt x="351436" y="504464"/>
                  <a:pt x="342873" y="502483"/>
                </a:cubicBezTo>
                <a:cubicBezTo>
                  <a:pt x="220144" y="483757"/>
                  <a:pt x="128980" y="378972"/>
                  <a:pt x="127418" y="254833"/>
                </a:cubicBezTo>
                <a:cubicBezTo>
                  <a:pt x="127865" y="133618"/>
                  <a:pt x="213686" y="29519"/>
                  <a:pt x="332586" y="5945"/>
                </a:cubicBezTo>
                <a:cubicBezTo>
                  <a:pt x="353751" y="1982"/>
                  <a:pt x="375249" y="1"/>
                  <a:pt x="396785" y="39"/>
                </a:cubicBezTo>
                <a:cubicBezTo>
                  <a:pt x="810103" y="-342"/>
                  <a:pt x="1223364" y="-342"/>
                  <a:pt x="1636559" y="39"/>
                </a:cubicBezTo>
                <a:cubicBezTo>
                  <a:pt x="1781244" y="39"/>
                  <a:pt x="1883542" y="87288"/>
                  <a:pt x="1902783" y="224639"/>
                </a:cubicBezTo>
                <a:cubicBezTo>
                  <a:pt x="1920785" y="353036"/>
                  <a:pt x="1826583" y="480766"/>
                  <a:pt x="1698281" y="501721"/>
                </a:cubicBezTo>
                <a:cubicBezTo>
                  <a:pt x="1688756" y="503340"/>
                  <a:pt x="1679231" y="505436"/>
                  <a:pt x="1658466" y="509341"/>
                </a:cubicBezTo>
                <a:cubicBezTo>
                  <a:pt x="1684184" y="631071"/>
                  <a:pt x="1699614" y="753657"/>
                  <a:pt x="1736857" y="869291"/>
                </a:cubicBezTo>
                <a:cubicBezTo>
                  <a:pt x="1789054" y="1031216"/>
                  <a:pt x="1856205" y="1188950"/>
                  <a:pt x="1919356" y="1347636"/>
                </a:cubicBezTo>
                <a:cubicBezTo>
                  <a:pt x="1988689" y="1518181"/>
                  <a:pt x="2025760" y="1700109"/>
                  <a:pt x="2028703" y="1884180"/>
                </a:cubicBezTo>
                <a:cubicBezTo>
                  <a:pt x="2032608" y="2258036"/>
                  <a:pt x="2032132" y="2631892"/>
                  <a:pt x="2033180" y="3005749"/>
                </a:cubicBezTo>
                <a:cubicBezTo>
                  <a:pt x="2033656" y="3169293"/>
                  <a:pt x="2034132" y="3332742"/>
                  <a:pt x="2033180" y="3496286"/>
                </a:cubicBezTo>
                <a:cubicBezTo>
                  <a:pt x="2032227" y="3659830"/>
                  <a:pt x="1960599" y="3783274"/>
                  <a:pt x="1812200" y="3856807"/>
                </a:cubicBezTo>
                <a:cubicBezTo>
                  <a:pt x="1777624" y="3873952"/>
                  <a:pt x="1738572" y="3882144"/>
                  <a:pt x="1701615" y="3894431"/>
                </a:cubicBezTo>
                <a:close/>
                <a:moveTo>
                  <a:pt x="620051" y="510579"/>
                </a:moveTo>
                <a:cubicBezTo>
                  <a:pt x="596905" y="835763"/>
                  <a:pt x="494702" y="1137134"/>
                  <a:pt x="347636" y="1425456"/>
                </a:cubicBezTo>
                <a:cubicBezTo>
                  <a:pt x="353122" y="1427608"/>
                  <a:pt x="358799" y="1429228"/>
                  <a:pt x="364590" y="1430313"/>
                </a:cubicBezTo>
                <a:cubicBezTo>
                  <a:pt x="381068" y="1429837"/>
                  <a:pt x="397547" y="1429075"/>
                  <a:pt x="413930" y="1428313"/>
                </a:cubicBezTo>
                <a:cubicBezTo>
                  <a:pt x="530516" y="1422979"/>
                  <a:pt x="645483" y="1434981"/>
                  <a:pt x="753020" y="1480796"/>
                </a:cubicBezTo>
                <a:cubicBezTo>
                  <a:pt x="831792" y="1514324"/>
                  <a:pt x="906563" y="1557853"/>
                  <a:pt x="981620" y="1598811"/>
                </a:cubicBezTo>
                <a:cubicBezTo>
                  <a:pt x="1054486" y="1640159"/>
                  <a:pt x="1135287" y="1665609"/>
                  <a:pt x="1218697" y="1673487"/>
                </a:cubicBezTo>
                <a:cubicBezTo>
                  <a:pt x="1404625" y="1688631"/>
                  <a:pt x="1556549" y="1604431"/>
                  <a:pt x="1708853" y="1507656"/>
                </a:cubicBezTo>
                <a:cubicBezTo>
                  <a:pt x="1681993" y="1439172"/>
                  <a:pt x="1659133" y="1370592"/>
                  <a:pt x="1628748" y="1305441"/>
                </a:cubicBezTo>
                <a:cubicBezTo>
                  <a:pt x="1560835" y="1159232"/>
                  <a:pt x="1500256" y="1010166"/>
                  <a:pt x="1466823" y="852336"/>
                </a:cubicBezTo>
                <a:cubicBezTo>
                  <a:pt x="1443201" y="739941"/>
                  <a:pt x="1425390" y="626308"/>
                  <a:pt x="1404625" y="510579"/>
                </a:cubicBezTo>
                <a:close/>
              </a:path>
            </a:pathLst>
          </a:custGeom>
          <a:noFill/>
          <a:ln w="57150" cap="flat">
            <a:solidFill>
              <a:srgbClr val="00B0F0"/>
            </a:solidFill>
            <a:prstDash val="solid"/>
            <a:miter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endParaRPr lang="ru-RU"/>
          </a:p>
        </p:txBody>
      </p:sp>
      <p:sp>
        <p:nvSpPr>
          <p:cNvPr id="26" name="Рисунок 58">
            <a:extLst>
              <a:ext uri="{FF2B5EF4-FFF2-40B4-BE49-F238E27FC236}">
                <a16:creationId xmlns:a16="http://schemas.microsoft.com/office/drawing/2014/main" xmlns="" id="{7AD3CEAD-5127-457F-B1DB-FBA974BC85D3}"/>
              </a:ext>
            </a:extLst>
          </p:cNvPr>
          <p:cNvSpPr/>
          <p:nvPr/>
        </p:nvSpPr>
        <p:spPr>
          <a:xfrm rot="1146198">
            <a:off x="8727577" y="2398860"/>
            <a:ext cx="2076328" cy="3486722"/>
          </a:xfrm>
          <a:custGeom>
            <a:avLst/>
            <a:gdLst>
              <a:gd name="connsiteX0" fmla="*/ 1375000 w 1461689"/>
              <a:gd name="connsiteY0" fmla="*/ 648841 h 2454575"/>
              <a:gd name="connsiteX1" fmla="*/ 1375000 w 1461689"/>
              <a:gd name="connsiteY1" fmla="*/ 673797 h 2454575"/>
              <a:gd name="connsiteX2" fmla="*/ 1415005 w 1461689"/>
              <a:gd name="connsiteY2" fmla="*/ 809718 h 2454575"/>
              <a:gd name="connsiteX3" fmla="*/ 1445676 w 1461689"/>
              <a:gd name="connsiteY3" fmla="*/ 987931 h 2454575"/>
              <a:gd name="connsiteX4" fmla="*/ 1296705 w 1461689"/>
              <a:gd name="connsiteY4" fmla="*/ 1098135 h 2454575"/>
              <a:gd name="connsiteX5" fmla="*/ 1257081 w 1461689"/>
              <a:gd name="connsiteY5" fmla="*/ 1133092 h 2454575"/>
              <a:gd name="connsiteX6" fmla="*/ 887225 w 1461689"/>
              <a:gd name="connsiteY6" fmla="*/ 2326098 h 2454575"/>
              <a:gd name="connsiteX7" fmla="*/ 729015 w 1461689"/>
              <a:gd name="connsiteY7" fmla="*/ 2454876 h 2454575"/>
              <a:gd name="connsiteX8" fmla="*/ 571280 w 1461689"/>
              <a:gd name="connsiteY8" fmla="*/ 2325432 h 2454575"/>
              <a:gd name="connsiteX9" fmla="*/ 201711 w 1461689"/>
              <a:gd name="connsiteY9" fmla="*/ 1132425 h 2454575"/>
              <a:gd name="connsiteX10" fmla="*/ 161420 w 1461689"/>
              <a:gd name="connsiteY10" fmla="*/ 1098040 h 2454575"/>
              <a:gd name="connsiteX11" fmla="*/ 8067 w 1461689"/>
              <a:gd name="connsiteY11" fmla="*/ 974215 h 2454575"/>
              <a:gd name="connsiteX12" fmla="*/ 65217 w 1461689"/>
              <a:gd name="connsiteY12" fmla="*/ 785144 h 2454575"/>
              <a:gd name="connsiteX13" fmla="*/ 88839 w 1461689"/>
              <a:gd name="connsiteY13" fmla="*/ 730184 h 2454575"/>
              <a:gd name="connsiteX14" fmla="*/ 744731 w 1461689"/>
              <a:gd name="connsiteY14" fmla="*/ 379 h 2454575"/>
              <a:gd name="connsiteX15" fmla="*/ 1375000 w 1461689"/>
              <a:gd name="connsiteY15" fmla="*/ 648841 h 2454575"/>
              <a:gd name="connsiteX16" fmla="*/ 1018765 w 1461689"/>
              <a:gd name="connsiteY16" fmla="*/ 999742 h 2454575"/>
              <a:gd name="connsiteX17" fmla="*/ 1279084 w 1461689"/>
              <a:gd name="connsiteY17" fmla="*/ 999742 h 2454575"/>
              <a:gd name="connsiteX18" fmla="*/ 1357284 w 1461689"/>
              <a:gd name="connsiteY18" fmla="*/ 935734 h 2454575"/>
              <a:gd name="connsiteX19" fmla="*/ 1306230 w 1461689"/>
              <a:gd name="connsiteY19" fmla="*/ 848199 h 2454575"/>
              <a:gd name="connsiteX20" fmla="*/ 1263177 w 1461689"/>
              <a:gd name="connsiteY20" fmla="*/ 764093 h 2454575"/>
              <a:gd name="connsiteX21" fmla="*/ 574329 w 1461689"/>
              <a:gd name="connsiteY21" fmla="*/ 122013 h 2454575"/>
              <a:gd name="connsiteX22" fmla="*/ 197138 w 1461689"/>
              <a:gd name="connsiteY22" fmla="*/ 770570 h 2454575"/>
              <a:gd name="connsiteX23" fmla="*/ 163039 w 1461689"/>
              <a:gd name="connsiteY23" fmla="*/ 844389 h 2454575"/>
              <a:gd name="connsiteX24" fmla="*/ 101793 w 1461689"/>
              <a:gd name="connsiteY24" fmla="*/ 938877 h 2454575"/>
              <a:gd name="connsiteX25" fmla="*/ 193233 w 1461689"/>
              <a:gd name="connsiteY25" fmla="*/ 1000409 h 2454575"/>
              <a:gd name="connsiteX26" fmla="*/ 389258 w 1461689"/>
              <a:gd name="connsiteY26" fmla="*/ 1000409 h 2454575"/>
              <a:gd name="connsiteX27" fmla="*/ 530228 w 1461689"/>
              <a:gd name="connsiteY27" fmla="*/ 1140998 h 2454575"/>
              <a:gd name="connsiteX28" fmla="*/ 530228 w 1461689"/>
              <a:gd name="connsiteY28" fmla="*/ 1297874 h 2454575"/>
              <a:gd name="connsiteX29" fmla="*/ 575376 w 1461689"/>
              <a:gd name="connsiteY29" fmla="*/ 1355024 h 2454575"/>
              <a:gd name="connsiteX30" fmla="*/ 620811 w 1461689"/>
              <a:gd name="connsiteY30" fmla="*/ 1297874 h 2454575"/>
              <a:gd name="connsiteX31" fmla="*/ 620811 w 1461689"/>
              <a:gd name="connsiteY31" fmla="*/ 1148141 h 2454575"/>
              <a:gd name="connsiteX32" fmla="*/ 768829 w 1461689"/>
              <a:gd name="connsiteY32" fmla="*/ 1000123 h 2454575"/>
              <a:gd name="connsiteX33" fmla="*/ 1018765 w 1461689"/>
              <a:gd name="connsiteY33" fmla="*/ 999742 h 2454575"/>
              <a:gd name="connsiteX34" fmla="*/ 298485 w 1461689"/>
              <a:gd name="connsiteY34" fmla="*/ 1100135 h 2454575"/>
              <a:gd name="connsiteX35" fmla="*/ 305152 w 1461689"/>
              <a:gd name="connsiteY35" fmla="*/ 1129758 h 2454575"/>
              <a:gd name="connsiteX36" fmla="*/ 667102 w 1461689"/>
              <a:gd name="connsiteY36" fmla="*/ 2299238 h 2454575"/>
              <a:gd name="connsiteX37" fmla="*/ 727681 w 1461689"/>
              <a:gd name="connsiteY37" fmla="*/ 2354483 h 2454575"/>
              <a:gd name="connsiteX38" fmla="*/ 791499 w 1461689"/>
              <a:gd name="connsiteY38" fmla="*/ 2298571 h 2454575"/>
              <a:gd name="connsiteX39" fmla="*/ 1152306 w 1461689"/>
              <a:gd name="connsiteY39" fmla="*/ 1132425 h 2454575"/>
              <a:gd name="connsiteX40" fmla="*/ 1159354 w 1461689"/>
              <a:gd name="connsiteY40" fmla="*/ 1100040 h 2454575"/>
              <a:gd name="connsiteX41" fmla="*/ 759304 w 1461689"/>
              <a:gd name="connsiteY41" fmla="*/ 1100040 h 2454575"/>
              <a:gd name="connsiteX42" fmla="*/ 721204 w 1461689"/>
              <a:gd name="connsiteY42" fmla="*/ 1140902 h 2454575"/>
              <a:gd name="connsiteX43" fmla="*/ 721204 w 1461689"/>
              <a:gd name="connsiteY43" fmla="*/ 1301303 h 2454575"/>
              <a:gd name="connsiteX44" fmla="*/ 575757 w 1461689"/>
              <a:gd name="connsiteY44" fmla="*/ 1454465 h 2454575"/>
              <a:gd name="connsiteX45" fmla="*/ 430882 w 1461689"/>
              <a:gd name="connsiteY45" fmla="*/ 1301399 h 2454575"/>
              <a:gd name="connsiteX46" fmla="*/ 430882 w 1461689"/>
              <a:gd name="connsiteY46" fmla="*/ 1140998 h 2454575"/>
              <a:gd name="connsiteX47" fmla="*/ 392782 w 1461689"/>
              <a:gd name="connsiteY47" fmla="*/ 1100040 h 2454575"/>
              <a:gd name="connsiteX48" fmla="*/ 298485 w 1461689"/>
              <a:gd name="connsiteY48" fmla="*/ 1100135 h 2454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461689" h="2454575">
                <a:moveTo>
                  <a:pt x="1375000" y="648841"/>
                </a:moveTo>
                <a:cubicBezTo>
                  <a:pt x="1375572" y="657147"/>
                  <a:pt x="1375572" y="665491"/>
                  <a:pt x="1375000" y="673797"/>
                </a:cubicBezTo>
                <a:cubicBezTo>
                  <a:pt x="1368333" y="724946"/>
                  <a:pt x="1365475" y="767999"/>
                  <a:pt x="1415005" y="809718"/>
                </a:cubicBezTo>
                <a:cubicBezTo>
                  <a:pt x="1467297" y="853724"/>
                  <a:pt x="1472155" y="923256"/>
                  <a:pt x="1445676" y="987931"/>
                </a:cubicBezTo>
                <a:cubicBezTo>
                  <a:pt x="1419196" y="1052606"/>
                  <a:pt x="1368333" y="1092706"/>
                  <a:pt x="1296705" y="1098135"/>
                </a:cubicBezTo>
                <a:cubicBezTo>
                  <a:pt x="1270416" y="1099945"/>
                  <a:pt x="1263558" y="1112232"/>
                  <a:pt x="1257081" y="1133092"/>
                </a:cubicBezTo>
                <a:cubicBezTo>
                  <a:pt x="1134084" y="1530856"/>
                  <a:pt x="1010793" y="1928525"/>
                  <a:pt x="887225" y="2326098"/>
                </a:cubicBezTo>
                <a:cubicBezTo>
                  <a:pt x="861126" y="2410204"/>
                  <a:pt x="805977" y="2454972"/>
                  <a:pt x="729015" y="2454876"/>
                </a:cubicBezTo>
                <a:cubicBezTo>
                  <a:pt x="652053" y="2454781"/>
                  <a:pt x="597474" y="2409918"/>
                  <a:pt x="571280" y="2325432"/>
                </a:cubicBezTo>
                <a:cubicBezTo>
                  <a:pt x="447903" y="1927667"/>
                  <a:pt x="324707" y="1529999"/>
                  <a:pt x="201711" y="1132425"/>
                </a:cubicBezTo>
                <a:cubicBezTo>
                  <a:pt x="195043" y="1110899"/>
                  <a:pt x="187233" y="1099564"/>
                  <a:pt x="161420" y="1098040"/>
                </a:cubicBezTo>
                <a:cubicBezTo>
                  <a:pt x="89316" y="1093211"/>
                  <a:pt x="27984" y="1043681"/>
                  <a:pt x="8067" y="974215"/>
                </a:cubicBezTo>
                <a:cubicBezTo>
                  <a:pt x="-14050" y="905435"/>
                  <a:pt x="8705" y="830159"/>
                  <a:pt x="65217" y="785144"/>
                </a:cubicBezTo>
                <a:cubicBezTo>
                  <a:pt x="85029" y="769713"/>
                  <a:pt x="92173" y="756569"/>
                  <a:pt x="88839" y="730184"/>
                </a:cubicBezTo>
                <a:cubicBezTo>
                  <a:pt x="40167" y="333183"/>
                  <a:pt x="345443" y="-5622"/>
                  <a:pt x="744731" y="379"/>
                </a:cubicBezTo>
                <a:cubicBezTo>
                  <a:pt x="1090393" y="5427"/>
                  <a:pt x="1377001" y="300035"/>
                  <a:pt x="1375000" y="648841"/>
                </a:cubicBezTo>
                <a:close/>
                <a:moveTo>
                  <a:pt x="1018765" y="999742"/>
                </a:moveTo>
                <a:cubicBezTo>
                  <a:pt x="1105538" y="999742"/>
                  <a:pt x="1192311" y="1000313"/>
                  <a:pt x="1279084" y="999742"/>
                </a:cubicBezTo>
                <a:cubicBezTo>
                  <a:pt x="1317584" y="1001247"/>
                  <a:pt x="1351149" y="973777"/>
                  <a:pt x="1357284" y="935734"/>
                </a:cubicBezTo>
                <a:cubicBezTo>
                  <a:pt x="1363475" y="896205"/>
                  <a:pt x="1344711" y="864106"/>
                  <a:pt x="1306230" y="848199"/>
                </a:cubicBezTo>
                <a:cubicBezTo>
                  <a:pt x="1256890" y="828006"/>
                  <a:pt x="1251842" y="818100"/>
                  <a:pt x="1263177" y="764093"/>
                </a:cubicBezTo>
                <a:cubicBezTo>
                  <a:pt x="1348902" y="356519"/>
                  <a:pt x="972855" y="6284"/>
                  <a:pt x="574329" y="122013"/>
                </a:cubicBezTo>
                <a:cubicBezTo>
                  <a:pt x="298675" y="202118"/>
                  <a:pt x="134940" y="483963"/>
                  <a:pt x="197138" y="770570"/>
                </a:cubicBezTo>
                <a:cubicBezTo>
                  <a:pt x="206663" y="812957"/>
                  <a:pt x="198472" y="830102"/>
                  <a:pt x="163039" y="844389"/>
                </a:cubicBezTo>
                <a:cubicBezTo>
                  <a:pt x="113700" y="864392"/>
                  <a:pt x="93316" y="895729"/>
                  <a:pt x="101793" y="938877"/>
                </a:cubicBezTo>
                <a:cubicBezTo>
                  <a:pt x="109509" y="978501"/>
                  <a:pt x="141227" y="1000123"/>
                  <a:pt x="193233" y="1000409"/>
                </a:cubicBezTo>
                <a:cubicBezTo>
                  <a:pt x="258575" y="1000409"/>
                  <a:pt x="323916" y="1000409"/>
                  <a:pt x="389258" y="1000409"/>
                </a:cubicBezTo>
                <a:cubicBezTo>
                  <a:pt x="474983" y="1001361"/>
                  <a:pt x="529466" y="1055559"/>
                  <a:pt x="530228" y="1140998"/>
                </a:cubicBezTo>
                <a:cubicBezTo>
                  <a:pt x="530228" y="1193290"/>
                  <a:pt x="530228" y="1245773"/>
                  <a:pt x="530228" y="1297874"/>
                </a:cubicBezTo>
                <a:cubicBezTo>
                  <a:pt x="530228" y="1333403"/>
                  <a:pt x="548135" y="1355024"/>
                  <a:pt x="575376" y="1355024"/>
                </a:cubicBezTo>
                <a:cubicBezTo>
                  <a:pt x="602618" y="1355024"/>
                  <a:pt x="620334" y="1332927"/>
                  <a:pt x="620811" y="1297874"/>
                </a:cubicBezTo>
                <a:cubicBezTo>
                  <a:pt x="621477" y="1247964"/>
                  <a:pt x="620811" y="1198052"/>
                  <a:pt x="620811" y="1148141"/>
                </a:cubicBezTo>
                <a:cubicBezTo>
                  <a:pt x="621287" y="1052891"/>
                  <a:pt x="673674" y="1000694"/>
                  <a:pt x="768829" y="1000123"/>
                </a:cubicBezTo>
                <a:cubicBezTo>
                  <a:pt x="852363" y="999456"/>
                  <a:pt x="935612" y="999837"/>
                  <a:pt x="1018765" y="999742"/>
                </a:cubicBezTo>
                <a:close/>
                <a:moveTo>
                  <a:pt x="298485" y="1100135"/>
                </a:moveTo>
                <a:cubicBezTo>
                  <a:pt x="301533" y="1114042"/>
                  <a:pt x="302771" y="1122138"/>
                  <a:pt x="305152" y="1129758"/>
                </a:cubicBezTo>
                <a:cubicBezTo>
                  <a:pt x="425805" y="1519645"/>
                  <a:pt x="546449" y="1909475"/>
                  <a:pt x="667102" y="2299238"/>
                </a:cubicBezTo>
                <a:cubicBezTo>
                  <a:pt x="676627" y="2329908"/>
                  <a:pt x="691677" y="2353816"/>
                  <a:pt x="727681" y="2354483"/>
                </a:cubicBezTo>
                <a:cubicBezTo>
                  <a:pt x="765781" y="2355150"/>
                  <a:pt x="781497" y="2330670"/>
                  <a:pt x="791499" y="2298571"/>
                </a:cubicBezTo>
                <a:cubicBezTo>
                  <a:pt x="911580" y="1909887"/>
                  <a:pt x="1031843" y="1521169"/>
                  <a:pt x="1152306" y="1132425"/>
                </a:cubicBezTo>
                <a:cubicBezTo>
                  <a:pt x="1155163" y="1122900"/>
                  <a:pt x="1156592" y="1113375"/>
                  <a:pt x="1159354" y="1100040"/>
                </a:cubicBezTo>
                <a:cubicBezTo>
                  <a:pt x="1022480" y="1100040"/>
                  <a:pt x="890654" y="1100040"/>
                  <a:pt x="759304" y="1100040"/>
                </a:cubicBezTo>
                <a:cubicBezTo>
                  <a:pt x="733015" y="1100040"/>
                  <a:pt x="721204" y="1114518"/>
                  <a:pt x="721204" y="1140902"/>
                </a:cubicBezTo>
                <a:cubicBezTo>
                  <a:pt x="721204" y="1194338"/>
                  <a:pt x="721966" y="1247868"/>
                  <a:pt x="721204" y="1301303"/>
                </a:cubicBezTo>
                <a:cubicBezTo>
                  <a:pt x="719871" y="1388552"/>
                  <a:pt x="656529" y="1454751"/>
                  <a:pt x="575757" y="1454465"/>
                </a:cubicBezTo>
                <a:cubicBezTo>
                  <a:pt x="494985" y="1454180"/>
                  <a:pt x="431835" y="1389124"/>
                  <a:pt x="430882" y="1301399"/>
                </a:cubicBezTo>
                <a:cubicBezTo>
                  <a:pt x="430406" y="1247964"/>
                  <a:pt x="430882" y="1194433"/>
                  <a:pt x="430882" y="1140998"/>
                </a:cubicBezTo>
                <a:cubicBezTo>
                  <a:pt x="430882" y="1114614"/>
                  <a:pt x="418785" y="1100612"/>
                  <a:pt x="392782" y="1100040"/>
                </a:cubicBezTo>
                <a:cubicBezTo>
                  <a:pt x="362778" y="1100135"/>
                  <a:pt x="333155" y="1100135"/>
                  <a:pt x="298485" y="1100135"/>
                </a:cubicBezTo>
                <a:close/>
              </a:path>
            </a:pathLst>
          </a:custGeom>
          <a:noFill/>
          <a:ln w="38100" cap="flat">
            <a:solidFill>
              <a:srgbClr val="FF0000"/>
            </a:solidFill>
            <a:prstDash val="solid"/>
            <a:miter/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ru-RU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6D766443-4C50-4BE9-BF84-8552BB005042}"/>
              </a:ext>
            </a:extLst>
          </p:cNvPr>
          <p:cNvSpPr txBox="1"/>
          <p:nvPr/>
        </p:nvSpPr>
        <p:spPr>
          <a:xfrm>
            <a:off x="3511388" y="3645726"/>
            <a:ext cx="5169224" cy="5632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 algn="r">
              <a:lnSpc>
                <a:spcPct val="85000"/>
              </a:lnSpc>
              <a:defRPr sz="2400" spc="10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pPr algn="ctr"/>
            <a:r>
              <a:rPr lang="ru-RU" sz="3600" dirty="0"/>
              <a:t>Отдельная категория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DAD6274E-0657-4510-9B37-5E5D99B40DF1}"/>
              </a:ext>
            </a:extLst>
          </p:cNvPr>
          <p:cNvSpPr txBox="1"/>
          <p:nvPr/>
        </p:nvSpPr>
        <p:spPr>
          <a:xfrm>
            <a:off x="4194022" y="5416341"/>
            <a:ext cx="3529636" cy="5632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 algn="r">
              <a:lnSpc>
                <a:spcPct val="85000"/>
              </a:lnSpc>
              <a:defRPr sz="2400" spc="10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pPr algn="ctr"/>
            <a:r>
              <a:rPr lang="ru-RU" sz="3600" dirty="0"/>
              <a:t>Логистика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xmlns="" id="{3BE5AE81-6324-4488-A9D8-88537646A1F9}"/>
              </a:ext>
            </a:extLst>
          </p:cNvPr>
          <p:cNvSpPr txBox="1"/>
          <p:nvPr/>
        </p:nvSpPr>
        <p:spPr>
          <a:xfrm>
            <a:off x="3944779" y="4531034"/>
            <a:ext cx="4028123" cy="5632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 algn="r">
              <a:lnSpc>
                <a:spcPct val="85000"/>
              </a:lnSpc>
              <a:defRPr sz="2400" spc="10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pPr algn="ctr"/>
            <a:r>
              <a:rPr lang="ru-RU" sz="3600" dirty="0"/>
              <a:t>Инвестиции </a:t>
            </a:r>
          </a:p>
        </p:txBody>
      </p:sp>
      <p:sp>
        <p:nvSpPr>
          <p:cNvPr id="12" name="Дуга 11">
            <a:extLst>
              <a:ext uri="{FF2B5EF4-FFF2-40B4-BE49-F238E27FC236}">
                <a16:creationId xmlns:a16="http://schemas.microsoft.com/office/drawing/2014/main" xmlns="" id="{953C379A-FAA2-4BDA-8C57-D2B6ABE589E2}"/>
              </a:ext>
            </a:extLst>
          </p:cNvPr>
          <p:cNvSpPr/>
          <p:nvPr/>
        </p:nvSpPr>
        <p:spPr>
          <a:xfrm rot="5400000">
            <a:off x="5291913" y="312192"/>
            <a:ext cx="6746840" cy="8462727"/>
          </a:xfrm>
          <a:prstGeom prst="arc">
            <a:avLst>
              <a:gd name="adj1" fmla="val 11446094"/>
              <a:gd name="adj2" fmla="val 2336672"/>
            </a:avLst>
          </a:prstGeom>
          <a:noFill/>
          <a:ln w="57150">
            <a:solidFill>
              <a:schemeClr val="bg1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lt1"/>
              </a:solidFill>
            </a:endParaRPr>
          </a:p>
        </p:txBody>
      </p:sp>
      <p:sp>
        <p:nvSpPr>
          <p:cNvPr id="13" name="Дуга 12">
            <a:extLst>
              <a:ext uri="{FF2B5EF4-FFF2-40B4-BE49-F238E27FC236}">
                <a16:creationId xmlns:a16="http://schemas.microsoft.com/office/drawing/2014/main" xmlns="" id="{54DBEAA1-B9EE-406B-80DF-B3F20DEBCD64}"/>
              </a:ext>
            </a:extLst>
          </p:cNvPr>
          <p:cNvSpPr/>
          <p:nvPr/>
        </p:nvSpPr>
        <p:spPr>
          <a:xfrm rot="16200000" flipH="1">
            <a:off x="161593" y="243903"/>
            <a:ext cx="6746840" cy="8462727"/>
          </a:xfrm>
          <a:prstGeom prst="arc">
            <a:avLst>
              <a:gd name="adj1" fmla="val 11446094"/>
              <a:gd name="adj2" fmla="val 2336672"/>
            </a:avLst>
          </a:prstGeom>
          <a:noFill/>
          <a:ln w="57150">
            <a:solidFill>
              <a:schemeClr val="bg1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lt1"/>
              </a:solidFill>
            </a:endParaRPr>
          </a:p>
        </p:txBody>
      </p:sp>
      <p:pic>
        <p:nvPicPr>
          <p:cNvPr id="2" name="All Composter Sounds (Minecraft) - Sound Effects for editing (audio-extractor.net)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1441.7307"/>
                  <p14:fade out="20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61475" y="3190875"/>
            <a:ext cx="487363" cy="487363"/>
          </a:xfrm>
          <a:prstGeom prst="rect">
            <a:avLst/>
          </a:prstGeom>
        </p:spPr>
      </p:pic>
      <p:pic>
        <p:nvPicPr>
          <p:cNvPr id="11" name="All Composter Sounds (Minecraft) - Sound Effects for editing (audio-extractor.net)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1441.7307"/>
                  <p14:fade out="20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90174" y="3190875"/>
            <a:ext cx="487363" cy="487363"/>
          </a:xfrm>
          <a:prstGeom prst="rect">
            <a:avLst/>
          </a:prstGeom>
        </p:spPr>
      </p:pic>
      <p:pic>
        <p:nvPicPr>
          <p:cNvPr id="14" name="All Composter Sounds (Minecraft) - Sound Effects for editing (audio-extractor.net)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1441.7307"/>
                  <p14:fade out="20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18873" y="319087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0198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03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50"/>
                            </p:stCondLst>
                            <p:childTnLst>
                              <p:par>
                                <p:cTn id="1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03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28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103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20000" showWhenStopped="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20000" showWhenStopped="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20000" showWhenStopped="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27" grpId="0"/>
      <p:bldP spid="32" grpId="0"/>
      <p:bldP spid="4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6D766443-4C50-4BE9-BF84-8552BB005042}"/>
              </a:ext>
            </a:extLst>
          </p:cNvPr>
          <p:cNvSpPr txBox="1"/>
          <p:nvPr/>
        </p:nvSpPr>
        <p:spPr>
          <a:xfrm>
            <a:off x="3511387" y="2865769"/>
            <a:ext cx="5169224" cy="5632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 algn="r">
              <a:lnSpc>
                <a:spcPct val="85000"/>
              </a:lnSpc>
              <a:defRPr sz="2400" spc="10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pPr algn="ctr"/>
            <a:r>
              <a:rPr lang="ru-RU" sz="3600" dirty="0"/>
              <a:t>Еда и Десерт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DAD6274E-0657-4510-9B37-5E5D99B40DF1}"/>
              </a:ext>
            </a:extLst>
          </p:cNvPr>
          <p:cNvSpPr txBox="1"/>
          <p:nvPr/>
        </p:nvSpPr>
        <p:spPr>
          <a:xfrm>
            <a:off x="2596651" y="5566107"/>
            <a:ext cx="6998697" cy="5632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 algn="ctr">
              <a:lnSpc>
                <a:spcPct val="85000"/>
              </a:lnSpc>
              <a:defRPr sz="3600" spc="10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r>
              <a:rPr lang="ru-RU" dirty="0"/>
              <a:t>Ценовое позиционирование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xmlns="" id="{3BE5AE81-6324-4488-A9D8-88537646A1F9}"/>
              </a:ext>
            </a:extLst>
          </p:cNvPr>
          <p:cNvSpPr txBox="1"/>
          <p:nvPr/>
        </p:nvSpPr>
        <p:spPr>
          <a:xfrm>
            <a:off x="3114424" y="3980489"/>
            <a:ext cx="5963150" cy="10341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 algn="ctr">
              <a:lnSpc>
                <a:spcPct val="85000"/>
              </a:lnSpc>
              <a:defRPr sz="3600" spc="10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r>
              <a:rPr lang="ru-RU" dirty="0"/>
              <a:t>Отношение </a:t>
            </a:r>
            <a:br>
              <a:rPr lang="ru-RU" dirty="0"/>
            </a:br>
            <a:r>
              <a:rPr lang="ru-RU" dirty="0"/>
              <a:t>к растительным жирам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F5E07279-8554-4893-8A9E-D4F86482949A}"/>
              </a:ext>
            </a:extLst>
          </p:cNvPr>
          <p:cNvSpPr txBox="1"/>
          <p:nvPr/>
        </p:nvSpPr>
        <p:spPr>
          <a:xfrm>
            <a:off x="874713" y="661798"/>
            <a:ext cx="10442575" cy="134806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>
              <a:lnSpc>
                <a:spcPct val="85000"/>
              </a:lnSpc>
              <a:defRPr sz="4800" spc="100"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defRPr>
            </a:lvl1pPr>
          </a:lstStyle>
          <a:p>
            <a:pPr algn="ctr"/>
            <a:r>
              <a:rPr lang="ru-RU" dirty="0">
                <a:solidFill>
                  <a:schemeClr val="bg1"/>
                </a:solidFill>
              </a:rPr>
              <a:t>КЛАССОВЫЕ ОТЛИЧИЯ МОЛОКА И МОРОЖЕНОГО</a:t>
            </a:r>
          </a:p>
        </p:txBody>
      </p:sp>
      <p:sp>
        <p:nvSpPr>
          <p:cNvPr id="11" name="Рисунок 14">
            <a:extLst>
              <a:ext uri="{FF2B5EF4-FFF2-40B4-BE49-F238E27FC236}">
                <a16:creationId xmlns:a16="http://schemas.microsoft.com/office/drawing/2014/main" xmlns="" id="{FA046C55-796D-430B-8EA7-0957F65E83E2}"/>
              </a:ext>
            </a:extLst>
          </p:cNvPr>
          <p:cNvSpPr/>
          <p:nvPr/>
        </p:nvSpPr>
        <p:spPr>
          <a:xfrm>
            <a:off x="874713" y="2251875"/>
            <a:ext cx="1584007" cy="3877463"/>
          </a:xfrm>
          <a:custGeom>
            <a:avLst/>
            <a:gdLst>
              <a:gd name="connsiteX0" fmla="*/ 331729 w 2033280"/>
              <a:gd name="connsiteY0" fmla="*/ 3894336 h 3894677"/>
              <a:gd name="connsiteX1" fmla="*/ 156850 w 2033280"/>
              <a:gd name="connsiteY1" fmla="*/ 3816897 h 3894677"/>
              <a:gd name="connsiteX2" fmla="*/ 450 w 2033280"/>
              <a:gd name="connsiteY2" fmla="*/ 3507525 h 3894677"/>
              <a:gd name="connsiteX3" fmla="*/ 5307 w 2033280"/>
              <a:gd name="connsiteY3" fmla="*/ 1861319 h 3894677"/>
              <a:gd name="connsiteX4" fmla="*/ 159803 w 2033280"/>
              <a:gd name="connsiteY4" fmla="*/ 1235051 h 3894677"/>
              <a:gd name="connsiteX5" fmla="*/ 350303 w 2033280"/>
              <a:gd name="connsiteY5" fmla="*/ 636405 h 3894677"/>
              <a:gd name="connsiteX6" fmla="*/ 368019 w 2033280"/>
              <a:gd name="connsiteY6" fmla="*/ 510293 h 3894677"/>
              <a:gd name="connsiteX7" fmla="*/ 342873 w 2033280"/>
              <a:gd name="connsiteY7" fmla="*/ 502483 h 3894677"/>
              <a:gd name="connsiteX8" fmla="*/ 127418 w 2033280"/>
              <a:gd name="connsiteY8" fmla="*/ 254833 h 3894677"/>
              <a:gd name="connsiteX9" fmla="*/ 332586 w 2033280"/>
              <a:gd name="connsiteY9" fmla="*/ 5945 h 3894677"/>
              <a:gd name="connsiteX10" fmla="*/ 396785 w 2033280"/>
              <a:gd name="connsiteY10" fmla="*/ 39 h 3894677"/>
              <a:gd name="connsiteX11" fmla="*/ 1636559 w 2033280"/>
              <a:gd name="connsiteY11" fmla="*/ 39 h 3894677"/>
              <a:gd name="connsiteX12" fmla="*/ 1902783 w 2033280"/>
              <a:gd name="connsiteY12" fmla="*/ 224639 h 3894677"/>
              <a:gd name="connsiteX13" fmla="*/ 1698281 w 2033280"/>
              <a:gd name="connsiteY13" fmla="*/ 501721 h 3894677"/>
              <a:gd name="connsiteX14" fmla="*/ 1658466 w 2033280"/>
              <a:gd name="connsiteY14" fmla="*/ 509341 h 3894677"/>
              <a:gd name="connsiteX15" fmla="*/ 1736857 w 2033280"/>
              <a:gd name="connsiteY15" fmla="*/ 869291 h 3894677"/>
              <a:gd name="connsiteX16" fmla="*/ 1919356 w 2033280"/>
              <a:gd name="connsiteY16" fmla="*/ 1347636 h 3894677"/>
              <a:gd name="connsiteX17" fmla="*/ 2028703 w 2033280"/>
              <a:gd name="connsiteY17" fmla="*/ 1884180 h 3894677"/>
              <a:gd name="connsiteX18" fmla="*/ 2033180 w 2033280"/>
              <a:gd name="connsiteY18" fmla="*/ 3005749 h 3894677"/>
              <a:gd name="connsiteX19" fmla="*/ 2033180 w 2033280"/>
              <a:gd name="connsiteY19" fmla="*/ 3496286 h 3894677"/>
              <a:gd name="connsiteX20" fmla="*/ 1812200 w 2033280"/>
              <a:gd name="connsiteY20" fmla="*/ 3856807 h 3894677"/>
              <a:gd name="connsiteX21" fmla="*/ 1701615 w 2033280"/>
              <a:gd name="connsiteY21" fmla="*/ 3894431 h 3894677"/>
              <a:gd name="connsiteX22" fmla="*/ 620051 w 2033280"/>
              <a:gd name="connsiteY22" fmla="*/ 510579 h 3894677"/>
              <a:gd name="connsiteX23" fmla="*/ 347636 w 2033280"/>
              <a:gd name="connsiteY23" fmla="*/ 1425456 h 3894677"/>
              <a:gd name="connsiteX24" fmla="*/ 364590 w 2033280"/>
              <a:gd name="connsiteY24" fmla="*/ 1430313 h 3894677"/>
              <a:gd name="connsiteX25" fmla="*/ 413930 w 2033280"/>
              <a:gd name="connsiteY25" fmla="*/ 1428313 h 3894677"/>
              <a:gd name="connsiteX26" fmla="*/ 753020 w 2033280"/>
              <a:gd name="connsiteY26" fmla="*/ 1480796 h 3894677"/>
              <a:gd name="connsiteX27" fmla="*/ 981620 w 2033280"/>
              <a:gd name="connsiteY27" fmla="*/ 1598811 h 3894677"/>
              <a:gd name="connsiteX28" fmla="*/ 1218697 w 2033280"/>
              <a:gd name="connsiteY28" fmla="*/ 1673487 h 3894677"/>
              <a:gd name="connsiteX29" fmla="*/ 1708853 w 2033280"/>
              <a:gd name="connsiteY29" fmla="*/ 1507656 h 3894677"/>
              <a:gd name="connsiteX30" fmla="*/ 1628748 w 2033280"/>
              <a:gd name="connsiteY30" fmla="*/ 1305441 h 3894677"/>
              <a:gd name="connsiteX31" fmla="*/ 1466823 w 2033280"/>
              <a:gd name="connsiteY31" fmla="*/ 852336 h 3894677"/>
              <a:gd name="connsiteX32" fmla="*/ 1404625 w 2033280"/>
              <a:gd name="connsiteY32" fmla="*/ 510579 h 38946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033280" h="3894677">
                <a:moveTo>
                  <a:pt x="331729" y="3894336"/>
                </a:moveTo>
                <a:cubicBezTo>
                  <a:pt x="273055" y="3869095"/>
                  <a:pt x="208571" y="3852331"/>
                  <a:pt x="156850" y="3816897"/>
                </a:cubicBezTo>
                <a:cubicBezTo>
                  <a:pt x="50646" y="3744221"/>
                  <a:pt x="450" y="3635922"/>
                  <a:pt x="450" y="3507525"/>
                </a:cubicBezTo>
                <a:cubicBezTo>
                  <a:pt x="450" y="2958790"/>
                  <a:pt x="450" y="2410055"/>
                  <a:pt x="5307" y="1861319"/>
                </a:cubicBezTo>
                <a:cubicBezTo>
                  <a:pt x="7212" y="1641673"/>
                  <a:pt x="71030" y="1434695"/>
                  <a:pt x="159803" y="1235051"/>
                </a:cubicBezTo>
                <a:cubicBezTo>
                  <a:pt x="245528" y="1042646"/>
                  <a:pt x="318775" y="846145"/>
                  <a:pt x="350303" y="636405"/>
                </a:cubicBezTo>
                <a:cubicBezTo>
                  <a:pt x="356494" y="595257"/>
                  <a:pt x="361923" y="553918"/>
                  <a:pt x="368019" y="510293"/>
                </a:cubicBezTo>
                <a:cubicBezTo>
                  <a:pt x="359837" y="507074"/>
                  <a:pt x="351436" y="504464"/>
                  <a:pt x="342873" y="502483"/>
                </a:cubicBezTo>
                <a:cubicBezTo>
                  <a:pt x="220144" y="483757"/>
                  <a:pt x="128980" y="378972"/>
                  <a:pt x="127418" y="254833"/>
                </a:cubicBezTo>
                <a:cubicBezTo>
                  <a:pt x="127865" y="133618"/>
                  <a:pt x="213686" y="29519"/>
                  <a:pt x="332586" y="5945"/>
                </a:cubicBezTo>
                <a:cubicBezTo>
                  <a:pt x="353751" y="1982"/>
                  <a:pt x="375249" y="1"/>
                  <a:pt x="396785" y="39"/>
                </a:cubicBezTo>
                <a:cubicBezTo>
                  <a:pt x="810103" y="-342"/>
                  <a:pt x="1223364" y="-342"/>
                  <a:pt x="1636559" y="39"/>
                </a:cubicBezTo>
                <a:cubicBezTo>
                  <a:pt x="1781244" y="39"/>
                  <a:pt x="1883542" y="87288"/>
                  <a:pt x="1902783" y="224639"/>
                </a:cubicBezTo>
                <a:cubicBezTo>
                  <a:pt x="1920785" y="353036"/>
                  <a:pt x="1826583" y="480766"/>
                  <a:pt x="1698281" y="501721"/>
                </a:cubicBezTo>
                <a:cubicBezTo>
                  <a:pt x="1688756" y="503340"/>
                  <a:pt x="1679231" y="505436"/>
                  <a:pt x="1658466" y="509341"/>
                </a:cubicBezTo>
                <a:cubicBezTo>
                  <a:pt x="1684184" y="631071"/>
                  <a:pt x="1699614" y="753657"/>
                  <a:pt x="1736857" y="869291"/>
                </a:cubicBezTo>
                <a:cubicBezTo>
                  <a:pt x="1789054" y="1031216"/>
                  <a:pt x="1856205" y="1188950"/>
                  <a:pt x="1919356" y="1347636"/>
                </a:cubicBezTo>
                <a:cubicBezTo>
                  <a:pt x="1988689" y="1518181"/>
                  <a:pt x="2025760" y="1700109"/>
                  <a:pt x="2028703" y="1884180"/>
                </a:cubicBezTo>
                <a:cubicBezTo>
                  <a:pt x="2032608" y="2258036"/>
                  <a:pt x="2032132" y="2631892"/>
                  <a:pt x="2033180" y="3005749"/>
                </a:cubicBezTo>
                <a:cubicBezTo>
                  <a:pt x="2033656" y="3169293"/>
                  <a:pt x="2034132" y="3332742"/>
                  <a:pt x="2033180" y="3496286"/>
                </a:cubicBezTo>
                <a:cubicBezTo>
                  <a:pt x="2032227" y="3659830"/>
                  <a:pt x="1960599" y="3783274"/>
                  <a:pt x="1812200" y="3856807"/>
                </a:cubicBezTo>
                <a:cubicBezTo>
                  <a:pt x="1777624" y="3873952"/>
                  <a:pt x="1738572" y="3882144"/>
                  <a:pt x="1701615" y="3894431"/>
                </a:cubicBezTo>
                <a:close/>
                <a:moveTo>
                  <a:pt x="620051" y="510579"/>
                </a:moveTo>
                <a:cubicBezTo>
                  <a:pt x="596905" y="835763"/>
                  <a:pt x="494702" y="1137134"/>
                  <a:pt x="347636" y="1425456"/>
                </a:cubicBezTo>
                <a:cubicBezTo>
                  <a:pt x="353122" y="1427608"/>
                  <a:pt x="358799" y="1429228"/>
                  <a:pt x="364590" y="1430313"/>
                </a:cubicBezTo>
                <a:cubicBezTo>
                  <a:pt x="381068" y="1429837"/>
                  <a:pt x="397547" y="1429075"/>
                  <a:pt x="413930" y="1428313"/>
                </a:cubicBezTo>
                <a:cubicBezTo>
                  <a:pt x="530516" y="1422979"/>
                  <a:pt x="645483" y="1434981"/>
                  <a:pt x="753020" y="1480796"/>
                </a:cubicBezTo>
                <a:cubicBezTo>
                  <a:pt x="831792" y="1514324"/>
                  <a:pt x="906563" y="1557853"/>
                  <a:pt x="981620" y="1598811"/>
                </a:cubicBezTo>
                <a:cubicBezTo>
                  <a:pt x="1054486" y="1640159"/>
                  <a:pt x="1135287" y="1665609"/>
                  <a:pt x="1218697" y="1673487"/>
                </a:cubicBezTo>
                <a:cubicBezTo>
                  <a:pt x="1404625" y="1688631"/>
                  <a:pt x="1556549" y="1604431"/>
                  <a:pt x="1708853" y="1507656"/>
                </a:cubicBezTo>
                <a:cubicBezTo>
                  <a:pt x="1681993" y="1439172"/>
                  <a:pt x="1659133" y="1370592"/>
                  <a:pt x="1628748" y="1305441"/>
                </a:cubicBezTo>
                <a:cubicBezTo>
                  <a:pt x="1560835" y="1159232"/>
                  <a:pt x="1500256" y="1010166"/>
                  <a:pt x="1466823" y="852336"/>
                </a:cubicBezTo>
                <a:cubicBezTo>
                  <a:pt x="1443201" y="739941"/>
                  <a:pt x="1425390" y="626308"/>
                  <a:pt x="1404625" y="510579"/>
                </a:cubicBezTo>
                <a:close/>
              </a:path>
            </a:pathLst>
          </a:custGeom>
          <a:noFill/>
          <a:ln w="57150" cap="flat">
            <a:solidFill>
              <a:srgbClr val="00B0F0"/>
            </a:solidFill>
            <a:prstDash val="solid"/>
            <a:miter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endParaRPr lang="ru-RU"/>
          </a:p>
        </p:txBody>
      </p:sp>
      <p:sp>
        <p:nvSpPr>
          <p:cNvPr id="14" name="Рисунок 58">
            <a:extLst>
              <a:ext uri="{FF2B5EF4-FFF2-40B4-BE49-F238E27FC236}">
                <a16:creationId xmlns:a16="http://schemas.microsoft.com/office/drawing/2014/main" xmlns="" id="{5DA56A62-E58E-4110-8BC4-3EF59955B9FB}"/>
              </a:ext>
            </a:extLst>
          </p:cNvPr>
          <p:cNvSpPr/>
          <p:nvPr/>
        </p:nvSpPr>
        <p:spPr>
          <a:xfrm>
            <a:off x="9020214" y="2248336"/>
            <a:ext cx="2331799" cy="3915727"/>
          </a:xfrm>
          <a:custGeom>
            <a:avLst/>
            <a:gdLst>
              <a:gd name="connsiteX0" fmla="*/ 1375000 w 1461689"/>
              <a:gd name="connsiteY0" fmla="*/ 648841 h 2454575"/>
              <a:gd name="connsiteX1" fmla="*/ 1375000 w 1461689"/>
              <a:gd name="connsiteY1" fmla="*/ 673797 h 2454575"/>
              <a:gd name="connsiteX2" fmla="*/ 1415005 w 1461689"/>
              <a:gd name="connsiteY2" fmla="*/ 809718 h 2454575"/>
              <a:gd name="connsiteX3" fmla="*/ 1445676 w 1461689"/>
              <a:gd name="connsiteY3" fmla="*/ 987931 h 2454575"/>
              <a:gd name="connsiteX4" fmla="*/ 1296705 w 1461689"/>
              <a:gd name="connsiteY4" fmla="*/ 1098135 h 2454575"/>
              <a:gd name="connsiteX5" fmla="*/ 1257081 w 1461689"/>
              <a:gd name="connsiteY5" fmla="*/ 1133092 h 2454575"/>
              <a:gd name="connsiteX6" fmla="*/ 887225 w 1461689"/>
              <a:gd name="connsiteY6" fmla="*/ 2326098 h 2454575"/>
              <a:gd name="connsiteX7" fmla="*/ 729015 w 1461689"/>
              <a:gd name="connsiteY7" fmla="*/ 2454876 h 2454575"/>
              <a:gd name="connsiteX8" fmla="*/ 571280 w 1461689"/>
              <a:gd name="connsiteY8" fmla="*/ 2325432 h 2454575"/>
              <a:gd name="connsiteX9" fmla="*/ 201711 w 1461689"/>
              <a:gd name="connsiteY9" fmla="*/ 1132425 h 2454575"/>
              <a:gd name="connsiteX10" fmla="*/ 161420 w 1461689"/>
              <a:gd name="connsiteY10" fmla="*/ 1098040 h 2454575"/>
              <a:gd name="connsiteX11" fmla="*/ 8067 w 1461689"/>
              <a:gd name="connsiteY11" fmla="*/ 974215 h 2454575"/>
              <a:gd name="connsiteX12" fmla="*/ 65217 w 1461689"/>
              <a:gd name="connsiteY12" fmla="*/ 785144 h 2454575"/>
              <a:gd name="connsiteX13" fmla="*/ 88839 w 1461689"/>
              <a:gd name="connsiteY13" fmla="*/ 730184 h 2454575"/>
              <a:gd name="connsiteX14" fmla="*/ 744731 w 1461689"/>
              <a:gd name="connsiteY14" fmla="*/ 379 h 2454575"/>
              <a:gd name="connsiteX15" fmla="*/ 1375000 w 1461689"/>
              <a:gd name="connsiteY15" fmla="*/ 648841 h 2454575"/>
              <a:gd name="connsiteX16" fmla="*/ 1018765 w 1461689"/>
              <a:gd name="connsiteY16" fmla="*/ 999742 h 2454575"/>
              <a:gd name="connsiteX17" fmla="*/ 1279084 w 1461689"/>
              <a:gd name="connsiteY17" fmla="*/ 999742 h 2454575"/>
              <a:gd name="connsiteX18" fmla="*/ 1357284 w 1461689"/>
              <a:gd name="connsiteY18" fmla="*/ 935734 h 2454575"/>
              <a:gd name="connsiteX19" fmla="*/ 1306230 w 1461689"/>
              <a:gd name="connsiteY19" fmla="*/ 848199 h 2454575"/>
              <a:gd name="connsiteX20" fmla="*/ 1263177 w 1461689"/>
              <a:gd name="connsiteY20" fmla="*/ 764093 h 2454575"/>
              <a:gd name="connsiteX21" fmla="*/ 574329 w 1461689"/>
              <a:gd name="connsiteY21" fmla="*/ 122013 h 2454575"/>
              <a:gd name="connsiteX22" fmla="*/ 197138 w 1461689"/>
              <a:gd name="connsiteY22" fmla="*/ 770570 h 2454575"/>
              <a:gd name="connsiteX23" fmla="*/ 163039 w 1461689"/>
              <a:gd name="connsiteY23" fmla="*/ 844389 h 2454575"/>
              <a:gd name="connsiteX24" fmla="*/ 101793 w 1461689"/>
              <a:gd name="connsiteY24" fmla="*/ 938877 h 2454575"/>
              <a:gd name="connsiteX25" fmla="*/ 193233 w 1461689"/>
              <a:gd name="connsiteY25" fmla="*/ 1000409 h 2454575"/>
              <a:gd name="connsiteX26" fmla="*/ 389258 w 1461689"/>
              <a:gd name="connsiteY26" fmla="*/ 1000409 h 2454575"/>
              <a:gd name="connsiteX27" fmla="*/ 530228 w 1461689"/>
              <a:gd name="connsiteY27" fmla="*/ 1140998 h 2454575"/>
              <a:gd name="connsiteX28" fmla="*/ 530228 w 1461689"/>
              <a:gd name="connsiteY28" fmla="*/ 1297874 h 2454575"/>
              <a:gd name="connsiteX29" fmla="*/ 575376 w 1461689"/>
              <a:gd name="connsiteY29" fmla="*/ 1355024 h 2454575"/>
              <a:gd name="connsiteX30" fmla="*/ 620811 w 1461689"/>
              <a:gd name="connsiteY30" fmla="*/ 1297874 h 2454575"/>
              <a:gd name="connsiteX31" fmla="*/ 620811 w 1461689"/>
              <a:gd name="connsiteY31" fmla="*/ 1148141 h 2454575"/>
              <a:gd name="connsiteX32" fmla="*/ 768829 w 1461689"/>
              <a:gd name="connsiteY32" fmla="*/ 1000123 h 2454575"/>
              <a:gd name="connsiteX33" fmla="*/ 1018765 w 1461689"/>
              <a:gd name="connsiteY33" fmla="*/ 999742 h 2454575"/>
              <a:gd name="connsiteX34" fmla="*/ 298485 w 1461689"/>
              <a:gd name="connsiteY34" fmla="*/ 1100135 h 2454575"/>
              <a:gd name="connsiteX35" fmla="*/ 305152 w 1461689"/>
              <a:gd name="connsiteY35" fmla="*/ 1129758 h 2454575"/>
              <a:gd name="connsiteX36" fmla="*/ 667102 w 1461689"/>
              <a:gd name="connsiteY36" fmla="*/ 2299238 h 2454575"/>
              <a:gd name="connsiteX37" fmla="*/ 727681 w 1461689"/>
              <a:gd name="connsiteY37" fmla="*/ 2354483 h 2454575"/>
              <a:gd name="connsiteX38" fmla="*/ 791499 w 1461689"/>
              <a:gd name="connsiteY38" fmla="*/ 2298571 h 2454575"/>
              <a:gd name="connsiteX39" fmla="*/ 1152306 w 1461689"/>
              <a:gd name="connsiteY39" fmla="*/ 1132425 h 2454575"/>
              <a:gd name="connsiteX40" fmla="*/ 1159354 w 1461689"/>
              <a:gd name="connsiteY40" fmla="*/ 1100040 h 2454575"/>
              <a:gd name="connsiteX41" fmla="*/ 759304 w 1461689"/>
              <a:gd name="connsiteY41" fmla="*/ 1100040 h 2454575"/>
              <a:gd name="connsiteX42" fmla="*/ 721204 w 1461689"/>
              <a:gd name="connsiteY42" fmla="*/ 1140902 h 2454575"/>
              <a:gd name="connsiteX43" fmla="*/ 721204 w 1461689"/>
              <a:gd name="connsiteY43" fmla="*/ 1301303 h 2454575"/>
              <a:gd name="connsiteX44" fmla="*/ 575757 w 1461689"/>
              <a:gd name="connsiteY44" fmla="*/ 1454465 h 2454575"/>
              <a:gd name="connsiteX45" fmla="*/ 430882 w 1461689"/>
              <a:gd name="connsiteY45" fmla="*/ 1301399 h 2454575"/>
              <a:gd name="connsiteX46" fmla="*/ 430882 w 1461689"/>
              <a:gd name="connsiteY46" fmla="*/ 1140998 h 2454575"/>
              <a:gd name="connsiteX47" fmla="*/ 392782 w 1461689"/>
              <a:gd name="connsiteY47" fmla="*/ 1100040 h 2454575"/>
              <a:gd name="connsiteX48" fmla="*/ 298485 w 1461689"/>
              <a:gd name="connsiteY48" fmla="*/ 1100135 h 2454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461689" h="2454575">
                <a:moveTo>
                  <a:pt x="1375000" y="648841"/>
                </a:moveTo>
                <a:cubicBezTo>
                  <a:pt x="1375572" y="657147"/>
                  <a:pt x="1375572" y="665491"/>
                  <a:pt x="1375000" y="673797"/>
                </a:cubicBezTo>
                <a:cubicBezTo>
                  <a:pt x="1368333" y="724946"/>
                  <a:pt x="1365475" y="767999"/>
                  <a:pt x="1415005" y="809718"/>
                </a:cubicBezTo>
                <a:cubicBezTo>
                  <a:pt x="1467297" y="853724"/>
                  <a:pt x="1472155" y="923256"/>
                  <a:pt x="1445676" y="987931"/>
                </a:cubicBezTo>
                <a:cubicBezTo>
                  <a:pt x="1419196" y="1052606"/>
                  <a:pt x="1368333" y="1092706"/>
                  <a:pt x="1296705" y="1098135"/>
                </a:cubicBezTo>
                <a:cubicBezTo>
                  <a:pt x="1270416" y="1099945"/>
                  <a:pt x="1263558" y="1112232"/>
                  <a:pt x="1257081" y="1133092"/>
                </a:cubicBezTo>
                <a:cubicBezTo>
                  <a:pt x="1134084" y="1530856"/>
                  <a:pt x="1010793" y="1928525"/>
                  <a:pt x="887225" y="2326098"/>
                </a:cubicBezTo>
                <a:cubicBezTo>
                  <a:pt x="861126" y="2410204"/>
                  <a:pt x="805977" y="2454972"/>
                  <a:pt x="729015" y="2454876"/>
                </a:cubicBezTo>
                <a:cubicBezTo>
                  <a:pt x="652053" y="2454781"/>
                  <a:pt x="597474" y="2409918"/>
                  <a:pt x="571280" y="2325432"/>
                </a:cubicBezTo>
                <a:cubicBezTo>
                  <a:pt x="447903" y="1927667"/>
                  <a:pt x="324707" y="1529999"/>
                  <a:pt x="201711" y="1132425"/>
                </a:cubicBezTo>
                <a:cubicBezTo>
                  <a:pt x="195043" y="1110899"/>
                  <a:pt x="187233" y="1099564"/>
                  <a:pt x="161420" y="1098040"/>
                </a:cubicBezTo>
                <a:cubicBezTo>
                  <a:pt x="89316" y="1093211"/>
                  <a:pt x="27984" y="1043681"/>
                  <a:pt x="8067" y="974215"/>
                </a:cubicBezTo>
                <a:cubicBezTo>
                  <a:pt x="-14050" y="905435"/>
                  <a:pt x="8705" y="830159"/>
                  <a:pt x="65217" y="785144"/>
                </a:cubicBezTo>
                <a:cubicBezTo>
                  <a:pt x="85029" y="769713"/>
                  <a:pt x="92173" y="756569"/>
                  <a:pt x="88839" y="730184"/>
                </a:cubicBezTo>
                <a:cubicBezTo>
                  <a:pt x="40167" y="333183"/>
                  <a:pt x="345443" y="-5622"/>
                  <a:pt x="744731" y="379"/>
                </a:cubicBezTo>
                <a:cubicBezTo>
                  <a:pt x="1090393" y="5427"/>
                  <a:pt x="1377001" y="300035"/>
                  <a:pt x="1375000" y="648841"/>
                </a:cubicBezTo>
                <a:close/>
                <a:moveTo>
                  <a:pt x="1018765" y="999742"/>
                </a:moveTo>
                <a:cubicBezTo>
                  <a:pt x="1105538" y="999742"/>
                  <a:pt x="1192311" y="1000313"/>
                  <a:pt x="1279084" y="999742"/>
                </a:cubicBezTo>
                <a:cubicBezTo>
                  <a:pt x="1317584" y="1001247"/>
                  <a:pt x="1351149" y="973777"/>
                  <a:pt x="1357284" y="935734"/>
                </a:cubicBezTo>
                <a:cubicBezTo>
                  <a:pt x="1363475" y="896205"/>
                  <a:pt x="1344711" y="864106"/>
                  <a:pt x="1306230" y="848199"/>
                </a:cubicBezTo>
                <a:cubicBezTo>
                  <a:pt x="1256890" y="828006"/>
                  <a:pt x="1251842" y="818100"/>
                  <a:pt x="1263177" y="764093"/>
                </a:cubicBezTo>
                <a:cubicBezTo>
                  <a:pt x="1348902" y="356519"/>
                  <a:pt x="972855" y="6284"/>
                  <a:pt x="574329" y="122013"/>
                </a:cubicBezTo>
                <a:cubicBezTo>
                  <a:pt x="298675" y="202118"/>
                  <a:pt x="134940" y="483963"/>
                  <a:pt x="197138" y="770570"/>
                </a:cubicBezTo>
                <a:cubicBezTo>
                  <a:pt x="206663" y="812957"/>
                  <a:pt x="198472" y="830102"/>
                  <a:pt x="163039" y="844389"/>
                </a:cubicBezTo>
                <a:cubicBezTo>
                  <a:pt x="113700" y="864392"/>
                  <a:pt x="93316" y="895729"/>
                  <a:pt x="101793" y="938877"/>
                </a:cubicBezTo>
                <a:cubicBezTo>
                  <a:pt x="109509" y="978501"/>
                  <a:pt x="141227" y="1000123"/>
                  <a:pt x="193233" y="1000409"/>
                </a:cubicBezTo>
                <a:cubicBezTo>
                  <a:pt x="258575" y="1000409"/>
                  <a:pt x="323916" y="1000409"/>
                  <a:pt x="389258" y="1000409"/>
                </a:cubicBezTo>
                <a:cubicBezTo>
                  <a:pt x="474983" y="1001361"/>
                  <a:pt x="529466" y="1055559"/>
                  <a:pt x="530228" y="1140998"/>
                </a:cubicBezTo>
                <a:cubicBezTo>
                  <a:pt x="530228" y="1193290"/>
                  <a:pt x="530228" y="1245773"/>
                  <a:pt x="530228" y="1297874"/>
                </a:cubicBezTo>
                <a:cubicBezTo>
                  <a:pt x="530228" y="1333403"/>
                  <a:pt x="548135" y="1355024"/>
                  <a:pt x="575376" y="1355024"/>
                </a:cubicBezTo>
                <a:cubicBezTo>
                  <a:pt x="602618" y="1355024"/>
                  <a:pt x="620334" y="1332927"/>
                  <a:pt x="620811" y="1297874"/>
                </a:cubicBezTo>
                <a:cubicBezTo>
                  <a:pt x="621477" y="1247964"/>
                  <a:pt x="620811" y="1198052"/>
                  <a:pt x="620811" y="1148141"/>
                </a:cubicBezTo>
                <a:cubicBezTo>
                  <a:pt x="621287" y="1052891"/>
                  <a:pt x="673674" y="1000694"/>
                  <a:pt x="768829" y="1000123"/>
                </a:cubicBezTo>
                <a:cubicBezTo>
                  <a:pt x="852363" y="999456"/>
                  <a:pt x="935612" y="999837"/>
                  <a:pt x="1018765" y="999742"/>
                </a:cubicBezTo>
                <a:close/>
                <a:moveTo>
                  <a:pt x="298485" y="1100135"/>
                </a:moveTo>
                <a:cubicBezTo>
                  <a:pt x="301533" y="1114042"/>
                  <a:pt x="302771" y="1122138"/>
                  <a:pt x="305152" y="1129758"/>
                </a:cubicBezTo>
                <a:cubicBezTo>
                  <a:pt x="425805" y="1519645"/>
                  <a:pt x="546449" y="1909475"/>
                  <a:pt x="667102" y="2299238"/>
                </a:cubicBezTo>
                <a:cubicBezTo>
                  <a:pt x="676627" y="2329908"/>
                  <a:pt x="691677" y="2353816"/>
                  <a:pt x="727681" y="2354483"/>
                </a:cubicBezTo>
                <a:cubicBezTo>
                  <a:pt x="765781" y="2355150"/>
                  <a:pt x="781497" y="2330670"/>
                  <a:pt x="791499" y="2298571"/>
                </a:cubicBezTo>
                <a:cubicBezTo>
                  <a:pt x="911580" y="1909887"/>
                  <a:pt x="1031843" y="1521169"/>
                  <a:pt x="1152306" y="1132425"/>
                </a:cubicBezTo>
                <a:cubicBezTo>
                  <a:pt x="1155163" y="1122900"/>
                  <a:pt x="1156592" y="1113375"/>
                  <a:pt x="1159354" y="1100040"/>
                </a:cubicBezTo>
                <a:cubicBezTo>
                  <a:pt x="1022480" y="1100040"/>
                  <a:pt x="890654" y="1100040"/>
                  <a:pt x="759304" y="1100040"/>
                </a:cubicBezTo>
                <a:cubicBezTo>
                  <a:pt x="733015" y="1100040"/>
                  <a:pt x="721204" y="1114518"/>
                  <a:pt x="721204" y="1140902"/>
                </a:cubicBezTo>
                <a:cubicBezTo>
                  <a:pt x="721204" y="1194338"/>
                  <a:pt x="721966" y="1247868"/>
                  <a:pt x="721204" y="1301303"/>
                </a:cubicBezTo>
                <a:cubicBezTo>
                  <a:pt x="719871" y="1388552"/>
                  <a:pt x="656529" y="1454751"/>
                  <a:pt x="575757" y="1454465"/>
                </a:cubicBezTo>
                <a:cubicBezTo>
                  <a:pt x="494985" y="1454180"/>
                  <a:pt x="431835" y="1389124"/>
                  <a:pt x="430882" y="1301399"/>
                </a:cubicBezTo>
                <a:cubicBezTo>
                  <a:pt x="430406" y="1247964"/>
                  <a:pt x="430882" y="1194433"/>
                  <a:pt x="430882" y="1140998"/>
                </a:cubicBezTo>
                <a:cubicBezTo>
                  <a:pt x="430882" y="1114614"/>
                  <a:pt x="418785" y="1100612"/>
                  <a:pt x="392782" y="1100040"/>
                </a:cubicBezTo>
                <a:cubicBezTo>
                  <a:pt x="362778" y="1100135"/>
                  <a:pt x="333155" y="1100135"/>
                  <a:pt x="298485" y="1100135"/>
                </a:cubicBezTo>
                <a:close/>
              </a:path>
            </a:pathLst>
          </a:custGeom>
          <a:noFill/>
          <a:ln w="38100" cap="flat">
            <a:solidFill>
              <a:srgbClr val="FF0000"/>
            </a:solidFill>
            <a:prstDash val="solid"/>
            <a:miter/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ru-RU"/>
          </a:p>
        </p:txBody>
      </p:sp>
      <p:pic>
        <p:nvPicPr>
          <p:cNvPr id="13" name="All Composter Sounds (Minecraft) - Sound Effects for editing (audio-extractor.net)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1441.7307"/>
                  <p14:fade out="20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17287" y="2248336"/>
            <a:ext cx="487363" cy="487363"/>
          </a:xfrm>
          <a:prstGeom prst="rect">
            <a:avLst/>
          </a:prstGeom>
        </p:spPr>
      </p:pic>
      <p:pic>
        <p:nvPicPr>
          <p:cNvPr id="15" name="All Composter Sounds (Minecraft) - Sound Effects for editing (audio-extractor.net)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1441.7307"/>
                  <p14:fade out="20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17288" y="1522496"/>
            <a:ext cx="487363" cy="487363"/>
          </a:xfrm>
          <a:prstGeom prst="rect">
            <a:avLst/>
          </a:prstGeom>
        </p:spPr>
      </p:pic>
      <p:pic>
        <p:nvPicPr>
          <p:cNvPr id="16" name="All Composter Sounds (Minecraft) - Sound Effects for editing (audio-extractor.net)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1441.7307"/>
                  <p14:fade out="20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62669" y="290370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79655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03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80"/>
                            </p:stCondLst>
                            <p:childTnLst>
                              <p:par>
                                <p:cTn id="1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030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31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103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20000" showWhenStopped="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 vol="20000" showWhenStopped="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20000" showWhenStopped="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  <p:bldLst>
      <p:bldP spid="27" grpId="0"/>
      <p:bldP spid="32" grpId="0"/>
      <p:bldP spid="4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Рисунок 55">
            <a:extLst>
              <a:ext uri="{FF2B5EF4-FFF2-40B4-BE49-F238E27FC236}">
                <a16:creationId xmlns:a16="http://schemas.microsoft.com/office/drawing/2014/main" xmlns="" id="{EC68CC65-32A9-47EE-8BD2-EAC28635491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459801">
            <a:off x="8691241" y="5576609"/>
            <a:ext cx="1406784" cy="1836973"/>
          </a:xfrm>
          <a:prstGeom prst="rect">
            <a:avLst/>
          </a:prstGeom>
        </p:spPr>
      </p:pic>
      <p:pic>
        <p:nvPicPr>
          <p:cNvPr id="57" name="Рисунок 56">
            <a:extLst>
              <a:ext uri="{FF2B5EF4-FFF2-40B4-BE49-F238E27FC236}">
                <a16:creationId xmlns:a16="http://schemas.microsoft.com/office/drawing/2014/main" xmlns="" id="{2D4C8D88-D642-487F-89C6-7EFDDF24E19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8424" y="5167884"/>
            <a:ext cx="2496312" cy="2496312"/>
          </a:xfrm>
          <a:prstGeom prst="rect">
            <a:avLst/>
          </a:prstGeom>
        </p:spPr>
      </p:pic>
      <p:pic>
        <p:nvPicPr>
          <p:cNvPr id="58" name="Рисунок 57">
            <a:extLst>
              <a:ext uri="{FF2B5EF4-FFF2-40B4-BE49-F238E27FC236}">
                <a16:creationId xmlns:a16="http://schemas.microsoft.com/office/drawing/2014/main" xmlns="" id="{CF46694B-033E-4185-BC3A-D503EBDD3C9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89045">
            <a:off x="86737" y="5210851"/>
            <a:ext cx="1406784" cy="1836973"/>
          </a:xfrm>
          <a:prstGeom prst="rect">
            <a:avLst/>
          </a:prstGeom>
        </p:spPr>
      </p:pic>
      <p:pic>
        <p:nvPicPr>
          <p:cNvPr id="59" name="Рисунок 58">
            <a:extLst>
              <a:ext uri="{FF2B5EF4-FFF2-40B4-BE49-F238E27FC236}">
                <a16:creationId xmlns:a16="http://schemas.microsoft.com/office/drawing/2014/main" xmlns="" id="{6C4624B4-7634-4665-8053-0631B5A110F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5840" y="5609844"/>
            <a:ext cx="2496312" cy="2496312"/>
          </a:xfrm>
          <a:prstGeom prst="rect">
            <a:avLst/>
          </a:prstGeom>
        </p:spPr>
      </p:pic>
      <p:pic>
        <p:nvPicPr>
          <p:cNvPr id="60" name="Рисунок 59">
            <a:extLst>
              <a:ext uri="{FF2B5EF4-FFF2-40B4-BE49-F238E27FC236}">
                <a16:creationId xmlns:a16="http://schemas.microsoft.com/office/drawing/2014/main" xmlns="" id="{C284822D-510C-4903-9309-2BCDAA9970A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047484" y="5468111"/>
            <a:ext cx="2420619" cy="2420619"/>
          </a:xfrm>
          <a:prstGeom prst="rect">
            <a:avLst/>
          </a:prstGeom>
        </p:spPr>
      </p:pic>
      <p:pic>
        <p:nvPicPr>
          <p:cNvPr id="61" name="Рисунок 60">
            <a:extLst>
              <a:ext uri="{FF2B5EF4-FFF2-40B4-BE49-F238E27FC236}">
                <a16:creationId xmlns:a16="http://schemas.microsoft.com/office/drawing/2014/main" xmlns="" id="{14ECBBA0-59DD-4322-9C10-47D3974CD3D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2608834" y="5528818"/>
            <a:ext cx="2420619" cy="2420619"/>
          </a:xfrm>
          <a:prstGeom prst="rect">
            <a:avLst/>
          </a:prstGeom>
        </p:spPr>
      </p:pic>
      <p:pic>
        <p:nvPicPr>
          <p:cNvPr id="62" name="Рисунок 61">
            <a:extLst>
              <a:ext uri="{FF2B5EF4-FFF2-40B4-BE49-F238E27FC236}">
                <a16:creationId xmlns:a16="http://schemas.microsoft.com/office/drawing/2014/main" xmlns="" id="{6232A03E-FBEE-4C32-B950-5FB54C6418E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587456">
            <a:off x="4866000" y="5866172"/>
            <a:ext cx="1406784" cy="1836973"/>
          </a:xfrm>
          <a:prstGeom prst="rect">
            <a:avLst/>
          </a:prstGeom>
        </p:spPr>
      </p:pic>
      <p:pic>
        <p:nvPicPr>
          <p:cNvPr id="63" name="Рисунок 62">
            <a:extLst>
              <a:ext uri="{FF2B5EF4-FFF2-40B4-BE49-F238E27FC236}">
                <a16:creationId xmlns:a16="http://schemas.microsoft.com/office/drawing/2014/main" xmlns="" id="{2D697DA0-493E-466B-BF60-C1C8CA6F27E7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685621">
            <a:off x="6102605" y="5925312"/>
            <a:ext cx="1356866" cy="1356866"/>
          </a:xfrm>
          <a:prstGeom prst="rect">
            <a:avLst/>
          </a:prstGeom>
        </p:spPr>
      </p:pic>
      <p:sp>
        <p:nvSpPr>
          <p:cNvPr id="6" name="Рисунок 58">
            <a:extLst>
              <a:ext uri="{FF2B5EF4-FFF2-40B4-BE49-F238E27FC236}">
                <a16:creationId xmlns:a16="http://schemas.microsoft.com/office/drawing/2014/main" xmlns="" id="{1A535CC4-D9AB-40BF-9CB3-DB41A411AA97}"/>
              </a:ext>
            </a:extLst>
          </p:cNvPr>
          <p:cNvSpPr/>
          <p:nvPr/>
        </p:nvSpPr>
        <p:spPr>
          <a:xfrm>
            <a:off x="9200825" y="1814402"/>
            <a:ext cx="2569526" cy="4314936"/>
          </a:xfrm>
          <a:custGeom>
            <a:avLst/>
            <a:gdLst>
              <a:gd name="connsiteX0" fmla="*/ 1375000 w 1461689"/>
              <a:gd name="connsiteY0" fmla="*/ 648841 h 2454575"/>
              <a:gd name="connsiteX1" fmla="*/ 1375000 w 1461689"/>
              <a:gd name="connsiteY1" fmla="*/ 673797 h 2454575"/>
              <a:gd name="connsiteX2" fmla="*/ 1415005 w 1461689"/>
              <a:gd name="connsiteY2" fmla="*/ 809718 h 2454575"/>
              <a:gd name="connsiteX3" fmla="*/ 1445676 w 1461689"/>
              <a:gd name="connsiteY3" fmla="*/ 987931 h 2454575"/>
              <a:gd name="connsiteX4" fmla="*/ 1296705 w 1461689"/>
              <a:gd name="connsiteY4" fmla="*/ 1098135 h 2454575"/>
              <a:gd name="connsiteX5" fmla="*/ 1257081 w 1461689"/>
              <a:gd name="connsiteY5" fmla="*/ 1133092 h 2454575"/>
              <a:gd name="connsiteX6" fmla="*/ 887225 w 1461689"/>
              <a:gd name="connsiteY6" fmla="*/ 2326098 h 2454575"/>
              <a:gd name="connsiteX7" fmla="*/ 729015 w 1461689"/>
              <a:gd name="connsiteY7" fmla="*/ 2454876 h 2454575"/>
              <a:gd name="connsiteX8" fmla="*/ 571280 w 1461689"/>
              <a:gd name="connsiteY8" fmla="*/ 2325432 h 2454575"/>
              <a:gd name="connsiteX9" fmla="*/ 201711 w 1461689"/>
              <a:gd name="connsiteY9" fmla="*/ 1132425 h 2454575"/>
              <a:gd name="connsiteX10" fmla="*/ 161420 w 1461689"/>
              <a:gd name="connsiteY10" fmla="*/ 1098040 h 2454575"/>
              <a:gd name="connsiteX11" fmla="*/ 8067 w 1461689"/>
              <a:gd name="connsiteY11" fmla="*/ 974215 h 2454575"/>
              <a:gd name="connsiteX12" fmla="*/ 65217 w 1461689"/>
              <a:gd name="connsiteY12" fmla="*/ 785144 h 2454575"/>
              <a:gd name="connsiteX13" fmla="*/ 88839 w 1461689"/>
              <a:gd name="connsiteY13" fmla="*/ 730184 h 2454575"/>
              <a:gd name="connsiteX14" fmla="*/ 744731 w 1461689"/>
              <a:gd name="connsiteY14" fmla="*/ 379 h 2454575"/>
              <a:gd name="connsiteX15" fmla="*/ 1375000 w 1461689"/>
              <a:gd name="connsiteY15" fmla="*/ 648841 h 2454575"/>
              <a:gd name="connsiteX16" fmla="*/ 1018765 w 1461689"/>
              <a:gd name="connsiteY16" fmla="*/ 999742 h 2454575"/>
              <a:gd name="connsiteX17" fmla="*/ 1279084 w 1461689"/>
              <a:gd name="connsiteY17" fmla="*/ 999742 h 2454575"/>
              <a:gd name="connsiteX18" fmla="*/ 1357284 w 1461689"/>
              <a:gd name="connsiteY18" fmla="*/ 935734 h 2454575"/>
              <a:gd name="connsiteX19" fmla="*/ 1306230 w 1461689"/>
              <a:gd name="connsiteY19" fmla="*/ 848199 h 2454575"/>
              <a:gd name="connsiteX20" fmla="*/ 1263177 w 1461689"/>
              <a:gd name="connsiteY20" fmla="*/ 764093 h 2454575"/>
              <a:gd name="connsiteX21" fmla="*/ 574329 w 1461689"/>
              <a:gd name="connsiteY21" fmla="*/ 122013 h 2454575"/>
              <a:gd name="connsiteX22" fmla="*/ 197138 w 1461689"/>
              <a:gd name="connsiteY22" fmla="*/ 770570 h 2454575"/>
              <a:gd name="connsiteX23" fmla="*/ 163039 w 1461689"/>
              <a:gd name="connsiteY23" fmla="*/ 844389 h 2454575"/>
              <a:gd name="connsiteX24" fmla="*/ 101793 w 1461689"/>
              <a:gd name="connsiteY24" fmla="*/ 938877 h 2454575"/>
              <a:gd name="connsiteX25" fmla="*/ 193233 w 1461689"/>
              <a:gd name="connsiteY25" fmla="*/ 1000409 h 2454575"/>
              <a:gd name="connsiteX26" fmla="*/ 389258 w 1461689"/>
              <a:gd name="connsiteY26" fmla="*/ 1000409 h 2454575"/>
              <a:gd name="connsiteX27" fmla="*/ 530228 w 1461689"/>
              <a:gd name="connsiteY27" fmla="*/ 1140998 h 2454575"/>
              <a:gd name="connsiteX28" fmla="*/ 530228 w 1461689"/>
              <a:gd name="connsiteY28" fmla="*/ 1297874 h 2454575"/>
              <a:gd name="connsiteX29" fmla="*/ 575376 w 1461689"/>
              <a:gd name="connsiteY29" fmla="*/ 1355024 h 2454575"/>
              <a:gd name="connsiteX30" fmla="*/ 620811 w 1461689"/>
              <a:gd name="connsiteY30" fmla="*/ 1297874 h 2454575"/>
              <a:gd name="connsiteX31" fmla="*/ 620811 w 1461689"/>
              <a:gd name="connsiteY31" fmla="*/ 1148141 h 2454575"/>
              <a:gd name="connsiteX32" fmla="*/ 768829 w 1461689"/>
              <a:gd name="connsiteY32" fmla="*/ 1000123 h 2454575"/>
              <a:gd name="connsiteX33" fmla="*/ 1018765 w 1461689"/>
              <a:gd name="connsiteY33" fmla="*/ 999742 h 2454575"/>
              <a:gd name="connsiteX34" fmla="*/ 298485 w 1461689"/>
              <a:gd name="connsiteY34" fmla="*/ 1100135 h 2454575"/>
              <a:gd name="connsiteX35" fmla="*/ 305152 w 1461689"/>
              <a:gd name="connsiteY35" fmla="*/ 1129758 h 2454575"/>
              <a:gd name="connsiteX36" fmla="*/ 667102 w 1461689"/>
              <a:gd name="connsiteY36" fmla="*/ 2299238 h 2454575"/>
              <a:gd name="connsiteX37" fmla="*/ 727681 w 1461689"/>
              <a:gd name="connsiteY37" fmla="*/ 2354483 h 2454575"/>
              <a:gd name="connsiteX38" fmla="*/ 791499 w 1461689"/>
              <a:gd name="connsiteY38" fmla="*/ 2298571 h 2454575"/>
              <a:gd name="connsiteX39" fmla="*/ 1152306 w 1461689"/>
              <a:gd name="connsiteY39" fmla="*/ 1132425 h 2454575"/>
              <a:gd name="connsiteX40" fmla="*/ 1159354 w 1461689"/>
              <a:gd name="connsiteY40" fmla="*/ 1100040 h 2454575"/>
              <a:gd name="connsiteX41" fmla="*/ 759304 w 1461689"/>
              <a:gd name="connsiteY41" fmla="*/ 1100040 h 2454575"/>
              <a:gd name="connsiteX42" fmla="*/ 721204 w 1461689"/>
              <a:gd name="connsiteY42" fmla="*/ 1140902 h 2454575"/>
              <a:gd name="connsiteX43" fmla="*/ 721204 w 1461689"/>
              <a:gd name="connsiteY43" fmla="*/ 1301303 h 2454575"/>
              <a:gd name="connsiteX44" fmla="*/ 575757 w 1461689"/>
              <a:gd name="connsiteY44" fmla="*/ 1454465 h 2454575"/>
              <a:gd name="connsiteX45" fmla="*/ 430882 w 1461689"/>
              <a:gd name="connsiteY45" fmla="*/ 1301399 h 2454575"/>
              <a:gd name="connsiteX46" fmla="*/ 430882 w 1461689"/>
              <a:gd name="connsiteY46" fmla="*/ 1140998 h 2454575"/>
              <a:gd name="connsiteX47" fmla="*/ 392782 w 1461689"/>
              <a:gd name="connsiteY47" fmla="*/ 1100040 h 2454575"/>
              <a:gd name="connsiteX48" fmla="*/ 298485 w 1461689"/>
              <a:gd name="connsiteY48" fmla="*/ 1100135 h 2454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461689" h="2454575">
                <a:moveTo>
                  <a:pt x="1375000" y="648841"/>
                </a:moveTo>
                <a:cubicBezTo>
                  <a:pt x="1375572" y="657147"/>
                  <a:pt x="1375572" y="665491"/>
                  <a:pt x="1375000" y="673797"/>
                </a:cubicBezTo>
                <a:cubicBezTo>
                  <a:pt x="1368333" y="724946"/>
                  <a:pt x="1365475" y="767999"/>
                  <a:pt x="1415005" y="809718"/>
                </a:cubicBezTo>
                <a:cubicBezTo>
                  <a:pt x="1467297" y="853724"/>
                  <a:pt x="1472155" y="923256"/>
                  <a:pt x="1445676" y="987931"/>
                </a:cubicBezTo>
                <a:cubicBezTo>
                  <a:pt x="1419196" y="1052606"/>
                  <a:pt x="1368333" y="1092706"/>
                  <a:pt x="1296705" y="1098135"/>
                </a:cubicBezTo>
                <a:cubicBezTo>
                  <a:pt x="1270416" y="1099945"/>
                  <a:pt x="1263558" y="1112232"/>
                  <a:pt x="1257081" y="1133092"/>
                </a:cubicBezTo>
                <a:cubicBezTo>
                  <a:pt x="1134084" y="1530856"/>
                  <a:pt x="1010793" y="1928525"/>
                  <a:pt x="887225" y="2326098"/>
                </a:cubicBezTo>
                <a:cubicBezTo>
                  <a:pt x="861126" y="2410204"/>
                  <a:pt x="805977" y="2454972"/>
                  <a:pt x="729015" y="2454876"/>
                </a:cubicBezTo>
                <a:cubicBezTo>
                  <a:pt x="652053" y="2454781"/>
                  <a:pt x="597474" y="2409918"/>
                  <a:pt x="571280" y="2325432"/>
                </a:cubicBezTo>
                <a:cubicBezTo>
                  <a:pt x="447903" y="1927667"/>
                  <a:pt x="324707" y="1529999"/>
                  <a:pt x="201711" y="1132425"/>
                </a:cubicBezTo>
                <a:cubicBezTo>
                  <a:pt x="195043" y="1110899"/>
                  <a:pt x="187233" y="1099564"/>
                  <a:pt x="161420" y="1098040"/>
                </a:cubicBezTo>
                <a:cubicBezTo>
                  <a:pt x="89316" y="1093211"/>
                  <a:pt x="27984" y="1043681"/>
                  <a:pt x="8067" y="974215"/>
                </a:cubicBezTo>
                <a:cubicBezTo>
                  <a:pt x="-14050" y="905435"/>
                  <a:pt x="8705" y="830159"/>
                  <a:pt x="65217" y="785144"/>
                </a:cubicBezTo>
                <a:cubicBezTo>
                  <a:pt x="85029" y="769713"/>
                  <a:pt x="92173" y="756569"/>
                  <a:pt x="88839" y="730184"/>
                </a:cubicBezTo>
                <a:cubicBezTo>
                  <a:pt x="40167" y="333183"/>
                  <a:pt x="345443" y="-5622"/>
                  <a:pt x="744731" y="379"/>
                </a:cubicBezTo>
                <a:cubicBezTo>
                  <a:pt x="1090393" y="5427"/>
                  <a:pt x="1377001" y="300035"/>
                  <a:pt x="1375000" y="648841"/>
                </a:cubicBezTo>
                <a:close/>
                <a:moveTo>
                  <a:pt x="1018765" y="999742"/>
                </a:moveTo>
                <a:cubicBezTo>
                  <a:pt x="1105538" y="999742"/>
                  <a:pt x="1192311" y="1000313"/>
                  <a:pt x="1279084" y="999742"/>
                </a:cubicBezTo>
                <a:cubicBezTo>
                  <a:pt x="1317584" y="1001247"/>
                  <a:pt x="1351149" y="973777"/>
                  <a:pt x="1357284" y="935734"/>
                </a:cubicBezTo>
                <a:cubicBezTo>
                  <a:pt x="1363475" y="896205"/>
                  <a:pt x="1344711" y="864106"/>
                  <a:pt x="1306230" y="848199"/>
                </a:cubicBezTo>
                <a:cubicBezTo>
                  <a:pt x="1256890" y="828006"/>
                  <a:pt x="1251842" y="818100"/>
                  <a:pt x="1263177" y="764093"/>
                </a:cubicBezTo>
                <a:cubicBezTo>
                  <a:pt x="1348902" y="356519"/>
                  <a:pt x="972855" y="6284"/>
                  <a:pt x="574329" y="122013"/>
                </a:cubicBezTo>
                <a:cubicBezTo>
                  <a:pt x="298675" y="202118"/>
                  <a:pt x="134940" y="483963"/>
                  <a:pt x="197138" y="770570"/>
                </a:cubicBezTo>
                <a:cubicBezTo>
                  <a:pt x="206663" y="812957"/>
                  <a:pt x="198472" y="830102"/>
                  <a:pt x="163039" y="844389"/>
                </a:cubicBezTo>
                <a:cubicBezTo>
                  <a:pt x="113700" y="864392"/>
                  <a:pt x="93316" y="895729"/>
                  <a:pt x="101793" y="938877"/>
                </a:cubicBezTo>
                <a:cubicBezTo>
                  <a:pt x="109509" y="978501"/>
                  <a:pt x="141227" y="1000123"/>
                  <a:pt x="193233" y="1000409"/>
                </a:cubicBezTo>
                <a:cubicBezTo>
                  <a:pt x="258575" y="1000409"/>
                  <a:pt x="323916" y="1000409"/>
                  <a:pt x="389258" y="1000409"/>
                </a:cubicBezTo>
                <a:cubicBezTo>
                  <a:pt x="474983" y="1001361"/>
                  <a:pt x="529466" y="1055559"/>
                  <a:pt x="530228" y="1140998"/>
                </a:cubicBezTo>
                <a:cubicBezTo>
                  <a:pt x="530228" y="1193290"/>
                  <a:pt x="530228" y="1245773"/>
                  <a:pt x="530228" y="1297874"/>
                </a:cubicBezTo>
                <a:cubicBezTo>
                  <a:pt x="530228" y="1333403"/>
                  <a:pt x="548135" y="1355024"/>
                  <a:pt x="575376" y="1355024"/>
                </a:cubicBezTo>
                <a:cubicBezTo>
                  <a:pt x="602618" y="1355024"/>
                  <a:pt x="620334" y="1332927"/>
                  <a:pt x="620811" y="1297874"/>
                </a:cubicBezTo>
                <a:cubicBezTo>
                  <a:pt x="621477" y="1247964"/>
                  <a:pt x="620811" y="1198052"/>
                  <a:pt x="620811" y="1148141"/>
                </a:cubicBezTo>
                <a:cubicBezTo>
                  <a:pt x="621287" y="1052891"/>
                  <a:pt x="673674" y="1000694"/>
                  <a:pt x="768829" y="1000123"/>
                </a:cubicBezTo>
                <a:cubicBezTo>
                  <a:pt x="852363" y="999456"/>
                  <a:pt x="935612" y="999837"/>
                  <a:pt x="1018765" y="999742"/>
                </a:cubicBezTo>
                <a:close/>
                <a:moveTo>
                  <a:pt x="298485" y="1100135"/>
                </a:moveTo>
                <a:cubicBezTo>
                  <a:pt x="301533" y="1114042"/>
                  <a:pt x="302771" y="1122138"/>
                  <a:pt x="305152" y="1129758"/>
                </a:cubicBezTo>
                <a:cubicBezTo>
                  <a:pt x="425805" y="1519645"/>
                  <a:pt x="546449" y="1909475"/>
                  <a:pt x="667102" y="2299238"/>
                </a:cubicBezTo>
                <a:cubicBezTo>
                  <a:pt x="676627" y="2329908"/>
                  <a:pt x="691677" y="2353816"/>
                  <a:pt x="727681" y="2354483"/>
                </a:cubicBezTo>
                <a:cubicBezTo>
                  <a:pt x="765781" y="2355150"/>
                  <a:pt x="781497" y="2330670"/>
                  <a:pt x="791499" y="2298571"/>
                </a:cubicBezTo>
                <a:cubicBezTo>
                  <a:pt x="911580" y="1909887"/>
                  <a:pt x="1031843" y="1521169"/>
                  <a:pt x="1152306" y="1132425"/>
                </a:cubicBezTo>
                <a:cubicBezTo>
                  <a:pt x="1155163" y="1122900"/>
                  <a:pt x="1156592" y="1113375"/>
                  <a:pt x="1159354" y="1100040"/>
                </a:cubicBezTo>
                <a:cubicBezTo>
                  <a:pt x="1022480" y="1100040"/>
                  <a:pt x="890654" y="1100040"/>
                  <a:pt x="759304" y="1100040"/>
                </a:cubicBezTo>
                <a:cubicBezTo>
                  <a:pt x="733015" y="1100040"/>
                  <a:pt x="721204" y="1114518"/>
                  <a:pt x="721204" y="1140902"/>
                </a:cubicBezTo>
                <a:cubicBezTo>
                  <a:pt x="721204" y="1194338"/>
                  <a:pt x="721966" y="1247868"/>
                  <a:pt x="721204" y="1301303"/>
                </a:cubicBezTo>
                <a:cubicBezTo>
                  <a:pt x="719871" y="1388552"/>
                  <a:pt x="656529" y="1454751"/>
                  <a:pt x="575757" y="1454465"/>
                </a:cubicBezTo>
                <a:cubicBezTo>
                  <a:pt x="494985" y="1454180"/>
                  <a:pt x="431835" y="1389124"/>
                  <a:pt x="430882" y="1301399"/>
                </a:cubicBezTo>
                <a:cubicBezTo>
                  <a:pt x="430406" y="1247964"/>
                  <a:pt x="430882" y="1194433"/>
                  <a:pt x="430882" y="1140998"/>
                </a:cubicBezTo>
                <a:cubicBezTo>
                  <a:pt x="430882" y="1114614"/>
                  <a:pt x="418785" y="1100612"/>
                  <a:pt x="392782" y="1100040"/>
                </a:cubicBezTo>
                <a:cubicBezTo>
                  <a:pt x="362778" y="1100135"/>
                  <a:pt x="333155" y="1100135"/>
                  <a:pt x="298485" y="1100135"/>
                </a:cubicBezTo>
                <a:close/>
              </a:path>
            </a:pathLst>
          </a:custGeom>
          <a:noFill/>
          <a:ln w="57150" cap="flat">
            <a:solidFill>
              <a:srgbClr val="00B0F0"/>
            </a:solidFill>
            <a:prstDash val="solid"/>
            <a:miter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endParaRPr lang="ru-RU"/>
          </a:p>
        </p:txBody>
      </p:sp>
      <p:sp>
        <p:nvSpPr>
          <p:cNvPr id="7" name="Рисунок 14">
            <a:extLst>
              <a:ext uri="{FF2B5EF4-FFF2-40B4-BE49-F238E27FC236}">
                <a16:creationId xmlns:a16="http://schemas.microsoft.com/office/drawing/2014/main" xmlns="" id="{0C1CCFAE-E678-4427-85A7-BD9DF8A6D4E2}"/>
              </a:ext>
            </a:extLst>
          </p:cNvPr>
          <p:cNvSpPr/>
          <p:nvPr/>
        </p:nvSpPr>
        <p:spPr>
          <a:xfrm>
            <a:off x="891540" y="1795656"/>
            <a:ext cx="1770380" cy="4333682"/>
          </a:xfrm>
          <a:custGeom>
            <a:avLst/>
            <a:gdLst>
              <a:gd name="connsiteX0" fmla="*/ 331729 w 2033280"/>
              <a:gd name="connsiteY0" fmla="*/ 3894336 h 3894677"/>
              <a:gd name="connsiteX1" fmla="*/ 156850 w 2033280"/>
              <a:gd name="connsiteY1" fmla="*/ 3816897 h 3894677"/>
              <a:gd name="connsiteX2" fmla="*/ 450 w 2033280"/>
              <a:gd name="connsiteY2" fmla="*/ 3507525 h 3894677"/>
              <a:gd name="connsiteX3" fmla="*/ 5307 w 2033280"/>
              <a:gd name="connsiteY3" fmla="*/ 1861319 h 3894677"/>
              <a:gd name="connsiteX4" fmla="*/ 159803 w 2033280"/>
              <a:gd name="connsiteY4" fmla="*/ 1235051 h 3894677"/>
              <a:gd name="connsiteX5" fmla="*/ 350303 w 2033280"/>
              <a:gd name="connsiteY5" fmla="*/ 636405 h 3894677"/>
              <a:gd name="connsiteX6" fmla="*/ 368019 w 2033280"/>
              <a:gd name="connsiteY6" fmla="*/ 510293 h 3894677"/>
              <a:gd name="connsiteX7" fmla="*/ 342873 w 2033280"/>
              <a:gd name="connsiteY7" fmla="*/ 502483 h 3894677"/>
              <a:gd name="connsiteX8" fmla="*/ 127418 w 2033280"/>
              <a:gd name="connsiteY8" fmla="*/ 254833 h 3894677"/>
              <a:gd name="connsiteX9" fmla="*/ 332586 w 2033280"/>
              <a:gd name="connsiteY9" fmla="*/ 5945 h 3894677"/>
              <a:gd name="connsiteX10" fmla="*/ 396785 w 2033280"/>
              <a:gd name="connsiteY10" fmla="*/ 39 h 3894677"/>
              <a:gd name="connsiteX11" fmla="*/ 1636559 w 2033280"/>
              <a:gd name="connsiteY11" fmla="*/ 39 h 3894677"/>
              <a:gd name="connsiteX12" fmla="*/ 1902783 w 2033280"/>
              <a:gd name="connsiteY12" fmla="*/ 224639 h 3894677"/>
              <a:gd name="connsiteX13" fmla="*/ 1698281 w 2033280"/>
              <a:gd name="connsiteY13" fmla="*/ 501721 h 3894677"/>
              <a:gd name="connsiteX14" fmla="*/ 1658466 w 2033280"/>
              <a:gd name="connsiteY14" fmla="*/ 509341 h 3894677"/>
              <a:gd name="connsiteX15" fmla="*/ 1736857 w 2033280"/>
              <a:gd name="connsiteY15" fmla="*/ 869291 h 3894677"/>
              <a:gd name="connsiteX16" fmla="*/ 1919356 w 2033280"/>
              <a:gd name="connsiteY16" fmla="*/ 1347636 h 3894677"/>
              <a:gd name="connsiteX17" fmla="*/ 2028703 w 2033280"/>
              <a:gd name="connsiteY17" fmla="*/ 1884180 h 3894677"/>
              <a:gd name="connsiteX18" fmla="*/ 2033180 w 2033280"/>
              <a:gd name="connsiteY18" fmla="*/ 3005749 h 3894677"/>
              <a:gd name="connsiteX19" fmla="*/ 2033180 w 2033280"/>
              <a:gd name="connsiteY19" fmla="*/ 3496286 h 3894677"/>
              <a:gd name="connsiteX20" fmla="*/ 1812200 w 2033280"/>
              <a:gd name="connsiteY20" fmla="*/ 3856807 h 3894677"/>
              <a:gd name="connsiteX21" fmla="*/ 1701615 w 2033280"/>
              <a:gd name="connsiteY21" fmla="*/ 3894431 h 3894677"/>
              <a:gd name="connsiteX22" fmla="*/ 620051 w 2033280"/>
              <a:gd name="connsiteY22" fmla="*/ 510579 h 3894677"/>
              <a:gd name="connsiteX23" fmla="*/ 347636 w 2033280"/>
              <a:gd name="connsiteY23" fmla="*/ 1425456 h 3894677"/>
              <a:gd name="connsiteX24" fmla="*/ 364590 w 2033280"/>
              <a:gd name="connsiteY24" fmla="*/ 1430313 h 3894677"/>
              <a:gd name="connsiteX25" fmla="*/ 413930 w 2033280"/>
              <a:gd name="connsiteY25" fmla="*/ 1428313 h 3894677"/>
              <a:gd name="connsiteX26" fmla="*/ 753020 w 2033280"/>
              <a:gd name="connsiteY26" fmla="*/ 1480796 h 3894677"/>
              <a:gd name="connsiteX27" fmla="*/ 981620 w 2033280"/>
              <a:gd name="connsiteY27" fmla="*/ 1598811 h 3894677"/>
              <a:gd name="connsiteX28" fmla="*/ 1218697 w 2033280"/>
              <a:gd name="connsiteY28" fmla="*/ 1673487 h 3894677"/>
              <a:gd name="connsiteX29" fmla="*/ 1708853 w 2033280"/>
              <a:gd name="connsiteY29" fmla="*/ 1507656 h 3894677"/>
              <a:gd name="connsiteX30" fmla="*/ 1628748 w 2033280"/>
              <a:gd name="connsiteY30" fmla="*/ 1305441 h 3894677"/>
              <a:gd name="connsiteX31" fmla="*/ 1466823 w 2033280"/>
              <a:gd name="connsiteY31" fmla="*/ 852336 h 3894677"/>
              <a:gd name="connsiteX32" fmla="*/ 1404625 w 2033280"/>
              <a:gd name="connsiteY32" fmla="*/ 510579 h 38946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033280" h="3894677">
                <a:moveTo>
                  <a:pt x="331729" y="3894336"/>
                </a:moveTo>
                <a:cubicBezTo>
                  <a:pt x="273055" y="3869095"/>
                  <a:pt x="208571" y="3852331"/>
                  <a:pt x="156850" y="3816897"/>
                </a:cubicBezTo>
                <a:cubicBezTo>
                  <a:pt x="50646" y="3744221"/>
                  <a:pt x="450" y="3635922"/>
                  <a:pt x="450" y="3507525"/>
                </a:cubicBezTo>
                <a:cubicBezTo>
                  <a:pt x="450" y="2958790"/>
                  <a:pt x="450" y="2410055"/>
                  <a:pt x="5307" y="1861319"/>
                </a:cubicBezTo>
                <a:cubicBezTo>
                  <a:pt x="7212" y="1641673"/>
                  <a:pt x="71030" y="1434695"/>
                  <a:pt x="159803" y="1235051"/>
                </a:cubicBezTo>
                <a:cubicBezTo>
                  <a:pt x="245528" y="1042646"/>
                  <a:pt x="318775" y="846145"/>
                  <a:pt x="350303" y="636405"/>
                </a:cubicBezTo>
                <a:cubicBezTo>
                  <a:pt x="356494" y="595257"/>
                  <a:pt x="361923" y="553918"/>
                  <a:pt x="368019" y="510293"/>
                </a:cubicBezTo>
                <a:cubicBezTo>
                  <a:pt x="359837" y="507074"/>
                  <a:pt x="351436" y="504464"/>
                  <a:pt x="342873" y="502483"/>
                </a:cubicBezTo>
                <a:cubicBezTo>
                  <a:pt x="220144" y="483757"/>
                  <a:pt x="128980" y="378972"/>
                  <a:pt x="127418" y="254833"/>
                </a:cubicBezTo>
                <a:cubicBezTo>
                  <a:pt x="127865" y="133618"/>
                  <a:pt x="213686" y="29519"/>
                  <a:pt x="332586" y="5945"/>
                </a:cubicBezTo>
                <a:cubicBezTo>
                  <a:pt x="353751" y="1982"/>
                  <a:pt x="375249" y="1"/>
                  <a:pt x="396785" y="39"/>
                </a:cubicBezTo>
                <a:cubicBezTo>
                  <a:pt x="810103" y="-342"/>
                  <a:pt x="1223364" y="-342"/>
                  <a:pt x="1636559" y="39"/>
                </a:cubicBezTo>
                <a:cubicBezTo>
                  <a:pt x="1781244" y="39"/>
                  <a:pt x="1883542" y="87288"/>
                  <a:pt x="1902783" y="224639"/>
                </a:cubicBezTo>
                <a:cubicBezTo>
                  <a:pt x="1920785" y="353036"/>
                  <a:pt x="1826583" y="480766"/>
                  <a:pt x="1698281" y="501721"/>
                </a:cubicBezTo>
                <a:cubicBezTo>
                  <a:pt x="1688756" y="503340"/>
                  <a:pt x="1679231" y="505436"/>
                  <a:pt x="1658466" y="509341"/>
                </a:cubicBezTo>
                <a:cubicBezTo>
                  <a:pt x="1684184" y="631071"/>
                  <a:pt x="1699614" y="753657"/>
                  <a:pt x="1736857" y="869291"/>
                </a:cubicBezTo>
                <a:cubicBezTo>
                  <a:pt x="1789054" y="1031216"/>
                  <a:pt x="1856205" y="1188950"/>
                  <a:pt x="1919356" y="1347636"/>
                </a:cubicBezTo>
                <a:cubicBezTo>
                  <a:pt x="1988689" y="1518181"/>
                  <a:pt x="2025760" y="1700109"/>
                  <a:pt x="2028703" y="1884180"/>
                </a:cubicBezTo>
                <a:cubicBezTo>
                  <a:pt x="2032608" y="2258036"/>
                  <a:pt x="2032132" y="2631892"/>
                  <a:pt x="2033180" y="3005749"/>
                </a:cubicBezTo>
                <a:cubicBezTo>
                  <a:pt x="2033656" y="3169293"/>
                  <a:pt x="2034132" y="3332742"/>
                  <a:pt x="2033180" y="3496286"/>
                </a:cubicBezTo>
                <a:cubicBezTo>
                  <a:pt x="2032227" y="3659830"/>
                  <a:pt x="1960599" y="3783274"/>
                  <a:pt x="1812200" y="3856807"/>
                </a:cubicBezTo>
                <a:cubicBezTo>
                  <a:pt x="1777624" y="3873952"/>
                  <a:pt x="1738572" y="3882144"/>
                  <a:pt x="1701615" y="3894431"/>
                </a:cubicBezTo>
                <a:close/>
                <a:moveTo>
                  <a:pt x="620051" y="510579"/>
                </a:moveTo>
                <a:cubicBezTo>
                  <a:pt x="596905" y="835763"/>
                  <a:pt x="494702" y="1137134"/>
                  <a:pt x="347636" y="1425456"/>
                </a:cubicBezTo>
                <a:cubicBezTo>
                  <a:pt x="353122" y="1427608"/>
                  <a:pt x="358799" y="1429228"/>
                  <a:pt x="364590" y="1430313"/>
                </a:cubicBezTo>
                <a:cubicBezTo>
                  <a:pt x="381068" y="1429837"/>
                  <a:pt x="397547" y="1429075"/>
                  <a:pt x="413930" y="1428313"/>
                </a:cubicBezTo>
                <a:cubicBezTo>
                  <a:pt x="530516" y="1422979"/>
                  <a:pt x="645483" y="1434981"/>
                  <a:pt x="753020" y="1480796"/>
                </a:cubicBezTo>
                <a:cubicBezTo>
                  <a:pt x="831792" y="1514324"/>
                  <a:pt x="906563" y="1557853"/>
                  <a:pt x="981620" y="1598811"/>
                </a:cubicBezTo>
                <a:cubicBezTo>
                  <a:pt x="1054486" y="1640159"/>
                  <a:pt x="1135287" y="1665609"/>
                  <a:pt x="1218697" y="1673487"/>
                </a:cubicBezTo>
                <a:cubicBezTo>
                  <a:pt x="1404625" y="1688631"/>
                  <a:pt x="1556549" y="1604431"/>
                  <a:pt x="1708853" y="1507656"/>
                </a:cubicBezTo>
                <a:cubicBezTo>
                  <a:pt x="1681993" y="1439172"/>
                  <a:pt x="1659133" y="1370592"/>
                  <a:pt x="1628748" y="1305441"/>
                </a:cubicBezTo>
                <a:cubicBezTo>
                  <a:pt x="1560835" y="1159232"/>
                  <a:pt x="1500256" y="1010166"/>
                  <a:pt x="1466823" y="852336"/>
                </a:cubicBezTo>
                <a:cubicBezTo>
                  <a:pt x="1443201" y="739941"/>
                  <a:pt x="1425390" y="626308"/>
                  <a:pt x="1404625" y="510579"/>
                </a:cubicBezTo>
                <a:close/>
              </a:path>
            </a:pathLst>
          </a:custGeom>
          <a:noFill/>
          <a:ln w="57150" cap="flat">
            <a:solidFill>
              <a:srgbClr val="00B0F0"/>
            </a:solidFill>
            <a:prstDash val="solid"/>
            <a:miter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endParaRPr lang="ru-RU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01D0ACBA-FA9D-4C28-928E-5A3219332D6D}"/>
              </a:ext>
            </a:extLst>
          </p:cNvPr>
          <p:cNvSpPr txBox="1"/>
          <p:nvPr/>
        </p:nvSpPr>
        <p:spPr>
          <a:xfrm>
            <a:off x="1604772" y="661798"/>
            <a:ext cx="8982456" cy="7201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>
              <a:lnSpc>
                <a:spcPct val="85000"/>
              </a:lnSpc>
              <a:defRPr sz="4800" spc="100"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defRPr>
            </a:lvl1pPr>
          </a:lstStyle>
          <a:p>
            <a:pPr algn="ctr"/>
            <a:r>
              <a:rPr lang="ru-RU" dirty="0">
                <a:solidFill>
                  <a:schemeClr val="bg1"/>
                </a:solidFill>
              </a:rPr>
              <a:t>В ПОИСКАХ БРАТЬЕВ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D908AB23-A8A6-47BB-9A0E-99BC16056B34}"/>
              </a:ext>
            </a:extLst>
          </p:cNvPr>
          <p:cNvSpPr txBox="1"/>
          <p:nvPr/>
        </p:nvSpPr>
        <p:spPr>
          <a:xfrm>
            <a:off x="2909303" y="1753938"/>
            <a:ext cx="6373393" cy="51090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 algn="ctr">
              <a:lnSpc>
                <a:spcPct val="85000"/>
              </a:lnSpc>
              <a:defRPr sz="3600" spc="10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r>
              <a:rPr lang="ru-RU" sz="3200" dirty="0"/>
              <a:t>Молочка (здоровая еда)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4DA61DCB-E232-4DFF-9743-CAC960D2D4B0}"/>
              </a:ext>
            </a:extLst>
          </p:cNvPr>
          <p:cNvSpPr txBox="1"/>
          <p:nvPr/>
        </p:nvSpPr>
        <p:spPr>
          <a:xfrm>
            <a:off x="2596651" y="3429000"/>
            <a:ext cx="6998697" cy="92948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 algn="ctr">
              <a:lnSpc>
                <a:spcPct val="85000"/>
              </a:lnSpc>
              <a:defRPr sz="3600" spc="10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r>
              <a:rPr lang="ru-RU" sz="3200" dirty="0"/>
              <a:t>Кондитерка (шоколадные </a:t>
            </a:r>
            <a:br>
              <a:rPr lang="ru-RU" sz="3200" dirty="0"/>
            </a:br>
            <a:r>
              <a:rPr lang="ru-RU" sz="3200" dirty="0"/>
              <a:t>и мучные десерты)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54E8239D-7CD9-4E24-9ABD-7C437BB1F732}"/>
              </a:ext>
            </a:extLst>
          </p:cNvPr>
          <p:cNvSpPr txBox="1"/>
          <p:nvPr/>
        </p:nvSpPr>
        <p:spPr>
          <a:xfrm>
            <a:off x="3114424" y="2382181"/>
            <a:ext cx="5963150" cy="92948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 algn="ctr">
              <a:lnSpc>
                <a:spcPct val="85000"/>
              </a:lnSpc>
              <a:defRPr sz="3600" spc="10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r>
              <a:rPr lang="ru-RU" sz="3200" dirty="0"/>
              <a:t>Мороженое (молочный холодный десерт)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EC4495A0-6462-4783-8A8F-5375BE1E2FF2}"/>
              </a:ext>
            </a:extLst>
          </p:cNvPr>
          <p:cNvSpPr txBox="1"/>
          <p:nvPr/>
        </p:nvSpPr>
        <p:spPr>
          <a:xfrm>
            <a:off x="1076320" y="-1606839"/>
            <a:ext cx="10039360" cy="7201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>
              <a:lnSpc>
                <a:spcPct val="85000"/>
              </a:lnSpc>
              <a:defRPr sz="4800" spc="100"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defRPr>
            </a:lvl1pPr>
          </a:lstStyle>
          <a:p>
            <a:pPr algn="ctr"/>
            <a:r>
              <a:rPr lang="ru-RU" dirty="0">
                <a:solidFill>
                  <a:schemeClr val="bg1"/>
                </a:solidFill>
              </a:rPr>
              <a:t>ДИФФУЗИЯ С КОНДИТЕРКОЙ</a:t>
            </a:r>
          </a:p>
        </p:txBody>
      </p:sp>
      <p:sp>
        <p:nvSpPr>
          <p:cNvPr id="31" name="Полилиния: фигура 30">
            <a:extLst>
              <a:ext uri="{FF2B5EF4-FFF2-40B4-BE49-F238E27FC236}">
                <a16:creationId xmlns:a16="http://schemas.microsoft.com/office/drawing/2014/main" xmlns="" id="{0362F949-26F4-42C0-8B95-2A7004928A8E}"/>
              </a:ext>
            </a:extLst>
          </p:cNvPr>
          <p:cNvSpPr/>
          <p:nvPr/>
        </p:nvSpPr>
        <p:spPr>
          <a:xfrm>
            <a:off x="-12044631" y="6119813"/>
            <a:ext cx="9525" cy="9525"/>
          </a:xfrm>
          <a:custGeom>
            <a:avLst/>
            <a:gdLst/>
            <a:ahLst/>
            <a:cxnLst/>
            <a:rect l="l" t="t" r="r" b="b"/>
            <a:pathLst>
              <a:path w="9525" h="9525"/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0" name="Полилиния: фигура 39">
            <a:extLst>
              <a:ext uri="{FF2B5EF4-FFF2-40B4-BE49-F238E27FC236}">
                <a16:creationId xmlns:a16="http://schemas.microsoft.com/office/drawing/2014/main" xmlns="" id="{F9F512CE-B7C6-4D3D-AB0B-95788E9BF989}"/>
              </a:ext>
            </a:extLst>
          </p:cNvPr>
          <p:cNvSpPr/>
          <p:nvPr/>
        </p:nvSpPr>
        <p:spPr>
          <a:xfrm>
            <a:off x="-12016441" y="7098032"/>
            <a:ext cx="9525" cy="9525"/>
          </a:xfrm>
          <a:custGeom>
            <a:avLst/>
            <a:gdLst/>
            <a:ahLst/>
            <a:cxnLst/>
            <a:rect l="l" t="t" r="r" b="b"/>
            <a:pathLst>
              <a:path w="9525" h="9525"/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8" name="Полилиния: фигура 47">
            <a:extLst>
              <a:ext uri="{FF2B5EF4-FFF2-40B4-BE49-F238E27FC236}">
                <a16:creationId xmlns:a16="http://schemas.microsoft.com/office/drawing/2014/main" xmlns="" id="{57F5B2F7-E29B-4AF2-BBB8-5477BB9D8DF6}"/>
              </a:ext>
            </a:extLst>
          </p:cNvPr>
          <p:cNvSpPr/>
          <p:nvPr/>
        </p:nvSpPr>
        <p:spPr>
          <a:xfrm>
            <a:off x="-6666262" y="5634608"/>
            <a:ext cx="9525" cy="9525"/>
          </a:xfrm>
          <a:custGeom>
            <a:avLst/>
            <a:gdLst/>
            <a:ahLst/>
            <a:cxnLst/>
            <a:rect l="l" t="t" r="r" b="b"/>
            <a:pathLst>
              <a:path w="9525" h="9525"/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grpSp>
        <p:nvGrpSpPr>
          <p:cNvPr id="50" name="Группа 49">
            <a:extLst>
              <a:ext uri="{FF2B5EF4-FFF2-40B4-BE49-F238E27FC236}">
                <a16:creationId xmlns:a16="http://schemas.microsoft.com/office/drawing/2014/main" xmlns="" id="{7E038A8D-85E6-4127-9C89-95FC54CE3A1B}"/>
              </a:ext>
            </a:extLst>
          </p:cNvPr>
          <p:cNvGrpSpPr/>
          <p:nvPr/>
        </p:nvGrpSpPr>
        <p:grpSpPr>
          <a:xfrm rot="16200000">
            <a:off x="5035039" y="4426747"/>
            <a:ext cx="2121923" cy="2122497"/>
            <a:chOff x="4329302" y="1661826"/>
            <a:chExt cx="3537770" cy="3538727"/>
          </a:xfrm>
          <a:solidFill>
            <a:schemeClr val="bg1"/>
          </a:solidFill>
        </p:grpSpPr>
        <p:sp>
          <p:nvSpPr>
            <p:cNvPr id="46" name="Полилиния: фигура 45">
              <a:extLst>
                <a:ext uri="{FF2B5EF4-FFF2-40B4-BE49-F238E27FC236}">
                  <a16:creationId xmlns:a16="http://schemas.microsoft.com/office/drawing/2014/main" xmlns="" id="{15869150-6BE3-4A1E-B52A-EF07D2C13757}"/>
                </a:ext>
              </a:extLst>
            </p:cNvPr>
            <p:cNvSpPr/>
            <p:nvPr/>
          </p:nvSpPr>
          <p:spPr>
            <a:xfrm>
              <a:off x="4329302" y="1661826"/>
              <a:ext cx="3537770" cy="3538727"/>
            </a:xfrm>
            <a:custGeom>
              <a:avLst/>
              <a:gdLst>
                <a:gd name="connsiteX0" fmla="*/ 1102889 w 3537770"/>
                <a:gd name="connsiteY0" fmla="*/ 3539145 h 3538727"/>
                <a:gd name="connsiteX1" fmla="*/ 1068693 w 3537770"/>
                <a:gd name="connsiteY1" fmla="*/ 3521810 h 3538727"/>
                <a:gd name="connsiteX2" fmla="*/ 905150 w 3537770"/>
                <a:gd name="connsiteY2" fmla="*/ 3430751 h 3538727"/>
                <a:gd name="connsiteX3" fmla="*/ 639307 w 3537770"/>
                <a:gd name="connsiteY3" fmla="*/ 3164051 h 3538727"/>
                <a:gd name="connsiteX4" fmla="*/ 372607 w 3537770"/>
                <a:gd name="connsiteY4" fmla="*/ 2897351 h 3538727"/>
                <a:gd name="connsiteX5" fmla="*/ 108478 w 3537770"/>
                <a:gd name="connsiteY5" fmla="*/ 2634461 h 3538727"/>
                <a:gd name="connsiteX6" fmla="*/ -1154 w 3537770"/>
                <a:gd name="connsiteY6" fmla="*/ 2446532 h 3538727"/>
                <a:gd name="connsiteX7" fmla="*/ -1154 w 3537770"/>
                <a:gd name="connsiteY7" fmla="*/ 2427482 h 3538727"/>
                <a:gd name="connsiteX8" fmla="*/ 10371 w 3537770"/>
                <a:gd name="connsiteY8" fmla="*/ 2417291 h 3538727"/>
                <a:gd name="connsiteX9" fmla="*/ 46757 w 3537770"/>
                <a:gd name="connsiteY9" fmla="*/ 2389382 h 3538727"/>
                <a:gd name="connsiteX10" fmla="*/ 678645 w 3537770"/>
                <a:gd name="connsiteY10" fmla="*/ 2188595 h 3538727"/>
                <a:gd name="connsiteX11" fmla="*/ 819139 w 3537770"/>
                <a:gd name="connsiteY11" fmla="*/ 2179070 h 3538727"/>
                <a:gd name="connsiteX12" fmla="*/ 878861 w 3537770"/>
                <a:gd name="connsiteY12" fmla="*/ 2176784 h 3538727"/>
                <a:gd name="connsiteX13" fmla="*/ 892767 w 3537770"/>
                <a:gd name="connsiteY13" fmla="*/ 2176784 h 3538727"/>
                <a:gd name="connsiteX14" fmla="*/ 958775 w 3537770"/>
                <a:gd name="connsiteY14" fmla="*/ 2176308 h 3538727"/>
                <a:gd name="connsiteX15" fmla="*/ 925343 w 3537770"/>
                <a:gd name="connsiteY15" fmla="*/ 2119158 h 3538727"/>
                <a:gd name="connsiteX16" fmla="*/ 909626 w 3537770"/>
                <a:gd name="connsiteY16" fmla="*/ 2092774 h 3538727"/>
                <a:gd name="connsiteX17" fmla="*/ 848000 w 3537770"/>
                <a:gd name="connsiteY17" fmla="*/ 1974473 h 3538727"/>
                <a:gd name="connsiteX18" fmla="*/ 951821 w 3537770"/>
                <a:gd name="connsiteY18" fmla="*/ 1395830 h 3538727"/>
                <a:gd name="connsiteX19" fmla="*/ 1386733 w 3537770"/>
                <a:gd name="connsiteY19" fmla="*/ 959204 h 3538727"/>
                <a:gd name="connsiteX20" fmla="*/ 1766019 w 3537770"/>
                <a:gd name="connsiteY20" fmla="*/ 807470 h 3538727"/>
                <a:gd name="connsiteX21" fmla="*/ 2115491 w 3537770"/>
                <a:gd name="connsiteY21" fmla="*/ 928914 h 3538727"/>
                <a:gd name="connsiteX22" fmla="*/ 2177976 w 3537770"/>
                <a:gd name="connsiteY22" fmla="*/ 977491 h 3538727"/>
                <a:gd name="connsiteX23" fmla="*/ 2176356 w 3537770"/>
                <a:gd name="connsiteY23" fmla="*/ 887099 h 3538727"/>
                <a:gd name="connsiteX24" fmla="*/ 2177117 w 3537770"/>
                <a:gd name="connsiteY24" fmla="*/ 793373 h 3538727"/>
                <a:gd name="connsiteX25" fmla="*/ 2398764 w 3537770"/>
                <a:gd name="connsiteY25" fmla="*/ 26706 h 3538727"/>
                <a:gd name="connsiteX26" fmla="*/ 2417243 w 3537770"/>
                <a:gd name="connsiteY26" fmla="*/ 6894 h 3538727"/>
                <a:gd name="connsiteX27" fmla="*/ 2424483 w 3537770"/>
                <a:gd name="connsiteY27" fmla="*/ 417 h 3538727"/>
                <a:gd name="connsiteX28" fmla="*/ 2444390 w 3537770"/>
                <a:gd name="connsiteY28" fmla="*/ 417 h 3538727"/>
                <a:gd name="connsiteX29" fmla="*/ 2648225 w 3537770"/>
                <a:gd name="connsiteY29" fmla="*/ 115955 h 3538727"/>
                <a:gd name="connsiteX30" fmla="*/ 2894446 w 3537770"/>
                <a:gd name="connsiteY30" fmla="*/ 370940 h 3538727"/>
                <a:gd name="connsiteX31" fmla="*/ 3059609 w 3537770"/>
                <a:gd name="connsiteY31" fmla="*/ 595349 h 3538727"/>
                <a:gd name="connsiteX32" fmla="*/ 3148667 w 3537770"/>
                <a:gd name="connsiteY32" fmla="*/ 634782 h 3538727"/>
                <a:gd name="connsiteX33" fmla="*/ 3164861 w 3537770"/>
                <a:gd name="connsiteY33" fmla="*/ 640688 h 3538727"/>
                <a:gd name="connsiteX34" fmla="*/ 3427084 w 3537770"/>
                <a:gd name="connsiteY34" fmla="*/ 903768 h 3538727"/>
                <a:gd name="connsiteX35" fmla="*/ 3519381 w 3537770"/>
                <a:gd name="connsiteY35" fmla="*/ 1070456 h 3538727"/>
                <a:gd name="connsiteX36" fmla="*/ 3536145 w 3537770"/>
                <a:gd name="connsiteY36" fmla="*/ 1109127 h 3538727"/>
                <a:gd name="connsiteX37" fmla="*/ 3503664 w 3537770"/>
                <a:gd name="connsiteY37" fmla="*/ 1141893 h 3538727"/>
                <a:gd name="connsiteX38" fmla="*/ 2680704 w 3537770"/>
                <a:gd name="connsiteY38" fmla="*/ 1362492 h 3538727"/>
                <a:gd name="connsiteX39" fmla="*/ 2654130 w 3537770"/>
                <a:gd name="connsiteY39" fmla="*/ 1362492 h 3538727"/>
                <a:gd name="connsiteX40" fmla="*/ 2563166 w 3537770"/>
                <a:gd name="connsiteY40" fmla="*/ 1362492 h 3538727"/>
                <a:gd name="connsiteX41" fmla="*/ 2608219 w 3537770"/>
                <a:gd name="connsiteY41" fmla="*/ 1423547 h 3538727"/>
                <a:gd name="connsiteX42" fmla="*/ 2567738 w 3537770"/>
                <a:gd name="connsiteY42" fmla="*/ 2161354 h 3538727"/>
                <a:gd name="connsiteX43" fmla="*/ 2158830 w 3537770"/>
                <a:gd name="connsiteY43" fmla="*/ 2570357 h 3538727"/>
                <a:gd name="connsiteX44" fmla="*/ 1769639 w 3537770"/>
                <a:gd name="connsiteY44" fmla="*/ 2731425 h 3538727"/>
                <a:gd name="connsiteX45" fmla="*/ 1420071 w 3537770"/>
                <a:gd name="connsiteY45" fmla="*/ 2609981 h 3538727"/>
                <a:gd name="connsiteX46" fmla="*/ 1359110 w 3537770"/>
                <a:gd name="connsiteY46" fmla="*/ 2564071 h 3538727"/>
                <a:gd name="connsiteX47" fmla="*/ 1359110 w 3537770"/>
                <a:gd name="connsiteY47" fmla="*/ 2641509 h 3538727"/>
                <a:gd name="connsiteX48" fmla="*/ 1359110 w 3537770"/>
                <a:gd name="connsiteY48" fmla="*/ 2714566 h 3538727"/>
                <a:gd name="connsiteX49" fmla="*/ 1208711 w 3537770"/>
                <a:gd name="connsiteY49" fmla="*/ 3359123 h 3538727"/>
                <a:gd name="connsiteX50" fmla="*/ 1139846 w 3537770"/>
                <a:gd name="connsiteY50" fmla="*/ 3506189 h 3538727"/>
                <a:gd name="connsiteX51" fmla="*/ 1102889 w 3537770"/>
                <a:gd name="connsiteY51" fmla="*/ 3539145 h 3538727"/>
                <a:gd name="connsiteX52" fmla="*/ 891624 w 3537770"/>
                <a:gd name="connsiteY52" fmla="*/ 2256032 h 3538727"/>
                <a:gd name="connsiteX53" fmla="*/ 136481 w 3537770"/>
                <a:gd name="connsiteY53" fmla="*/ 2431292 h 3538727"/>
                <a:gd name="connsiteX54" fmla="*/ 111907 w 3537770"/>
                <a:gd name="connsiteY54" fmla="*/ 2449104 h 3538727"/>
                <a:gd name="connsiteX55" fmla="*/ 123814 w 3537770"/>
                <a:gd name="connsiteY55" fmla="*/ 2477012 h 3538727"/>
                <a:gd name="connsiteX56" fmla="*/ 136291 w 3537770"/>
                <a:gd name="connsiteY56" fmla="*/ 2505587 h 3538727"/>
                <a:gd name="connsiteX57" fmla="*/ 137434 w 3537770"/>
                <a:gd name="connsiteY57" fmla="*/ 2508445 h 3538727"/>
                <a:gd name="connsiteX58" fmla="*/ 176772 w 3537770"/>
                <a:gd name="connsiteY58" fmla="*/ 2604552 h 3538727"/>
                <a:gd name="connsiteX59" fmla="*/ 399467 w 3537770"/>
                <a:gd name="connsiteY59" fmla="*/ 2828104 h 3538727"/>
                <a:gd name="connsiteX60" fmla="*/ 414040 w 3537770"/>
                <a:gd name="connsiteY60" fmla="*/ 2833438 h 3538727"/>
                <a:gd name="connsiteX61" fmla="*/ 507956 w 3537770"/>
                <a:gd name="connsiteY61" fmla="*/ 2874395 h 3538727"/>
                <a:gd name="connsiteX62" fmla="*/ 707981 w 3537770"/>
                <a:gd name="connsiteY62" fmla="*/ 3132618 h 3538727"/>
                <a:gd name="connsiteX63" fmla="*/ 904673 w 3537770"/>
                <a:gd name="connsiteY63" fmla="*/ 3349407 h 3538727"/>
                <a:gd name="connsiteX64" fmla="*/ 1022783 w 3537770"/>
                <a:gd name="connsiteY64" fmla="*/ 3397985 h 3538727"/>
                <a:gd name="connsiteX65" fmla="*/ 1061835 w 3537770"/>
                <a:gd name="connsiteY65" fmla="*/ 3413415 h 3538727"/>
                <a:gd name="connsiteX66" fmla="*/ 1096125 w 3537770"/>
                <a:gd name="connsiteY66" fmla="*/ 3427036 h 3538727"/>
                <a:gd name="connsiteX67" fmla="*/ 1110794 w 3537770"/>
                <a:gd name="connsiteY67" fmla="*/ 3393222 h 3538727"/>
                <a:gd name="connsiteX68" fmla="*/ 1272147 w 3537770"/>
                <a:gd name="connsiteY68" fmla="*/ 2555022 h 3538727"/>
                <a:gd name="connsiteX69" fmla="*/ 1258336 w 3537770"/>
                <a:gd name="connsiteY69" fmla="*/ 2427673 h 3538727"/>
                <a:gd name="connsiteX70" fmla="*/ 1200329 w 3537770"/>
                <a:gd name="connsiteY70" fmla="*/ 2541973 h 3538727"/>
                <a:gd name="connsiteX71" fmla="*/ 898197 w 3537770"/>
                <a:gd name="connsiteY71" fmla="*/ 3011841 h 3538727"/>
                <a:gd name="connsiteX72" fmla="*/ 860097 w 3537770"/>
                <a:gd name="connsiteY72" fmla="*/ 3036035 h 3538727"/>
                <a:gd name="connsiteX73" fmla="*/ 840284 w 3537770"/>
                <a:gd name="connsiteY73" fmla="*/ 3029272 h 3538727"/>
                <a:gd name="connsiteX74" fmla="*/ 837427 w 3537770"/>
                <a:gd name="connsiteY74" fmla="*/ 2966788 h 3538727"/>
                <a:gd name="connsiteX75" fmla="*/ 870859 w 3537770"/>
                <a:gd name="connsiteY75" fmla="*/ 2920496 h 3538727"/>
                <a:gd name="connsiteX76" fmla="*/ 904864 w 3537770"/>
                <a:gd name="connsiteY76" fmla="*/ 2873538 h 3538727"/>
                <a:gd name="connsiteX77" fmla="*/ 1169753 w 3537770"/>
                <a:gd name="connsiteY77" fmla="*/ 2427101 h 3538727"/>
                <a:gd name="connsiteX78" fmla="*/ 1174993 w 3537770"/>
                <a:gd name="connsiteY78" fmla="*/ 2404908 h 3538727"/>
                <a:gd name="connsiteX79" fmla="*/ 1179469 w 3537770"/>
                <a:gd name="connsiteY79" fmla="*/ 2361379 h 3538727"/>
                <a:gd name="connsiteX80" fmla="*/ 1135750 w 3537770"/>
                <a:gd name="connsiteY80" fmla="*/ 2362903 h 3538727"/>
                <a:gd name="connsiteX81" fmla="*/ 1109079 w 3537770"/>
                <a:gd name="connsiteY81" fmla="*/ 2368332 h 3538727"/>
                <a:gd name="connsiteX82" fmla="*/ 1016687 w 3537770"/>
                <a:gd name="connsiteY82" fmla="*/ 2413290 h 3538727"/>
                <a:gd name="connsiteX83" fmla="*/ 946106 w 3537770"/>
                <a:gd name="connsiteY83" fmla="*/ 2447961 h 3538727"/>
                <a:gd name="connsiteX84" fmla="*/ 925343 w 3537770"/>
                <a:gd name="connsiteY84" fmla="*/ 2453009 h 3538727"/>
                <a:gd name="connsiteX85" fmla="*/ 894957 w 3537770"/>
                <a:gd name="connsiteY85" fmla="*/ 2435293 h 3538727"/>
                <a:gd name="connsiteX86" fmla="*/ 910292 w 3537770"/>
                <a:gd name="connsiteY86" fmla="*/ 2381762 h 3538727"/>
                <a:gd name="connsiteX87" fmla="*/ 938106 w 3537770"/>
                <a:gd name="connsiteY87" fmla="*/ 2366237 h 3538727"/>
                <a:gd name="connsiteX88" fmla="*/ 945250 w 3537770"/>
                <a:gd name="connsiteY88" fmla="*/ 2362522 h 3538727"/>
                <a:gd name="connsiteX89" fmla="*/ 1003256 w 3537770"/>
                <a:gd name="connsiteY89" fmla="*/ 2332423 h 3538727"/>
                <a:gd name="connsiteX90" fmla="*/ 1115652 w 3537770"/>
                <a:gd name="connsiteY90" fmla="*/ 2274130 h 3538727"/>
                <a:gd name="connsiteX91" fmla="*/ 989732 w 3537770"/>
                <a:gd name="connsiteY91" fmla="*/ 2260700 h 3538727"/>
                <a:gd name="connsiteX92" fmla="*/ 891624 w 3537770"/>
                <a:gd name="connsiteY92" fmla="*/ 2256032 h 3538727"/>
                <a:gd name="connsiteX93" fmla="*/ 1767924 w 3537770"/>
                <a:gd name="connsiteY93" fmla="*/ 883480 h 3538727"/>
                <a:gd name="connsiteX94" fmla="*/ 1436739 w 3537770"/>
                <a:gd name="connsiteY94" fmla="*/ 1016830 h 3538727"/>
                <a:gd name="connsiteX95" fmla="*/ 1018687 w 3537770"/>
                <a:gd name="connsiteY95" fmla="*/ 1434596 h 3538727"/>
                <a:gd name="connsiteX96" fmla="*/ 1017925 w 3537770"/>
                <a:gd name="connsiteY96" fmla="*/ 2104394 h 3538727"/>
                <a:gd name="connsiteX97" fmla="*/ 1437978 w 3537770"/>
                <a:gd name="connsiteY97" fmla="*/ 2524637 h 3538727"/>
                <a:gd name="connsiteX98" fmla="*/ 1765066 w 3537770"/>
                <a:gd name="connsiteY98" fmla="*/ 2655035 h 3538727"/>
                <a:gd name="connsiteX99" fmla="*/ 1766971 w 3537770"/>
                <a:gd name="connsiteY99" fmla="*/ 2655035 h 3538727"/>
                <a:gd name="connsiteX100" fmla="*/ 2098061 w 3537770"/>
                <a:gd name="connsiteY100" fmla="*/ 2524256 h 3538727"/>
                <a:gd name="connsiteX101" fmla="*/ 2515827 w 3537770"/>
                <a:gd name="connsiteY101" fmla="*/ 2106680 h 3538727"/>
                <a:gd name="connsiteX102" fmla="*/ 2516684 w 3537770"/>
                <a:gd name="connsiteY102" fmla="*/ 1434215 h 3538727"/>
                <a:gd name="connsiteX103" fmla="*/ 2098632 w 3537770"/>
                <a:gd name="connsiteY103" fmla="*/ 1016544 h 3538727"/>
                <a:gd name="connsiteX104" fmla="*/ 1767638 w 3537770"/>
                <a:gd name="connsiteY104" fmla="*/ 883480 h 3538727"/>
                <a:gd name="connsiteX105" fmla="*/ 3000650 w 3537770"/>
                <a:gd name="connsiteY105" fmla="*/ 826330 h 3538727"/>
                <a:gd name="connsiteX106" fmla="*/ 3026367 w 3537770"/>
                <a:gd name="connsiteY106" fmla="*/ 840808 h 3538727"/>
                <a:gd name="connsiteX107" fmla="*/ 3033606 w 3537770"/>
                <a:gd name="connsiteY107" fmla="*/ 868049 h 3538727"/>
                <a:gd name="connsiteX108" fmla="*/ 3009221 w 3537770"/>
                <a:gd name="connsiteY108" fmla="*/ 900053 h 3538727"/>
                <a:gd name="connsiteX109" fmla="*/ 2608600 w 3537770"/>
                <a:gd name="connsiteY109" fmla="*/ 1165801 h 3538727"/>
                <a:gd name="connsiteX110" fmla="*/ 2533162 w 3537770"/>
                <a:gd name="connsiteY110" fmla="*/ 1207044 h 3538727"/>
                <a:gd name="connsiteX111" fmla="*/ 2412100 w 3537770"/>
                <a:gd name="connsiteY111" fmla="*/ 1267147 h 3538727"/>
                <a:gd name="connsiteX112" fmla="*/ 2546688 w 3537770"/>
                <a:gd name="connsiteY112" fmla="*/ 1279148 h 3538727"/>
                <a:gd name="connsiteX113" fmla="*/ 2667750 w 3537770"/>
                <a:gd name="connsiteY113" fmla="*/ 1284578 h 3538727"/>
                <a:gd name="connsiteX114" fmla="*/ 3391650 w 3537770"/>
                <a:gd name="connsiteY114" fmla="*/ 1113128 h 3538727"/>
                <a:gd name="connsiteX115" fmla="*/ 3426417 w 3537770"/>
                <a:gd name="connsiteY115" fmla="*/ 1097983 h 3538727"/>
                <a:gd name="connsiteX116" fmla="*/ 3411558 w 3537770"/>
                <a:gd name="connsiteY116" fmla="*/ 1063216 h 3538727"/>
                <a:gd name="connsiteX117" fmla="*/ 3398889 w 3537770"/>
                <a:gd name="connsiteY117" fmla="*/ 1033880 h 3538727"/>
                <a:gd name="connsiteX118" fmla="*/ 3398223 w 3537770"/>
                <a:gd name="connsiteY118" fmla="*/ 1032260 h 3538727"/>
                <a:gd name="connsiteX119" fmla="*/ 3357647 w 3537770"/>
                <a:gd name="connsiteY119" fmla="*/ 933581 h 3538727"/>
                <a:gd name="connsiteX120" fmla="*/ 3134285 w 3537770"/>
                <a:gd name="connsiteY120" fmla="*/ 710791 h 3538727"/>
                <a:gd name="connsiteX121" fmla="*/ 3124093 w 3537770"/>
                <a:gd name="connsiteY121" fmla="*/ 707077 h 3538727"/>
                <a:gd name="connsiteX122" fmla="*/ 3025985 w 3537770"/>
                <a:gd name="connsiteY122" fmla="*/ 664309 h 3538727"/>
                <a:gd name="connsiteX123" fmla="*/ 2825960 w 3537770"/>
                <a:gd name="connsiteY123" fmla="*/ 405706 h 3538727"/>
                <a:gd name="connsiteX124" fmla="*/ 2641747 w 3537770"/>
                <a:gd name="connsiteY124" fmla="*/ 195680 h 3538727"/>
                <a:gd name="connsiteX125" fmla="*/ 2514589 w 3537770"/>
                <a:gd name="connsiteY125" fmla="*/ 142244 h 3538727"/>
                <a:gd name="connsiteX126" fmla="*/ 2472108 w 3537770"/>
                <a:gd name="connsiteY126" fmla="*/ 125480 h 3538727"/>
                <a:gd name="connsiteX127" fmla="*/ 2437721 w 3537770"/>
                <a:gd name="connsiteY127" fmla="*/ 111764 h 3538727"/>
                <a:gd name="connsiteX128" fmla="*/ 2422958 w 3537770"/>
                <a:gd name="connsiteY128" fmla="*/ 145769 h 3538727"/>
                <a:gd name="connsiteX129" fmla="*/ 2256842 w 3537770"/>
                <a:gd name="connsiteY129" fmla="*/ 990065 h 3538727"/>
                <a:gd name="connsiteX130" fmla="*/ 2267986 w 3537770"/>
                <a:gd name="connsiteY130" fmla="*/ 1111127 h 3538727"/>
                <a:gd name="connsiteX131" fmla="*/ 2345234 w 3537770"/>
                <a:gd name="connsiteY131" fmla="*/ 974920 h 3538727"/>
                <a:gd name="connsiteX132" fmla="*/ 2445437 w 3537770"/>
                <a:gd name="connsiteY132" fmla="*/ 804803 h 3538727"/>
                <a:gd name="connsiteX133" fmla="*/ 2625078 w 3537770"/>
                <a:gd name="connsiteY133" fmla="*/ 543437 h 3538727"/>
                <a:gd name="connsiteX134" fmla="*/ 2636794 w 3537770"/>
                <a:gd name="connsiteY134" fmla="*/ 527054 h 3538727"/>
                <a:gd name="connsiteX135" fmla="*/ 2674894 w 3537770"/>
                <a:gd name="connsiteY135" fmla="*/ 503623 h 3538727"/>
                <a:gd name="connsiteX136" fmla="*/ 2707089 w 3537770"/>
                <a:gd name="connsiteY136" fmla="*/ 527054 h 3538727"/>
                <a:gd name="connsiteX137" fmla="*/ 2694516 w 3537770"/>
                <a:gd name="connsiteY137" fmla="*/ 575917 h 3538727"/>
                <a:gd name="connsiteX138" fmla="*/ 2644319 w 3537770"/>
                <a:gd name="connsiteY138" fmla="*/ 646212 h 3538727"/>
                <a:gd name="connsiteX139" fmla="*/ 2527161 w 3537770"/>
                <a:gd name="connsiteY139" fmla="*/ 817662 h 3538727"/>
                <a:gd name="connsiteX140" fmla="*/ 2400670 w 3537770"/>
                <a:gd name="connsiteY140" fmla="*/ 1045309 h 3538727"/>
                <a:gd name="connsiteX141" fmla="*/ 2399432 w 3537770"/>
                <a:gd name="connsiteY141" fmla="*/ 1047786 h 3538727"/>
                <a:gd name="connsiteX142" fmla="*/ 2363998 w 3537770"/>
                <a:gd name="connsiteY142" fmla="*/ 1114461 h 3538727"/>
                <a:gd name="connsiteX143" fmla="*/ 2358283 w 3537770"/>
                <a:gd name="connsiteY143" fmla="*/ 1136559 h 3538727"/>
                <a:gd name="connsiteX144" fmla="*/ 2355616 w 3537770"/>
                <a:gd name="connsiteY144" fmla="*/ 1177993 h 3538727"/>
                <a:gd name="connsiteX145" fmla="*/ 2397051 w 3537770"/>
                <a:gd name="connsiteY145" fmla="*/ 1177136 h 3538727"/>
                <a:gd name="connsiteX146" fmla="*/ 2422006 w 3537770"/>
                <a:gd name="connsiteY146" fmla="*/ 1172278 h 3538727"/>
                <a:gd name="connsiteX147" fmla="*/ 2451343 w 3537770"/>
                <a:gd name="connsiteY147" fmla="*/ 1159229 h 3538727"/>
                <a:gd name="connsiteX148" fmla="*/ 2564976 w 3537770"/>
                <a:gd name="connsiteY148" fmla="*/ 1102079 h 3538727"/>
                <a:gd name="connsiteX149" fmla="*/ 2872158 w 3537770"/>
                <a:gd name="connsiteY149" fmla="*/ 900434 h 3538727"/>
                <a:gd name="connsiteX150" fmla="*/ 2961216 w 3537770"/>
                <a:gd name="connsiteY150" fmla="*/ 841189 h 3538727"/>
                <a:gd name="connsiteX151" fmla="*/ 3000364 w 3537770"/>
                <a:gd name="connsiteY151" fmla="*/ 826425 h 3538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</a:cxnLst>
              <a:rect l="l" t="t" r="r" b="b"/>
              <a:pathLst>
                <a:path w="3537770" h="3538727">
                  <a:moveTo>
                    <a:pt x="1102889" y="3539145"/>
                  </a:moveTo>
                  <a:cubicBezTo>
                    <a:pt x="1089840" y="3537476"/>
                    <a:pt x="1077743" y="3531353"/>
                    <a:pt x="1068693" y="3521810"/>
                  </a:cubicBezTo>
                  <a:cubicBezTo>
                    <a:pt x="1016592" y="3474185"/>
                    <a:pt x="956774" y="3449039"/>
                    <a:pt x="905150" y="3430751"/>
                  </a:cubicBezTo>
                  <a:cubicBezTo>
                    <a:pt x="770942" y="3383126"/>
                    <a:pt x="681503" y="3293591"/>
                    <a:pt x="639307" y="3164051"/>
                  </a:cubicBezTo>
                  <a:cubicBezTo>
                    <a:pt x="595206" y="3029081"/>
                    <a:pt x="507861" y="2941832"/>
                    <a:pt x="372607" y="2897351"/>
                  </a:cubicBezTo>
                  <a:cubicBezTo>
                    <a:pt x="244114" y="2855155"/>
                    <a:pt x="152770" y="2764001"/>
                    <a:pt x="108478" y="2634461"/>
                  </a:cubicBezTo>
                  <a:cubicBezTo>
                    <a:pt x="84666" y="2565223"/>
                    <a:pt x="47423" y="2501368"/>
                    <a:pt x="-1154" y="2446532"/>
                  </a:cubicBezTo>
                  <a:lnTo>
                    <a:pt x="-1154" y="2427482"/>
                  </a:lnTo>
                  <a:cubicBezTo>
                    <a:pt x="2751" y="2424149"/>
                    <a:pt x="6656" y="2420624"/>
                    <a:pt x="10371" y="2417291"/>
                  </a:cubicBezTo>
                  <a:cubicBezTo>
                    <a:pt x="21229" y="2406480"/>
                    <a:pt x="33517" y="2397098"/>
                    <a:pt x="46757" y="2389382"/>
                  </a:cubicBezTo>
                  <a:cubicBezTo>
                    <a:pt x="244496" y="2287236"/>
                    <a:pt x="458141" y="2219352"/>
                    <a:pt x="678645" y="2188595"/>
                  </a:cubicBezTo>
                  <a:cubicBezTo>
                    <a:pt x="724746" y="2182499"/>
                    <a:pt x="772752" y="2180880"/>
                    <a:pt x="819139" y="2179070"/>
                  </a:cubicBezTo>
                  <a:cubicBezTo>
                    <a:pt x="839141" y="2178404"/>
                    <a:pt x="859048" y="2177737"/>
                    <a:pt x="878861" y="2176784"/>
                  </a:cubicBezTo>
                  <a:cubicBezTo>
                    <a:pt x="883528" y="2176784"/>
                    <a:pt x="888386" y="2176784"/>
                    <a:pt x="892767" y="2176784"/>
                  </a:cubicBezTo>
                  <a:lnTo>
                    <a:pt x="958775" y="2176308"/>
                  </a:lnTo>
                  <a:lnTo>
                    <a:pt x="925343" y="2119158"/>
                  </a:lnTo>
                  <a:lnTo>
                    <a:pt x="909626" y="2092774"/>
                  </a:lnTo>
                  <a:cubicBezTo>
                    <a:pt x="885528" y="2055312"/>
                    <a:pt x="864859" y="2015707"/>
                    <a:pt x="848000" y="1974473"/>
                  </a:cubicBezTo>
                  <a:cubicBezTo>
                    <a:pt x="767894" y="1759018"/>
                    <a:pt x="803804" y="1558898"/>
                    <a:pt x="951821" y="1395830"/>
                  </a:cubicBezTo>
                  <a:cubicBezTo>
                    <a:pt x="1099840" y="1232762"/>
                    <a:pt x="1254240" y="1084076"/>
                    <a:pt x="1386733" y="959204"/>
                  </a:cubicBezTo>
                  <a:cubicBezTo>
                    <a:pt x="1489031" y="861877"/>
                    <a:pt x="1624858" y="807565"/>
                    <a:pt x="1766019" y="807470"/>
                  </a:cubicBezTo>
                  <a:cubicBezTo>
                    <a:pt x="1892701" y="808223"/>
                    <a:pt x="2015574" y="850923"/>
                    <a:pt x="2115491" y="928914"/>
                  </a:cubicBezTo>
                  <a:lnTo>
                    <a:pt x="2177976" y="977491"/>
                  </a:lnTo>
                  <a:lnTo>
                    <a:pt x="2176356" y="887099"/>
                  </a:lnTo>
                  <a:cubicBezTo>
                    <a:pt x="2176356" y="854524"/>
                    <a:pt x="2175499" y="823758"/>
                    <a:pt x="2177117" y="793373"/>
                  </a:cubicBezTo>
                  <a:cubicBezTo>
                    <a:pt x="2191025" y="541151"/>
                    <a:pt x="2263510" y="290453"/>
                    <a:pt x="2398764" y="26706"/>
                  </a:cubicBezTo>
                  <a:cubicBezTo>
                    <a:pt x="2403718" y="19105"/>
                    <a:pt x="2410004" y="12399"/>
                    <a:pt x="2417243" y="6894"/>
                  </a:cubicBezTo>
                  <a:lnTo>
                    <a:pt x="2424483" y="417"/>
                  </a:lnTo>
                  <a:lnTo>
                    <a:pt x="2444390" y="417"/>
                  </a:lnTo>
                  <a:cubicBezTo>
                    <a:pt x="2496300" y="46994"/>
                    <a:pt x="2559642" y="82808"/>
                    <a:pt x="2648225" y="115955"/>
                  </a:cubicBezTo>
                  <a:cubicBezTo>
                    <a:pt x="2765572" y="157875"/>
                    <a:pt x="2856632" y="252182"/>
                    <a:pt x="2894446" y="370940"/>
                  </a:cubicBezTo>
                  <a:cubicBezTo>
                    <a:pt x="2930260" y="477905"/>
                    <a:pt x="2982743" y="549248"/>
                    <a:pt x="3059609" y="595349"/>
                  </a:cubicBezTo>
                  <a:cubicBezTo>
                    <a:pt x="3087993" y="611246"/>
                    <a:pt x="3117807" y="624457"/>
                    <a:pt x="3148667" y="634782"/>
                  </a:cubicBezTo>
                  <a:lnTo>
                    <a:pt x="3164861" y="640688"/>
                  </a:lnTo>
                  <a:cubicBezTo>
                    <a:pt x="3293639" y="689170"/>
                    <a:pt x="3381935" y="777657"/>
                    <a:pt x="3427084" y="903768"/>
                  </a:cubicBezTo>
                  <a:cubicBezTo>
                    <a:pt x="3447277" y="960061"/>
                    <a:pt x="3472422" y="1019306"/>
                    <a:pt x="3519381" y="1070456"/>
                  </a:cubicBezTo>
                  <a:cubicBezTo>
                    <a:pt x="3532335" y="1084648"/>
                    <a:pt x="3538431" y="1097983"/>
                    <a:pt x="3536145" y="1109127"/>
                  </a:cubicBezTo>
                  <a:cubicBezTo>
                    <a:pt x="3533859" y="1120271"/>
                    <a:pt x="3522524" y="1132463"/>
                    <a:pt x="3503664" y="1141893"/>
                  </a:cubicBezTo>
                  <a:cubicBezTo>
                    <a:pt x="3219915" y="1284768"/>
                    <a:pt x="2950739" y="1357158"/>
                    <a:pt x="2680704" y="1362492"/>
                  </a:cubicBezTo>
                  <a:lnTo>
                    <a:pt x="2654130" y="1362492"/>
                  </a:lnTo>
                  <a:lnTo>
                    <a:pt x="2563166" y="1362492"/>
                  </a:lnTo>
                  <a:lnTo>
                    <a:pt x="2608219" y="1423547"/>
                  </a:lnTo>
                  <a:cubicBezTo>
                    <a:pt x="2780717" y="1657386"/>
                    <a:pt x="2764525" y="1953899"/>
                    <a:pt x="2567738" y="2161354"/>
                  </a:cubicBezTo>
                  <a:cubicBezTo>
                    <a:pt x="2435626" y="2300800"/>
                    <a:pt x="2297990" y="2438341"/>
                    <a:pt x="2158830" y="2570357"/>
                  </a:cubicBezTo>
                  <a:cubicBezTo>
                    <a:pt x="2049197" y="2674180"/>
                    <a:pt x="1911180" y="2731425"/>
                    <a:pt x="1769639" y="2731425"/>
                  </a:cubicBezTo>
                  <a:cubicBezTo>
                    <a:pt x="1646575" y="2731425"/>
                    <a:pt x="1525702" y="2689420"/>
                    <a:pt x="1420071" y="2609981"/>
                  </a:cubicBezTo>
                  <a:lnTo>
                    <a:pt x="1359110" y="2564071"/>
                  </a:lnTo>
                  <a:lnTo>
                    <a:pt x="1359110" y="2641509"/>
                  </a:lnTo>
                  <a:cubicBezTo>
                    <a:pt x="1359110" y="2667036"/>
                    <a:pt x="1359110" y="2690944"/>
                    <a:pt x="1359110" y="2714566"/>
                  </a:cubicBezTo>
                  <a:cubicBezTo>
                    <a:pt x="1354158" y="2916877"/>
                    <a:pt x="1306438" y="3121664"/>
                    <a:pt x="1208711" y="3359123"/>
                  </a:cubicBezTo>
                  <a:cubicBezTo>
                    <a:pt x="1187756" y="3409891"/>
                    <a:pt x="1163182" y="3459611"/>
                    <a:pt x="1139846" y="3506189"/>
                  </a:cubicBezTo>
                  <a:cubicBezTo>
                    <a:pt x="1132321" y="3521238"/>
                    <a:pt x="1119747" y="3539145"/>
                    <a:pt x="1102889" y="3539145"/>
                  </a:cubicBezTo>
                  <a:close/>
                  <a:moveTo>
                    <a:pt x="891624" y="2256032"/>
                  </a:moveTo>
                  <a:cubicBezTo>
                    <a:pt x="622733" y="2256032"/>
                    <a:pt x="262974" y="2339567"/>
                    <a:pt x="136481" y="2431292"/>
                  </a:cubicBezTo>
                  <a:lnTo>
                    <a:pt x="111907" y="2449104"/>
                  </a:lnTo>
                  <a:lnTo>
                    <a:pt x="123814" y="2477012"/>
                  </a:lnTo>
                  <a:cubicBezTo>
                    <a:pt x="127909" y="2486537"/>
                    <a:pt x="132100" y="2496062"/>
                    <a:pt x="136291" y="2505587"/>
                  </a:cubicBezTo>
                  <a:lnTo>
                    <a:pt x="137434" y="2508445"/>
                  </a:lnTo>
                  <a:cubicBezTo>
                    <a:pt x="151246" y="2540258"/>
                    <a:pt x="165247" y="2572548"/>
                    <a:pt x="176772" y="2604552"/>
                  </a:cubicBezTo>
                  <a:cubicBezTo>
                    <a:pt x="216492" y="2714375"/>
                    <a:pt x="289358" y="2787432"/>
                    <a:pt x="399467" y="2828104"/>
                  </a:cubicBezTo>
                  <a:lnTo>
                    <a:pt x="414040" y="2833438"/>
                  </a:lnTo>
                  <a:cubicBezTo>
                    <a:pt x="446521" y="2844096"/>
                    <a:pt x="478048" y="2857812"/>
                    <a:pt x="507956" y="2874395"/>
                  </a:cubicBezTo>
                  <a:cubicBezTo>
                    <a:pt x="605017" y="2931907"/>
                    <a:pt x="676550" y="3024244"/>
                    <a:pt x="707981" y="3132618"/>
                  </a:cubicBezTo>
                  <a:cubicBezTo>
                    <a:pt x="738271" y="3231583"/>
                    <a:pt x="804470" y="3304068"/>
                    <a:pt x="904673" y="3349407"/>
                  </a:cubicBezTo>
                  <a:cubicBezTo>
                    <a:pt x="942773" y="3366743"/>
                    <a:pt x="981921" y="3381887"/>
                    <a:pt x="1022783" y="3397985"/>
                  </a:cubicBezTo>
                  <a:lnTo>
                    <a:pt x="1061835" y="3413415"/>
                  </a:lnTo>
                  <a:lnTo>
                    <a:pt x="1096125" y="3427036"/>
                  </a:lnTo>
                  <a:lnTo>
                    <a:pt x="1110794" y="3393222"/>
                  </a:lnTo>
                  <a:cubicBezTo>
                    <a:pt x="1250526" y="3071944"/>
                    <a:pt x="1300246" y="2813340"/>
                    <a:pt x="1272147" y="2555022"/>
                  </a:cubicBezTo>
                  <a:lnTo>
                    <a:pt x="1258336" y="2427673"/>
                  </a:lnTo>
                  <a:lnTo>
                    <a:pt x="1200329" y="2541973"/>
                  </a:lnTo>
                  <a:cubicBezTo>
                    <a:pt x="1111080" y="2717804"/>
                    <a:pt x="997542" y="2876681"/>
                    <a:pt x="898197" y="3011841"/>
                  </a:cubicBezTo>
                  <a:cubicBezTo>
                    <a:pt x="886671" y="3027462"/>
                    <a:pt x="873146" y="3036035"/>
                    <a:pt x="860097" y="3036035"/>
                  </a:cubicBezTo>
                  <a:cubicBezTo>
                    <a:pt x="852953" y="3035857"/>
                    <a:pt x="845999" y="3033497"/>
                    <a:pt x="840284" y="3029272"/>
                  </a:cubicBezTo>
                  <a:cubicBezTo>
                    <a:pt x="819615" y="3014603"/>
                    <a:pt x="818662" y="2993553"/>
                    <a:pt x="837427" y="2966788"/>
                  </a:cubicBezTo>
                  <a:cubicBezTo>
                    <a:pt x="848380" y="2951072"/>
                    <a:pt x="859811" y="2935451"/>
                    <a:pt x="870859" y="2920496"/>
                  </a:cubicBezTo>
                  <a:cubicBezTo>
                    <a:pt x="881908" y="2905542"/>
                    <a:pt x="893719" y="2889445"/>
                    <a:pt x="904864" y="2873538"/>
                  </a:cubicBezTo>
                  <a:cubicBezTo>
                    <a:pt x="1010877" y="2721614"/>
                    <a:pt x="1103936" y="2583216"/>
                    <a:pt x="1169753" y="2427101"/>
                  </a:cubicBezTo>
                  <a:cubicBezTo>
                    <a:pt x="1172611" y="2420005"/>
                    <a:pt x="1174326" y="2412528"/>
                    <a:pt x="1174993" y="2404908"/>
                  </a:cubicBezTo>
                  <a:lnTo>
                    <a:pt x="1179469" y="2361379"/>
                  </a:lnTo>
                  <a:lnTo>
                    <a:pt x="1135750" y="2362903"/>
                  </a:lnTo>
                  <a:cubicBezTo>
                    <a:pt x="1126606" y="2362836"/>
                    <a:pt x="1117461" y="2364694"/>
                    <a:pt x="1109079" y="2368332"/>
                  </a:cubicBezTo>
                  <a:cubicBezTo>
                    <a:pt x="1077838" y="2382810"/>
                    <a:pt x="1046786" y="2398241"/>
                    <a:pt x="1016687" y="2413290"/>
                  </a:cubicBezTo>
                  <a:cubicBezTo>
                    <a:pt x="993447" y="2424815"/>
                    <a:pt x="969634" y="2436722"/>
                    <a:pt x="946106" y="2447961"/>
                  </a:cubicBezTo>
                  <a:cubicBezTo>
                    <a:pt x="939630" y="2451181"/>
                    <a:pt x="932582" y="2452905"/>
                    <a:pt x="925343" y="2453009"/>
                  </a:cubicBezTo>
                  <a:cubicBezTo>
                    <a:pt x="912674" y="2453190"/>
                    <a:pt x="901053" y="2446371"/>
                    <a:pt x="894957" y="2435293"/>
                  </a:cubicBezTo>
                  <a:cubicBezTo>
                    <a:pt x="884194" y="2416243"/>
                    <a:pt x="890385" y="2394907"/>
                    <a:pt x="910292" y="2381762"/>
                  </a:cubicBezTo>
                  <a:cubicBezTo>
                    <a:pt x="919342" y="2376124"/>
                    <a:pt x="928581" y="2370942"/>
                    <a:pt x="938106" y="2366237"/>
                  </a:cubicBezTo>
                  <a:lnTo>
                    <a:pt x="945250" y="2362522"/>
                  </a:lnTo>
                  <a:lnTo>
                    <a:pt x="1003256" y="2332423"/>
                  </a:lnTo>
                  <a:lnTo>
                    <a:pt x="1115652" y="2274130"/>
                  </a:lnTo>
                  <a:lnTo>
                    <a:pt x="989732" y="2260700"/>
                  </a:lnTo>
                  <a:cubicBezTo>
                    <a:pt x="957156" y="2257414"/>
                    <a:pt x="924390" y="2255851"/>
                    <a:pt x="891624" y="2256032"/>
                  </a:cubicBezTo>
                  <a:close/>
                  <a:moveTo>
                    <a:pt x="1767924" y="883480"/>
                  </a:moveTo>
                  <a:cubicBezTo>
                    <a:pt x="1644480" y="883461"/>
                    <a:pt x="1525798" y="931257"/>
                    <a:pt x="1436739" y="1016830"/>
                  </a:cubicBezTo>
                  <a:cubicBezTo>
                    <a:pt x="1292626" y="1154371"/>
                    <a:pt x="1151942" y="1294865"/>
                    <a:pt x="1018687" y="1434596"/>
                  </a:cubicBezTo>
                  <a:cubicBezTo>
                    <a:pt x="836474" y="1625573"/>
                    <a:pt x="836093" y="1913609"/>
                    <a:pt x="1017925" y="2104394"/>
                  </a:cubicBezTo>
                  <a:cubicBezTo>
                    <a:pt x="1158133" y="2251556"/>
                    <a:pt x="1306818" y="2396621"/>
                    <a:pt x="1437978" y="2524637"/>
                  </a:cubicBezTo>
                  <a:cubicBezTo>
                    <a:pt x="1523703" y="2608267"/>
                    <a:pt x="1630764" y="2650939"/>
                    <a:pt x="1765066" y="2655035"/>
                  </a:cubicBezTo>
                  <a:lnTo>
                    <a:pt x="1766971" y="2655035"/>
                  </a:lnTo>
                  <a:cubicBezTo>
                    <a:pt x="1900321" y="2652653"/>
                    <a:pt x="2011477" y="2608743"/>
                    <a:pt x="2098061" y="2524256"/>
                  </a:cubicBezTo>
                  <a:cubicBezTo>
                    <a:pt x="2240936" y="2385001"/>
                    <a:pt x="2380382" y="2248031"/>
                    <a:pt x="2515827" y="2106680"/>
                  </a:cubicBezTo>
                  <a:cubicBezTo>
                    <a:pt x="2699183" y="1914847"/>
                    <a:pt x="2699565" y="1625763"/>
                    <a:pt x="2516684" y="1434215"/>
                  </a:cubicBezTo>
                  <a:cubicBezTo>
                    <a:pt x="2382763" y="1293912"/>
                    <a:pt x="2242174" y="1153323"/>
                    <a:pt x="2098632" y="1016544"/>
                  </a:cubicBezTo>
                  <a:cubicBezTo>
                    <a:pt x="2009668" y="931057"/>
                    <a:pt x="1890987" y="883366"/>
                    <a:pt x="1767638" y="883480"/>
                  </a:cubicBezTo>
                  <a:close/>
                  <a:moveTo>
                    <a:pt x="3000650" y="826330"/>
                  </a:moveTo>
                  <a:cubicBezTo>
                    <a:pt x="3011127" y="826463"/>
                    <a:pt x="3020843" y="831921"/>
                    <a:pt x="3026367" y="840808"/>
                  </a:cubicBezTo>
                  <a:cubicBezTo>
                    <a:pt x="3032463" y="848485"/>
                    <a:pt x="3035130" y="858353"/>
                    <a:pt x="3033606" y="868049"/>
                  </a:cubicBezTo>
                  <a:cubicBezTo>
                    <a:pt x="3030082" y="881537"/>
                    <a:pt x="3021318" y="893052"/>
                    <a:pt x="3009221" y="900053"/>
                  </a:cubicBezTo>
                  <a:cubicBezTo>
                    <a:pt x="2900256" y="973586"/>
                    <a:pt x="2756143" y="1070075"/>
                    <a:pt x="2608600" y="1165801"/>
                  </a:cubicBezTo>
                  <a:cubicBezTo>
                    <a:pt x="2584216" y="1180955"/>
                    <a:pt x="2559071" y="1194719"/>
                    <a:pt x="2533162" y="1207044"/>
                  </a:cubicBezTo>
                  <a:lnTo>
                    <a:pt x="2412100" y="1267147"/>
                  </a:lnTo>
                  <a:lnTo>
                    <a:pt x="2546688" y="1279148"/>
                  </a:lnTo>
                  <a:cubicBezTo>
                    <a:pt x="2586978" y="1282768"/>
                    <a:pt x="2627746" y="1284578"/>
                    <a:pt x="2667750" y="1284578"/>
                  </a:cubicBezTo>
                  <a:cubicBezTo>
                    <a:pt x="2894446" y="1284578"/>
                    <a:pt x="3117807" y="1231523"/>
                    <a:pt x="3391650" y="1113128"/>
                  </a:cubicBezTo>
                  <a:lnTo>
                    <a:pt x="3426417" y="1097983"/>
                  </a:lnTo>
                  <a:lnTo>
                    <a:pt x="3411558" y="1063216"/>
                  </a:lnTo>
                  <a:lnTo>
                    <a:pt x="3398889" y="1033880"/>
                  </a:lnTo>
                  <a:lnTo>
                    <a:pt x="3398223" y="1032260"/>
                  </a:lnTo>
                  <a:cubicBezTo>
                    <a:pt x="3383554" y="998447"/>
                    <a:pt x="3369648" y="966442"/>
                    <a:pt x="3357647" y="933581"/>
                  </a:cubicBezTo>
                  <a:cubicBezTo>
                    <a:pt x="3317547" y="823949"/>
                    <a:pt x="3244490" y="751082"/>
                    <a:pt x="3134285" y="710791"/>
                  </a:cubicBezTo>
                  <a:lnTo>
                    <a:pt x="3124093" y="707077"/>
                  </a:lnTo>
                  <a:cubicBezTo>
                    <a:pt x="3090090" y="695990"/>
                    <a:pt x="3057228" y="681674"/>
                    <a:pt x="3025985" y="664309"/>
                  </a:cubicBezTo>
                  <a:cubicBezTo>
                    <a:pt x="2928831" y="606693"/>
                    <a:pt x="2857298" y="514214"/>
                    <a:pt x="2825960" y="405706"/>
                  </a:cubicBezTo>
                  <a:cubicBezTo>
                    <a:pt x="2797385" y="310932"/>
                    <a:pt x="2735093" y="240256"/>
                    <a:pt x="2641747" y="195680"/>
                  </a:cubicBezTo>
                  <a:cubicBezTo>
                    <a:pt x="2600409" y="175867"/>
                    <a:pt x="2558690" y="159580"/>
                    <a:pt x="2514589" y="142244"/>
                  </a:cubicBezTo>
                  <a:cubicBezTo>
                    <a:pt x="2500587" y="136786"/>
                    <a:pt x="2486395" y="131195"/>
                    <a:pt x="2472108" y="125480"/>
                  </a:cubicBezTo>
                  <a:lnTo>
                    <a:pt x="2437721" y="111764"/>
                  </a:lnTo>
                  <a:lnTo>
                    <a:pt x="2422958" y="145769"/>
                  </a:lnTo>
                  <a:cubicBezTo>
                    <a:pt x="2329517" y="362557"/>
                    <a:pt x="2226076" y="654404"/>
                    <a:pt x="2256842" y="990065"/>
                  </a:cubicBezTo>
                  <a:lnTo>
                    <a:pt x="2267986" y="1111127"/>
                  </a:lnTo>
                  <a:lnTo>
                    <a:pt x="2345234" y="974920"/>
                  </a:lnTo>
                  <a:cubicBezTo>
                    <a:pt x="2378762" y="915484"/>
                    <a:pt x="2410385" y="859477"/>
                    <a:pt x="2445437" y="804803"/>
                  </a:cubicBezTo>
                  <a:cubicBezTo>
                    <a:pt x="2502587" y="715935"/>
                    <a:pt x="2564786" y="628210"/>
                    <a:pt x="2625078" y="543437"/>
                  </a:cubicBezTo>
                  <a:lnTo>
                    <a:pt x="2636794" y="527054"/>
                  </a:lnTo>
                  <a:cubicBezTo>
                    <a:pt x="2644985" y="513567"/>
                    <a:pt x="2659178" y="504851"/>
                    <a:pt x="2674894" y="503623"/>
                  </a:cubicBezTo>
                  <a:cubicBezTo>
                    <a:pt x="2689372" y="504194"/>
                    <a:pt x="2702040" y="513453"/>
                    <a:pt x="2707089" y="527054"/>
                  </a:cubicBezTo>
                  <a:cubicBezTo>
                    <a:pt x="2714328" y="543152"/>
                    <a:pt x="2709090" y="555153"/>
                    <a:pt x="2694516" y="575917"/>
                  </a:cubicBezTo>
                  <a:cubicBezTo>
                    <a:pt x="2678038" y="599444"/>
                    <a:pt x="2661179" y="622781"/>
                    <a:pt x="2644319" y="646212"/>
                  </a:cubicBezTo>
                  <a:cubicBezTo>
                    <a:pt x="2604504" y="701362"/>
                    <a:pt x="2563357" y="758512"/>
                    <a:pt x="2527161" y="817662"/>
                  </a:cubicBezTo>
                  <a:cubicBezTo>
                    <a:pt x="2481822" y="891957"/>
                    <a:pt x="2440579" y="970062"/>
                    <a:pt x="2400670" y="1045309"/>
                  </a:cubicBezTo>
                  <a:lnTo>
                    <a:pt x="2399432" y="1047786"/>
                  </a:lnTo>
                  <a:lnTo>
                    <a:pt x="2363998" y="1114461"/>
                  </a:lnTo>
                  <a:cubicBezTo>
                    <a:pt x="2360474" y="1121309"/>
                    <a:pt x="2358474" y="1128863"/>
                    <a:pt x="2358283" y="1136559"/>
                  </a:cubicBezTo>
                  <a:lnTo>
                    <a:pt x="2355616" y="1177993"/>
                  </a:lnTo>
                  <a:lnTo>
                    <a:pt x="2397051" y="1177136"/>
                  </a:lnTo>
                  <a:cubicBezTo>
                    <a:pt x="2405622" y="1177307"/>
                    <a:pt x="2414099" y="1175659"/>
                    <a:pt x="2422006" y="1172278"/>
                  </a:cubicBezTo>
                  <a:lnTo>
                    <a:pt x="2451343" y="1159229"/>
                  </a:lnTo>
                  <a:cubicBezTo>
                    <a:pt x="2490586" y="1143122"/>
                    <a:pt x="2528590" y="1124015"/>
                    <a:pt x="2564976" y="1102079"/>
                  </a:cubicBezTo>
                  <a:cubicBezTo>
                    <a:pt x="2668418" y="1036070"/>
                    <a:pt x="2771954" y="967109"/>
                    <a:pt x="2872158" y="900434"/>
                  </a:cubicBezTo>
                  <a:lnTo>
                    <a:pt x="2961216" y="841189"/>
                  </a:lnTo>
                  <a:cubicBezTo>
                    <a:pt x="2972550" y="832607"/>
                    <a:pt x="2986172" y="827482"/>
                    <a:pt x="3000364" y="8264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47" name="Полилиния: фигура 46">
              <a:extLst>
                <a:ext uri="{FF2B5EF4-FFF2-40B4-BE49-F238E27FC236}">
                  <a16:creationId xmlns:a16="http://schemas.microsoft.com/office/drawing/2014/main" xmlns="" id="{1DF350A1-F782-4A43-9A99-71D892510613}"/>
                </a:ext>
              </a:extLst>
            </p:cNvPr>
            <p:cNvSpPr/>
            <p:nvPr/>
          </p:nvSpPr>
          <p:spPr>
            <a:xfrm>
              <a:off x="5850295" y="2700295"/>
              <a:ext cx="499640" cy="159870"/>
            </a:xfrm>
            <a:custGeom>
              <a:avLst/>
              <a:gdLst>
                <a:gd name="connsiteX0" fmla="*/ 30619 w 499640"/>
                <a:gd name="connsiteY0" fmla="*/ 160288 h 159870"/>
                <a:gd name="connsiteX1" fmla="*/ 6806 w 499640"/>
                <a:gd name="connsiteY1" fmla="*/ 146286 h 159870"/>
                <a:gd name="connsiteX2" fmla="*/ 33285 w 499640"/>
                <a:gd name="connsiteY2" fmla="*/ 75229 h 159870"/>
                <a:gd name="connsiteX3" fmla="*/ 247122 w 499640"/>
                <a:gd name="connsiteY3" fmla="*/ 458 h 159870"/>
                <a:gd name="connsiteX4" fmla="*/ 471435 w 499640"/>
                <a:gd name="connsiteY4" fmla="*/ 86183 h 159870"/>
                <a:gd name="connsiteX5" fmla="*/ 492581 w 499640"/>
                <a:gd name="connsiteY5" fmla="*/ 114091 h 159870"/>
                <a:gd name="connsiteX6" fmla="*/ 498486 w 499640"/>
                <a:gd name="connsiteY6" fmla="*/ 122950 h 159870"/>
                <a:gd name="connsiteX7" fmla="*/ 492961 w 499640"/>
                <a:gd name="connsiteY7" fmla="*/ 131522 h 159870"/>
                <a:gd name="connsiteX8" fmla="*/ 475436 w 499640"/>
                <a:gd name="connsiteY8" fmla="*/ 153430 h 159870"/>
                <a:gd name="connsiteX9" fmla="*/ 461815 w 499640"/>
                <a:gd name="connsiteY9" fmla="*/ 155525 h 159870"/>
                <a:gd name="connsiteX10" fmla="*/ 429526 w 499640"/>
                <a:gd name="connsiteY10" fmla="*/ 148381 h 159870"/>
                <a:gd name="connsiteX11" fmla="*/ 388282 w 499640"/>
                <a:gd name="connsiteY11" fmla="*/ 123616 h 159870"/>
                <a:gd name="connsiteX12" fmla="*/ 329704 w 499640"/>
                <a:gd name="connsiteY12" fmla="*/ 90850 h 159870"/>
                <a:gd name="connsiteX13" fmla="*/ 241978 w 499640"/>
                <a:gd name="connsiteY13" fmla="*/ 74563 h 159870"/>
                <a:gd name="connsiteX14" fmla="*/ 82434 w 499640"/>
                <a:gd name="connsiteY14" fmla="*/ 134570 h 159870"/>
                <a:gd name="connsiteX15" fmla="*/ 30619 w 499640"/>
                <a:gd name="connsiteY15" fmla="*/ 160288 h 159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99640" h="159870">
                  <a:moveTo>
                    <a:pt x="30619" y="160288"/>
                  </a:moveTo>
                  <a:cubicBezTo>
                    <a:pt x="20807" y="160021"/>
                    <a:pt x="11853" y="154735"/>
                    <a:pt x="6806" y="146286"/>
                  </a:cubicBezTo>
                  <a:cubicBezTo>
                    <a:pt x="424" y="138190"/>
                    <a:pt x="-16436" y="116377"/>
                    <a:pt x="33285" y="75229"/>
                  </a:cubicBezTo>
                  <a:cubicBezTo>
                    <a:pt x="93769" y="26290"/>
                    <a:pt x="169302" y="-142"/>
                    <a:pt x="247122" y="458"/>
                  </a:cubicBezTo>
                  <a:cubicBezTo>
                    <a:pt x="330084" y="-866"/>
                    <a:pt x="410476" y="29833"/>
                    <a:pt x="471435" y="86183"/>
                  </a:cubicBezTo>
                  <a:cubicBezTo>
                    <a:pt x="479436" y="94718"/>
                    <a:pt x="486580" y="104071"/>
                    <a:pt x="492581" y="114091"/>
                  </a:cubicBezTo>
                  <a:cubicBezTo>
                    <a:pt x="494486" y="117044"/>
                    <a:pt x="496485" y="119997"/>
                    <a:pt x="498486" y="122950"/>
                  </a:cubicBezTo>
                  <a:cubicBezTo>
                    <a:pt x="496485" y="125902"/>
                    <a:pt x="494676" y="128855"/>
                    <a:pt x="492961" y="131522"/>
                  </a:cubicBezTo>
                  <a:cubicBezTo>
                    <a:pt x="487151" y="140571"/>
                    <a:pt x="480198" y="151620"/>
                    <a:pt x="475436" y="153430"/>
                  </a:cubicBezTo>
                  <a:cubicBezTo>
                    <a:pt x="471054" y="154963"/>
                    <a:pt x="466483" y="155677"/>
                    <a:pt x="461815" y="155525"/>
                  </a:cubicBezTo>
                  <a:cubicBezTo>
                    <a:pt x="450671" y="155392"/>
                    <a:pt x="439717" y="152963"/>
                    <a:pt x="429526" y="148381"/>
                  </a:cubicBezTo>
                  <a:cubicBezTo>
                    <a:pt x="415238" y="141114"/>
                    <a:pt x="401426" y="132837"/>
                    <a:pt x="388282" y="123616"/>
                  </a:cubicBezTo>
                  <a:cubicBezTo>
                    <a:pt x="370090" y="110396"/>
                    <a:pt x="350468" y="99394"/>
                    <a:pt x="329704" y="90850"/>
                  </a:cubicBezTo>
                  <a:cubicBezTo>
                    <a:pt x="301604" y="80306"/>
                    <a:pt x="271982" y="74791"/>
                    <a:pt x="241978" y="74563"/>
                  </a:cubicBezTo>
                  <a:cubicBezTo>
                    <a:pt x="186161" y="74563"/>
                    <a:pt x="132440" y="94756"/>
                    <a:pt x="82434" y="134570"/>
                  </a:cubicBezTo>
                  <a:cubicBezTo>
                    <a:pt x="55765" y="155906"/>
                    <a:pt x="39571" y="160288"/>
                    <a:pt x="30619" y="1602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49" name="Полилиния: фигура 48">
              <a:extLst>
                <a:ext uri="{FF2B5EF4-FFF2-40B4-BE49-F238E27FC236}">
                  <a16:creationId xmlns:a16="http://schemas.microsoft.com/office/drawing/2014/main" xmlns="" id="{5A846B8A-04F7-49C2-B9A7-0171059BBCD0}"/>
                </a:ext>
              </a:extLst>
            </p:cNvPr>
            <p:cNvSpPr/>
            <p:nvPr/>
          </p:nvSpPr>
          <p:spPr>
            <a:xfrm>
              <a:off x="4830658" y="4161562"/>
              <a:ext cx="270997" cy="215459"/>
            </a:xfrm>
            <a:custGeom>
              <a:avLst/>
              <a:gdLst>
                <a:gd name="connsiteX0" fmla="*/ 29842 w 270997"/>
                <a:gd name="connsiteY0" fmla="*/ 211686 h 215459"/>
                <a:gd name="connsiteX1" fmla="*/ 2696 w 270997"/>
                <a:gd name="connsiteY1" fmla="*/ 186254 h 215459"/>
                <a:gd name="connsiteX2" fmla="*/ 15269 w 270997"/>
                <a:gd name="connsiteY2" fmla="*/ 146630 h 215459"/>
                <a:gd name="connsiteX3" fmla="*/ 79848 w 270997"/>
                <a:gd name="connsiteY3" fmla="*/ 99005 h 215459"/>
                <a:gd name="connsiteX4" fmla="*/ 104422 w 270997"/>
                <a:gd name="connsiteY4" fmla="*/ 81574 h 215459"/>
                <a:gd name="connsiteX5" fmla="*/ 129950 w 270997"/>
                <a:gd name="connsiteY5" fmla="*/ 63191 h 215459"/>
                <a:gd name="connsiteX6" fmla="*/ 203197 w 270997"/>
                <a:gd name="connsiteY6" fmla="*/ 11375 h 215459"/>
                <a:gd name="connsiteX7" fmla="*/ 234248 w 270997"/>
                <a:gd name="connsiteY7" fmla="*/ 421 h 215459"/>
                <a:gd name="connsiteX8" fmla="*/ 262823 w 270997"/>
                <a:gd name="connsiteY8" fmla="*/ 16233 h 215459"/>
                <a:gd name="connsiteX9" fmla="*/ 248059 w 270997"/>
                <a:gd name="connsiteY9" fmla="*/ 71859 h 215459"/>
                <a:gd name="connsiteX10" fmla="*/ 64609 w 270997"/>
                <a:gd name="connsiteY10" fmla="*/ 203018 h 215459"/>
                <a:gd name="connsiteX11" fmla="*/ 44225 w 270997"/>
                <a:gd name="connsiteY11" fmla="*/ 212543 h 215459"/>
                <a:gd name="connsiteX12" fmla="*/ 36319 w 270997"/>
                <a:gd name="connsiteY12" fmla="*/ 215877 h 21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0997" h="215459">
                  <a:moveTo>
                    <a:pt x="29842" y="211686"/>
                  </a:moveTo>
                  <a:cubicBezTo>
                    <a:pt x="19459" y="204790"/>
                    <a:pt x="10220" y="196198"/>
                    <a:pt x="2696" y="186254"/>
                  </a:cubicBezTo>
                  <a:cubicBezTo>
                    <a:pt x="-7972" y="169014"/>
                    <a:pt x="5934" y="154060"/>
                    <a:pt x="15269" y="146630"/>
                  </a:cubicBezTo>
                  <a:cubicBezTo>
                    <a:pt x="36034" y="130152"/>
                    <a:pt x="58322" y="114436"/>
                    <a:pt x="79848" y="99005"/>
                  </a:cubicBezTo>
                  <a:lnTo>
                    <a:pt x="104422" y="81574"/>
                  </a:lnTo>
                  <a:lnTo>
                    <a:pt x="129950" y="63191"/>
                  </a:lnTo>
                  <a:cubicBezTo>
                    <a:pt x="153953" y="45760"/>
                    <a:pt x="178527" y="28044"/>
                    <a:pt x="203197" y="11375"/>
                  </a:cubicBezTo>
                  <a:cubicBezTo>
                    <a:pt x="212246" y="4755"/>
                    <a:pt x="223009" y="945"/>
                    <a:pt x="234248" y="421"/>
                  </a:cubicBezTo>
                  <a:cubicBezTo>
                    <a:pt x="245869" y="231"/>
                    <a:pt x="256823" y="6251"/>
                    <a:pt x="262823" y="16233"/>
                  </a:cubicBezTo>
                  <a:cubicBezTo>
                    <a:pt x="280349" y="42331"/>
                    <a:pt x="261109" y="62239"/>
                    <a:pt x="248059" y="71859"/>
                  </a:cubicBezTo>
                  <a:cubicBezTo>
                    <a:pt x="186337" y="117198"/>
                    <a:pt x="123377" y="161680"/>
                    <a:pt x="64609" y="203018"/>
                  </a:cubicBezTo>
                  <a:cubicBezTo>
                    <a:pt x="58131" y="206857"/>
                    <a:pt x="51273" y="210048"/>
                    <a:pt x="44225" y="212543"/>
                  </a:cubicBezTo>
                  <a:lnTo>
                    <a:pt x="36319" y="2158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</p:grpSp>
      <p:pic>
        <p:nvPicPr>
          <p:cNvPr id="4" name="hollow-bell-notification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595348" y="733261"/>
            <a:ext cx="487363" cy="487363"/>
          </a:xfrm>
          <a:prstGeom prst="rect">
            <a:avLst/>
          </a:prstGeom>
        </p:spPr>
      </p:pic>
      <p:pic>
        <p:nvPicPr>
          <p:cNvPr id="29" name="hollow-bell-notification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324328" y="733261"/>
            <a:ext cx="487363" cy="487363"/>
          </a:xfrm>
          <a:prstGeom prst="rect">
            <a:avLst/>
          </a:prstGeom>
        </p:spPr>
      </p:pic>
      <p:pic>
        <p:nvPicPr>
          <p:cNvPr id="30" name="hollow-bell-notification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053308" y="73326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32085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211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365"/>
                            </p:stCondLst>
                            <p:childTnLst>
                              <p:par>
                                <p:cTn id="1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2115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48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" presetClass="mediacall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2115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20000" showWhenStopped="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20000" showWhenStopped="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audio>
              <p:cMediaNode vol="20000" showWhenStopped="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  <p:bldLst>
      <p:bldP spid="8" grpId="0"/>
      <p:bldP spid="9" grpId="0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Рисунок 36">
            <a:extLst>
              <a:ext uri="{FF2B5EF4-FFF2-40B4-BE49-F238E27FC236}">
                <a16:creationId xmlns:a16="http://schemas.microsoft.com/office/drawing/2014/main" xmlns="" id="{C939EC38-54A7-49E0-B75B-EA3D2A5C33E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459801">
            <a:off x="8691241" y="5576609"/>
            <a:ext cx="1406784" cy="1836973"/>
          </a:xfrm>
          <a:prstGeom prst="rect">
            <a:avLst/>
          </a:prstGeom>
        </p:spPr>
      </p:pic>
      <p:pic>
        <p:nvPicPr>
          <p:cNvPr id="36" name="Рисунок 35">
            <a:extLst>
              <a:ext uri="{FF2B5EF4-FFF2-40B4-BE49-F238E27FC236}">
                <a16:creationId xmlns:a16="http://schemas.microsoft.com/office/drawing/2014/main" xmlns="" id="{4793E68B-8F02-429C-8B9B-8271F5DC1BF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8424" y="5167884"/>
            <a:ext cx="2496312" cy="2496312"/>
          </a:xfrm>
          <a:prstGeom prst="rect">
            <a:avLst/>
          </a:prstGeom>
        </p:spPr>
      </p:pic>
      <p:pic>
        <p:nvPicPr>
          <p:cNvPr id="34" name="Рисунок 33">
            <a:extLst>
              <a:ext uri="{FF2B5EF4-FFF2-40B4-BE49-F238E27FC236}">
                <a16:creationId xmlns:a16="http://schemas.microsoft.com/office/drawing/2014/main" xmlns="" id="{DC81E7AF-A538-4EC2-AE15-251397F829F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89045">
            <a:off x="86737" y="5210851"/>
            <a:ext cx="1406784" cy="1836973"/>
          </a:xfrm>
          <a:prstGeom prst="rect">
            <a:avLst/>
          </a:prstGeom>
        </p:spPr>
      </p:pic>
      <p:pic>
        <p:nvPicPr>
          <p:cNvPr id="35" name="Рисунок 34">
            <a:extLst>
              <a:ext uri="{FF2B5EF4-FFF2-40B4-BE49-F238E27FC236}">
                <a16:creationId xmlns:a16="http://schemas.microsoft.com/office/drawing/2014/main" xmlns="" id="{6D5FE612-7B10-4113-9F41-EE7449AB55B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5840" y="5609844"/>
            <a:ext cx="2496312" cy="2496312"/>
          </a:xfrm>
          <a:prstGeom prst="rect">
            <a:avLst/>
          </a:prstGeom>
        </p:spPr>
      </p:pic>
      <p:sp>
        <p:nvSpPr>
          <p:cNvPr id="6" name="Рисунок 58">
            <a:extLst>
              <a:ext uri="{FF2B5EF4-FFF2-40B4-BE49-F238E27FC236}">
                <a16:creationId xmlns:a16="http://schemas.microsoft.com/office/drawing/2014/main" xmlns="" id="{1A535CC4-D9AB-40BF-9CB3-DB41A411AA97}"/>
              </a:ext>
            </a:extLst>
          </p:cNvPr>
          <p:cNvSpPr/>
          <p:nvPr/>
        </p:nvSpPr>
        <p:spPr>
          <a:xfrm>
            <a:off x="9200825" y="1814402"/>
            <a:ext cx="2569526" cy="4314936"/>
          </a:xfrm>
          <a:custGeom>
            <a:avLst/>
            <a:gdLst>
              <a:gd name="connsiteX0" fmla="*/ 1375000 w 1461689"/>
              <a:gd name="connsiteY0" fmla="*/ 648841 h 2454575"/>
              <a:gd name="connsiteX1" fmla="*/ 1375000 w 1461689"/>
              <a:gd name="connsiteY1" fmla="*/ 673797 h 2454575"/>
              <a:gd name="connsiteX2" fmla="*/ 1415005 w 1461689"/>
              <a:gd name="connsiteY2" fmla="*/ 809718 h 2454575"/>
              <a:gd name="connsiteX3" fmla="*/ 1445676 w 1461689"/>
              <a:gd name="connsiteY3" fmla="*/ 987931 h 2454575"/>
              <a:gd name="connsiteX4" fmla="*/ 1296705 w 1461689"/>
              <a:gd name="connsiteY4" fmla="*/ 1098135 h 2454575"/>
              <a:gd name="connsiteX5" fmla="*/ 1257081 w 1461689"/>
              <a:gd name="connsiteY5" fmla="*/ 1133092 h 2454575"/>
              <a:gd name="connsiteX6" fmla="*/ 887225 w 1461689"/>
              <a:gd name="connsiteY6" fmla="*/ 2326098 h 2454575"/>
              <a:gd name="connsiteX7" fmla="*/ 729015 w 1461689"/>
              <a:gd name="connsiteY7" fmla="*/ 2454876 h 2454575"/>
              <a:gd name="connsiteX8" fmla="*/ 571280 w 1461689"/>
              <a:gd name="connsiteY8" fmla="*/ 2325432 h 2454575"/>
              <a:gd name="connsiteX9" fmla="*/ 201711 w 1461689"/>
              <a:gd name="connsiteY9" fmla="*/ 1132425 h 2454575"/>
              <a:gd name="connsiteX10" fmla="*/ 161420 w 1461689"/>
              <a:gd name="connsiteY10" fmla="*/ 1098040 h 2454575"/>
              <a:gd name="connsiteX11" fmla="*/ 8067 w 1461689"/>
              <a:gd name="connsiteY11" fmla="*/ 974215 h 2454575"/>
              <a:gd name="connsiteX12" fmla="*/ 65217 w 1461689"/>
              <a:gd name="connsiteY12" fmla="*/ 785144 h 2454575"/>
              <a:gd name="connsiteX13" fmla="*/ 88839 w 1461689"/>
              <a:gd name="connsiteY13" fmla="*/ 730184 h 2454575"/>
              <a:gd name="connsiteX14" fmla="*/ 744731 w 1461689"/>
              <a:gd name="connsiteY14" fmla="*/ 379 h 2454575"/>
              <a:gd name="connsiteX15" fmla="*/ 1375000 w 1461689"/>
              <a:gd name="connsiteY15" fmla="*/ 648841 h 2454575"/>
              <a:gd name="connsiteX16" fmla="*/ 1018765 w 1461689"/>
              <a:gd name="connsiteY16" fmla="*/ 999742 h 2454575"/>
              <a:gd name="connsiteX17" fmla="*/ 1279084 w 1461689"/>
              <a:gd name="connsiteY17" fmla="*/ 999742 h 2454575"/>
              <a:gd name="connsiteX18" fmla="*/ 1357284 w 1461689"/>
              <a:gd name="connsiteY18" fmla="*/ 935734 h 2454575"/>
              <a:gd name="connsiteX19" fmla="*/ 1306230 w 1461689"/>
              <a:gd name="connsiteY19" fmla="*/ 848199 h 2454575"/>
              <a:gd name="connsiteX20" fmla="*/ 1263177 w 1461689"/>
              <a:gd name="connsiteY20" fmla="*/ 764093 h 2454575"/>
              <a:gd name="connsiteX21" fmla="*/ 574329 w 1461689"/>
              <a:gd name="connsiteY21" fmla="*/ 122013 h 2454575"/>
              <a:gd name="connsiteX22" fmla="*/ 197138 w 1461689"/>
              <a:gd name="connsiteY22" fmla="*/ 770570 h 2454575"/>
              <a:gd name="connsiteX23" fmla="*/ 163039 w 1461689"/>
              <a:gd name="connsiteY23" fmla="*/ 844389 h 2454575"/>
              <a:gd name="connsiteX24" fmla="*/ 101793 w 1461689"/>
              <a:gd name="connsiteY24" fmla="*/ 938877 h 2454575"/>
              <a:gd name="connsiteX25" fmla="*/ 193233 w 1461689"/>
              <a:gd name="connsiteY25" fmla="*/ 1000409 h 2454575"/>
              <a:gd name="connsiteX26" fmla="*/ 389258 w 1461689"/>
              <a:gd name="connsiteY26" fmla="*/ 1000409 h 2454575"/>
              <a:gd name="connsiteX27" fmla="*/ 530228 w 1461689"/>
              <a:gd name="connsiteY27" fmla="*/ 1140998 h 2454575"/>
              <a:gd name="connsiteX28" fmla="*/ 530228 w 1461689"/>
              <a:gd name="connsiteY28" fmla="*/ 1297874 h 2454575"/>
              <a:gd name="connsiteX29" fmla="*/ 575376 w 1461689"/>
              <a:gd name="connsiteY29" fmla="*/ 1355024 h 2454575"/>
              <a:gd name="connsiteX30" fmla="*/ 620811 w 1461689"/>
              <a:gd name="connsiteY30" fmla="*/ 1297874 h 2454575"/>
              <a:gd name="connsiteX31" fmla="*/ 620811 w 1461689"/>
              <a:gd name="connsiteY31" fmla="*/ 1148141 h 2454575"/>
              <a:gd name="connsiteX32" fmla="*/ 768829 w 1461689"/>
              <a:gd name="connsiteY32" fmla="*/ 1000123 h 2454575"/>
              <a:gd name="connsiteX33" fmla="*/ 1018765 w 1461689"/>
              <a:gd name="connsiteY33" fmla="*/ 999742 h 2454575"/>
              <a:gd name="connsiteX34" fmla="*/ 298485 w 1461689"/>
              <a:gd name="connsiteY34" fmla="*/ 1100135 h 2454575"/>
              <a:gd name="connsiteX35" fmla="*/ 305152 w 1461689"/>
              <a:gd name="connsiteY35" fmla="*/ 1129758 h 2454575"/>
              <a:gd name="connsiteX36" fmla="*/ 667102 w 1461689"/>
              <a:gd name="connsiteY36" fmla="*/ 2299238 h 2454575"/>
              <a:gd name="connsiteX37" fmla="*/ 727681 w 1461689"/>
              <a:gd name="connsiteY37" fmla="*/ 2354483 h 2454575"/>
              <a:gd name="connsiteX38" fmla="*/ 791499 w 1461689"/>
              <a:gd name="connsiteY38" fmla="*/ 2298571 h 2454575"/>
              <a:gd name="connsiteX39" fmla="*/ 1152306 w 1461689"/>
              <a:gd name="connsiteY39" fmla="*/ 1132425 h 2454575"/>
              <a:gd name="connsiteX40" fmla="*/ 1159354 w 1461689"/>
              <a:gd name="connsiteY40" fmla="*/ 1100040 h 2454575"/>
              <a:gd name="connsiteX41" fmla="*/ 759304 w 1461689"/>
              <a:gd name="connsiteY41" fmla="*/ 1100040 h 2454575"/>
              <a:gd name="connsiteX42" fmla="*/ 721204 w 1461689"/>
              <a:gd name="connsiteY42" fmla="*/ 1140902 h 2454575"/>
              <a:gd name="connsiteX43" fmla="*/ 721204 w 1461689"/>
              <a:gd name="connsiteY43" fmla="*/ 1301303 h 2454575"/>
              <a:gd name="connsiteX44" fmla="*/ 575757 w 1461689"/>
              <a:gd name="connsiteY44" fmla="*/ 1454465 h 2454575"/>
              <a:gd name="connsiteX45" fmla="*/ 430882 w 1461689"/>
              <a:gd name="connsiteY45" fmla="*/ 1301399 h 2454575"/>
              <a:gd name="connsiteX46" fmla="*/ 430882 w 1461689"/>
              <a:gd name="connsiteY46" fmla="*/ 1140998 h 2454575"/>
              <a:gd name="connsiteX47" fmla="*/ 392782 w 1461689"/>
              <a:gd name="connsiteY47" fmla="*/ 1100040 h 2454575"/>
              <a:gd name="connsiteX48" fmla="*/ 298485 w 1461689"/>
              <a:gd name="connsiteY48" fmla="*/ 1100135 h 2454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461689" h="2454575">
                <a:moveTo>
                  <a:pt x="1375000" y="648841"/>
                </a:moveTo>
                <a:cubicBezTo>
                  <a:pt x="1375572" y="657147"/>
                  <a:pt x="1375572" y="665491"/>
                  <a:pt x="1375000" y="673797"/>
                </a:cubicBezTo>
                <a:cubicBezTo>
                  <a:pt x="1368333" y="724946"/>
                  <a:pt x="1365475" y="767999"/>
                  <a:pt x="1415005" y="809718"/>
                </a:cubicBezTo>
                <a:cubicBezTo>
                  <a:pt x="1467297" y="853724"/>
                  <a:pt x="1472155" y="923256"/>
                  <a:pt x="1445676" y="987931"/>
                </a:cubicBezTo>
                <a:cubicBezTo>
                  <a:pt x="1419196" y="1052606"/>
                  <a:pt x="1368333" y="1092706"/>
                  <a:pt x="1296705" y="1098135"/>
                </a:cubicBezTo>
                <a:cubicBezTo>
                  <a:pt x="1270416" y="1099945"/>
                  <a:pt x="1263558" y="1112232"/>
                  <a:pt x="1257081" y="1133092"/>
                </a:cubicBezTo>
                <a:cubicBezTo>
                  <a:pt x="1134084" y="1530856"/>
                  <a:pt x="1010793" y="1928525"/>
                  <a:pt x="887225" y="2326098"/>
                </a:cubicBezTo>
                <a:cubicBezTo>
                  <a:pt x="861126" y="2410204"/>
                  <a:pt x="805977" y="2454972"/>
                  <a:pt x="729015" y="2454876"/>
                </a:cubicBezTo>
                <a:cubicBezTo>
                  <a:pt x="652053" y="2454781"/>
                  <a:pt x="597474" y="2409918"/>
                  <a:pt x="571280" y="2325432"/>
                </a:cubicBezTo>
                <a:cubicBezTo>
                  <a:pt x="447903" y="1927667"/>
                  <a:pt x="324707" y="1529999"/>
                  <a:pt x="201711" y="1132425"/>
                </a:cubicBezTo>
                <a:cubicBezTo>
                  <a:pt x="195043" y="1110899"/>
                  <a:pt x="187233" y="1099564"/>
                  <a:pt x="161420" y="1098040"/>
                </a:cubicBezTo>
                <a:cubicBezTo>
                  <a:pt x="89316" y="1093211"/>
                  <a:pt x="27984" y="1043681"/>
                  <a:pt x="8067" y="974215"/>
                </a:cubicBezTo>
                <a:cubicBezTo>
                  <a:pt x="-14050" y="905435"/>
                  <a:pt x="8705" y="830159"/>
                  <a:pt x="65217" y="785144"/>
                </a:cubicBezTo>
                <a:cubicBezTo>
                  <a:pt x="85029" y="769713"/>
                  <a:pt x="92173" y="756569"/>
                  <a:pt x="88839" y="730184"/>
                </a:cubicBezTo>
                <a:cubicBezTo>
                  <a:pt x="40167" y="333183"/>
                  <a:pt x="345443" y="-5622"/>
                  <a:pt x="744731" y="379"/>
                </a:cubicBezTo>
                <a:cubicBezTo>
                  <a:pt x="1090393" y="5427"/>
                  <a:pt x="1377001" y="300035"/>
                  <a:pt x="1375000" y="648841"/>
                </a:cubicBezTo>
                <a:close/>
                <a:moveTo>
                  <a:pt x="1018765" y="999742"/>
                </a:moveTo>
                <a:cubicBezTo>
                  <a:pt x="1105538" y="999742"/>
                  <a:pt x="1192311" y="1000313"/>
                  <a:pt x="1279084" y="999742"/>
                </a:cubicBezTo>
                <a:cubicBezTo>
                  <a:pt x="1317584" y="1001247"/>
                  <a:pt x="1351149" y="973777"/>
                  <a:pt x="1357284" y="935734"/>
                </a:cubicBezTo>
                <a:cubicBezTo>
                  <a:pt x="1363475" y="896205"/>
                  <a:pt x="1344711" y="864106"/>
                  <a:pt x="1306230" y="848199"/>
                </a:cubicBezTo>
                <a:cubicBezTo>
                  <a:pt x="1256890" y="828006"/>
                  <a:pt x="1251842" y="818100"/>
                  <a:pt x="1263177" y="764093"/>
                </a:cubicBezTo>
                <a:cubicBezTo>
                  <a:pt x="1348902" y="356519"/>
                  <a:pt x="972855" y="6284"/>
                  <a:pt x="574329" y="122013"/>
                </a:cubicBezTo>
                <a:cubicBezTo>
                  <a:pt x="298675" y="202118"/>
                  <a:pt x="134940" y="483963"/>
                  <a:pt x="197138" y="770570"/>
                </a:cubicBezTo>
                <a:cubicBezTo>
                  <a:pt x="206663" y="812957"/>
                  <a:pt x="198472" y="830102"/>
                  <a:pt x="163039" y="844389"/>
                </a:cubicBezTo>
                <a:cubicBezTo>
                  <a:pt x="113700" y="864392"/>
                  <a:pt x="93316" y="895729"/>
                  <a:pt x="101793" y="938877"/>
                </a:cubicBezTo>
                <a:cubicBezTo>
                  <a:pt x="109509" y="978501"/>
                  <a:pt x="141227" y="1000123"/>
                  <a:pt x="193233" y="1000409"/>
                </a:cubicBezTo>
                <a:cubicBezTo>
                  <a:pt x="258575" y="1000409"/>
                  <a:pt x="323916" y="1000409"/>
                  <a:pt x="389258" y="1000409"/>
                </a:cubicBezTo>
                <a:cubicBezTo>
                  <a:pt x="474983" y="1001361"/>
                  <a:pt x="529466" y="1055559"/>
                  <a:pt x="530228" y="1140998"/>
                </a:cubicBezTo>
                <a:cubicBezTo>
                  <a:pt x="530228" y="1193290"/>
                  <a:pt x="530228" y="1245773"/>
                  <a:pt x="530228" y="1297874"/>
                </a:cubicBezTo>
                <a:cubicBezTo>
                  <a:pt x="530228" y="1333403"/>
                  <a:pt x="548135" y="1355024"/>
                  <a:pt x="575376" y="1355024"/>
                </a:cubicBezTo>
                <a:cubicBezTo>
                  <a:pt x="602618" y="1355024"/>
                  <a:pt x="620334" y="1332927"/>
                  <a:pt x="620811" y="1297874"/>
                </a:cubicBezTo>
                <a:cubicBezTo>
                  <a:pt x="621477" y="1247964"/>
                  <a:pt x="620811" y="1198052"/>
                  <a:pt x="620811" y="1148141"/>
                </a:cubicBezTo>
                <a:cubicBezTo>
                  <a:pt x="621287" y="1052891"/>
                  <a:pt x="673674" y="1000694"/>
                  <a:pt x="768829" y="1000123"/>
                </a:cubicBezTo>
                <a:cubicBezTo>
                  <a:pt x="852363" y="999456"/>
                  <a:pt x="935612" y="999837"/>
                  <a:pt x="1018765" y="999742"/>
                </a:cubicBezTo>
                <a:close/>
                <a:moveTo>
                  <a:pt x="298485" y="1100135"/>
                </a:moveTo>
                <a:cubicBezTo>
                  <a:pt x="301533" y="1114042"/>
                  <a:pt x="302771" y="1122138"/>
                  <a:pt x="305152" y="1129758"/>
                </a:cubicBezTo>
                <a:cubicBezTo>
                  <a:pt x="425805" y="1519645"/>
                  <a:pt x="546449" y="1909475"/>
                  <a:pt x="667102" y="2299238"/>
                </a:cubicBezTo>
                <a:cubicBezTo>
                  <a:pt x="676627" y="2329908"/>
                  <a:pt x="691677" y="2353816"/>
                  <a:pt x="727681" y="2354483"/>
                </a:cubicBezTo>
                <a:cubicBezTo>
                  <a:pt x="765781" y="2355150"/>
                  <a:pt x="781497" y="2330670"/>
                  <a:pt x="791499" y="2298571"/>
                </a:cubicBezTo>
                <a:cubicBezTo>
                  <a:pt x="911580" y="1909887"/>
                  <a:pt x="1031843" y="1521169"/>
                  <a:pt x="1152306" y="1132425"/>
                </a:cubicBezTo>
                <a:cubicBezTo>
                  <a:pt x="1155163" y="1122900"/>
                  <a:pt x="1156592" y="1113375"/>
                  <a:pt x="1159354" y="1100040"/>
                </a:cubicBezTo>
                <a:cubicBezTo>
                  <a:pt x="1022480" y="1100040"/>
                  <a:pt x="890654" y="1100040"/>
                  <a:pt x="759304" y="1100040"/>
                </a:cubicBezTo>
                <a:cubicBezTo>
                  <a:pt x="733015" y="1100040"/>
                  <a:pt x="721204" y="1114518"/>
                  <a:pt x="721204" y="1140902"/>
                </a:cubicBezTo>
                <a:cubicBezTo>
                  <a:pt x="721204" y="1194338"/>
                  <a:pt x="721966" y="1247868"/>
                  <a:pt x="721204" y="1301303"/>
                </a:cubicBezTo>
                <a:cubicBezTo>
                  <a:pt x="719871" y="1388552"/>
                  <a:pt x="656529" y="1454751"/>
                  <a:pt x="575757" y="1454465"/>
                </a:cubicBezTo>
                <a:cubicBezTo>
                  <a:pt x="494985" y="1454180"/>
                  <a:pt x="431835" y="1389124"/>
                  <a:pt x="430882" y="1301399"/>
                </a:cubicBezTo>
                <a:cubicBezTo>
                  <a:pt x="430406" y="1247964"/>
                  <a:pt x="430882" y="1194433"/>
                  <a:pt x="430882" y="1140998"/>
                </a:cubicBezTo>
                <a:cubicBezTo>
                  <a:pt x="430882" y="1114614"/>
                  <a:pt x="418785" y="1100612"/>
                  <a:pt x="392782" y="1100040"/>
                </a:cubicBezTo>
                <a:cubicBezTo>
                  <a:pt x="362778" y="1100135"/>
                  <a:pt x="333155" y="1100135"/>
                  <a:pt x="298485" y="1100135"/>
                </a:cubicBezTo>
                <a:close/>
              </a:path>
            </a:pathLst>
          </a:custGeom>
          <a:noFill/>
          <a:ln w="57150" cap="flat">
            <a:solidFill>
              <a:srgbClr val="00B0F0"/>
            </a:solidFill>
            <a:prstDash val="solid"/>
            <a:miter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endParaRPr lang="ru-RU"/>
          </a:p>
        </p:txBody>
      </p:sp>
      <p:sp>
        <p:nvSpPr>
          <p:cNvPr id="7" name="Рисунок 14">
            <a:extLst>
              <a:ext uri="{FF2B5EF4-FFF2-40B4-BE49-F238E27FC236}">
                <a16:creationId xmlns:a16="http://schemas.microsoft.com/office/drawing/2014/main" xmlns="" id="{0C1CCFAE-E678-4427-85A7-BD9DF8A6D4E2}"/>
              </a:ext>
            </a:extLst>
          </p:cNvPr>
          <p:cNvSpPr/>
          <p:nvPr/>
        </p:nvSpPr>
        <p:spPr>
          <a:xfrm>
            <a:off x="891540" y="1795656"/>
            <a:ext cx="1770380" cy="4333682"/>
          </a:xfrm>
          <a:custGeom>
            <a:avLst/>
            <a:gdLst>
              <a:gd name="connsiteX0" fmla="*/ 331729 w 2033280"/>
              <a:gd name="connsiteY0" fmla="*/ 3894336 h 3894677"/>
              <a:gd name="connsiteX1" fmla="*/ 156850 w 2033280"/>
              <a:gd name="connsiteY1" fmla="*/ 3816897 h 3894677"/>
              <a:gd name="connsiteX2" fmla="*/ 450 w 2033280"/>
              <a:gd name="connsiteY2" fmla="*/ 3507525 h 3894677"/>
              <a:gd name="connsiteX3" fmla="*/ 5307 w 2033280"/>
              <a:gd name="connsiteY3" fmla="*/ 1861319 h 3894677"/>
              <a:gd name="connsiteX4" fmla="*/ 159803 w 2033280"/>
              <a:gd name="connsiteY4" fmla="*/ 1235051 h 3894677"/>
              <a:gd name="connsiteX5" fmla="*/ 350303 w 2033280"/>
              <a:gd name="connsiteY5" fmla="*/ 636405 h 3894677"/>
              <a:gd name="connsiteX6" fmla="*/ 368019 w 2033280"/>
              <a:gd name="connsiteY6" fmla="*/ 510293 h 3894677"/>
              <a:gd name="connsiteX7" fmla="*/ 342873 w 2033280"/>
              <a:gd name="connsiteY7" fmla="*/ 502483 h 3894677"/>
              <a:gd name="connsiteX8" fmla="*/ 127418 w 2033280"/>
              <a:gd name="connsiteY8" fmla="*/ 254833 h 3894677"/>
              <a:gd name="connsiteX9" fmla="*/ 332586 w 2033280"/>
              <a:gd name="connsiteY9" fmla="*/ 5945 h 3894677"/>
              <a:gd name="connsiteX10" fmla="*/ 396785 w 2033280"/>
              <a:gd name="connsiteY10" fmla="*/ 39 h 3894677"/>
              <a:gd name="connsiteX11" fmla="*/ 1636559 w 2033280"/>
              <a:gd name="connsiteY11" fmla="*/ 39 h 3894677"/>
              <a:gd name="connsiteX12" fmla="*/ 1902783 w 2033280"/>
              <a:gd name="connsiteY12" fmla="*/ 224639 h 3894677"/>
              <a:gd name="connsiteX13" fmla="*/ 1698281 w 2033280"/>
              <a:gd name="connsiteY13" fmla="*/ 501721 h 3894677"/>
              <a:gd name="connsiteX14" fmla="*/ 1658466 w 2033280"/>
              <a:gd name="connsiteY14" fmla="*/ 509341 h 3894677"/>
              <a:gd name="connsiteX15" fmla="*/ 1736857 w 2033280"/>
              <a:gd name="connsiteY15" fmla="*/ 869291 h 3894677"/>
              <a:gd name="connsiteX16" fmla="*/ 1919356 w 2033280"/>
              <a:gd name="connsiteY16" fmla="*/ 1347636 h 3894677"/>
              <a:gd name="connsiteX17" fmla="*/ 2028703 w 2033280"/>
              <a:gd name="connsiteY17" fmla="*/ 1884180 h 3894677"/>
              <a:gd name="connsiteX18" fmla="*/ 2033180 w 2033280"/>
              <a:gd name="connsiteY18" fmla="*/ 3005749 h 3894677"/>
              <a:gd name="connsiteX19" fmla="*/ 2033180 w 2033280"/>
              <a:gd name="connsiteY19" fmla="*/ 3496286 h 3894677"/>
              <a:gd name="connsiteX20" fmla="*/ 1812200 w 2033280"/>
              <a:gd name="connsiteY20" fmla="*/ 3856807 h 3894677"/>
              <a:gd name="connsiteX21" fmla="*/ 1701615 w 2033280"/>
              <a:gd name="connsiteY21" fmla="*/ 3894431 h 3894677"/>
              <a:gd name="connsiteX22" fmla="*/ 620051 w 2033280"/>
              <a:gd name="connsiteY22" fmla="*/ 510579 h 3894677"/>
              <a:gd name="connsiteX23" fmla="*/ 347636 w 2033280"/>
              <a:gd name="connsiteY23" fmla="*/ 1425456 h 3894677"/>
              <a:gd name="connsiteX24" fmla="*/ 364590 w 2033280"/>
              <a:gd name="connsiteY24" fmla="*/ 1430313 h 3894677"/>
              <a:gd name="connsiteX25" fmla="*/ 413930 w 2033280"/>
              <a:gd name="connsiteY25" fmla="*/ 1428313 h 3894677"/>
              <a:gd name="connsiteX26" fmla="*/ 753020 w 2033280"/>
              <a:gd name="connsiteY26" fmla="*/ 1480796 h 3894677"/>
              <a:gd name="connsiteX27" fmla="*/ 981620 w 2033280"/>
              <a:gd name="connsiteY27" fmla="*/ 1598811 h 3894677"/>
              <a:gd name="connsiteX28" fmla="*/ 1218697 w 2033280"/>
              <a:gd name="connsiteY28" fmla="*/ 1673487 h 3894677"/>
              <a:gd name="connsiteX29" fmla="*/ 1708853 w 2033280"/>
              <a:gd name="connsiteY29" fmla="*/ 1507656 h 3894677"/>
              <a:gd name="connsiteX30" fmla="*/ 1628748 w 2033280"/>
              <a:gd name="connsiteY30" fmla="*/ 1305441 h 3894677"/>
              <a:gd name="connsiteX31" fmla="*/ 1466823 w 2033280"/>
              <a:gd name="connsiteY31" fmla="*/ 852336 h 3894677"/>
              <a:gd name="connsiteX32" fmla="*/ 1404625 w 2033280"/>
              <a:gd name="connsiteY32" fmla="*/ 510579 h 38946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033280" h="3894677">
                <a:moveTo>
                  <a:pt x="331729" y="3894336"/>
                </a:moveTo>
                <a:cubicBezTo>
                  <a:pt x="273055" y="3869095"/>
                  <a:pt x="208571" y="3852331"/>
                  <a:pt x="156850" y="3816897"/>
                </a:cubicBezTo>
                <a:cubicBezTo>
                  <a:pt x="50646" y="3744221"/>
                  <a:pt x="450" y="3635922"/>
                  <a:pt x="450" y="3507525"/>
                </a:cubicBezTo>
                <a:cubicBezTo>
                  <a:pt x="450" y="2958790"/>
                  <a:pt x="450" y="2410055"/>
                  <a:pt x="5307" y="1861319"/>
                </a:cubicBezTo>
                <a:cubicBezTo>
                  <a:pt x="7212" y="1641673"/>
                  <a:pt x="71030" y="1434695"/>
                  <a:pt x="159803" y="1235051"/>
                </a:cubicBezTo>
                <a:cubicBezTo>
                  <a:pt x="245528" y="1042646"/>
                  <a:pt x="318775" y="846145"/>
                  <a:pt x="350303" y="636405"/>
                </a:cubicBezTo>
                <a:cubicBezTo>
                  <a:pt x="356494" y="595257"/>
                  <a:pt x="361923" y="553918"/>
                  <a:pt x="368019" y="510293"/>
                </a:cubicBezTo>
                <a:cubicBezTo>
                  <a:pt x="359837" y="507074"/>
                  <a:pt x="351436" y="504464"/>
                  <a:pt x="342873" y="502483"/>
                </a:cubicBezTo>
                <a:cubicBezTo>
                  <a:pt x="220144" y="483757"/>
                  <a:pt x="128980" y="378972"/>
                  <a:pt x="127418" y="254833"/>
                </a:cubicBezTo>
                <a:cubicBezTo>
                  <a:pt x="127865" y="133618"/>
                  <a:pt x="213686" y="29519"/>
                  <a:pt x="332586" y="5945"/>
                </a:cubicBezTo>
                <a:cubicBezTo>
                  <a:pt x="353751" y="1982"/>
                  <a:pt x="375249" y="1"/>
                  <a:pt x="396785" y="39"/>
                </a:cubicBezTo>
                <a:cubicBezTo>
                  <a:pt x="810103" y="-342"/>
                  <a:pt x="1223364" y="-342"/>
                  <a:pt x="1636559" y="39"/>
                </a:cubicBezTo>
                <a:cubicBezTo>
                  <a:pt x="1781244" y="39"/>
                  <a:pt x="1883542" y="87288"/>
                  <a:pt x="1902783" y="224639"/>
                </a:cubicBezTo>
                <a:cubicBezTo>
                  <a:pt x="1920785" y="353036"/>
                  <a:pt x="1826583" y="480766"/>
                  <a:pt x="1698281" y="501721"/>
                </a:cubicBezTo>
                <a:cubicBezTo>
                  <a:pt x="1688756" y="503340"/>
                  <a:pt x="1679231" y="505436"/>
                  <a:pt x="1658466" y="509341"/>
                </a:cubicBezTo>
                <a:cubicBezTo>
                  <a:pt x="1684184" y="631071"/>
                  <a:pt x="1699614" y="753657"/>
                  <a:pt x="1736857" y="869291"/>
                </a:cubicBezTo>
                <a:cubicBezTo>
                  <a:pt x="1789054" y="1031216"/>
                  <a:pt x="1856205" y="1188950"/>
                  <a:pt x="1919356" y="1347636"/>
                </a:cubicBezTo>
                <a:cubicBezTo>
                  <a:pt x="1988689" y="1518181"/>
                  <a:pt x="2025760" y="1700109"/>
                  <a:pt x="2028703" y="1884180"/>
                </a:cubicBezTo>
                <a:cubicBezTo>
                  <a:pt x="2032608" y="2258036"/>
                  <a:pt x="2032132" y="2631892"/>
                  <a:pt x="2033180" y="3005749"/>
                </a:cubicBezTo>
                <a:cubicBezTo>
                  <a:pt x="2033656" y="3169293"/>
                  <a:pt x="2034132" y="3332742"/>
                  <a:pt x="2033180" y="3496286"/>
                </a:cubicBezTo>
                <a:cubicBezTo>
                  <a:pt x="2032227" y="3659830"/>
                  <a:pt x="1960599" y="3783274"/>
                  <a:pt x="1812200" y="3856807"/>
                </a:cubicBezTo>
                <a:cubicBezTo>
                  <a:pt x="1777624" y="3873952"/>
                  <a:pt x="1738572" y="3882144"/>
                  <a:pt x="1701615" y="3894431"/>
                </a:cubicBezTo>
                <a:close/>
                <a:moveTo>
                  <a:pt x="620051" y="510579"/>
                </a:moveTo>
                <a:cubicBezTo>
                  <a:pt x="596905" y="835763"/>
                  <a:pt x="494702" y="1137134"/>
                  <a:pt x="347636" y="1425456"/>
                </a:cubicBezTo>
                <a:cubicBezTo>
                  <a:pt x="353122" y="1427608"/>
                  <a:pt x="358799" y="1429228"/>
                  <a:pt x="364590" y="1430313"/>
                </a:cubicBezTo>
                <a:cubicBezTo>
                  <a:pt x="381068" y="1429837"/>
                  <a:pt x="397547" y="1429075"/>
                  <a:pt x="413930" y="1428313"/>
                </a:cubicBezTo>
                <a:cubicBezTo>
                  <a:pt x="530516" y="1422979"/>
                  <a:pt x="645483" y="1434981"/>
                  <a:pt x="753020" y="1480796"/>
                </a:cubicBezTo>
                <a:cubicBezTo>
                  <a:pt x="831792" y="1514324"/>
                  <a:pt x="906563" y="1557853"/>
                  <a:pt x="981620" y="1598811"/>
                </a:cubicBezTo>
                <a:cubicBezTo>
                  <a:pt x="1054486" y="1640159"/>
                  <a:pt x="1135287" y="1665609"/>
                  <a:pt x="1218697" y="1673487"/>
                </a:cubicBezTo>
                <a:cubicBezTo>
                  <a:pt x="1404625" y="1688631"/>
                  <a:pt x="1556549" y="1604431"/>
                  <a:pt x="1708853" y="1507656"/>
                </a:cubicBezTo>
                <a:cubicBezTo>
                  <a:pt x="1681993" y="1439172"/>
                  <a:pt x="1659133" y="1370592"/>
                  <a:pt x="1628748" y="1305441"/>
                </a:cubicBezTo>
                <a:cubicBezTo>
                  <a:pt x="1560835" y="1159232"/>
                  <a:pt x="1500256" y="1010166"/>
                  <a:pt x="1466823" y="852336"/>
                </a:cubicBezTo>
                <a:cubicBezTo>
                  <a:pt x="1443201" y="739941"/>
                  <a:pt x="1425390" y="626308"/>
                  <a:pt x="1404625" y="510579"/>
                </a:cubicBezTo>
                <a:close/>
              </a:path>
            </a:pathLst>
          </a:custGeom>
          <a:noFill/>
          <a:ln w="57150" cap="flat">
            <a:solidFill>
              <a:srgbClr val="00B0F0"/>
            </a:solidFill>
            <a:prstDash val="solid"/>
            <a:miter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endParaRPr lang="ru-RU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01D0ACBA-FA9D-4C28-928E-5A3219332D6D}"/>
              </a:ext>
            </a:extLst>
          </p:cNvPr>
          <p:cNvSpPr txBox="1"/>
          <p:nvPr/>
        </p:nvSpPr>
        <p:spPr>
          <a:xfrm>
            <a:off x="1076320" y="661798"/>
            <a:ext cx="10039360" cy="7201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>
              <a:lnSpc>
                <a:spcPct val="85000"/>
              </a:lnSpc>
              <a:defRPr sz="4800" spc="100"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defRPr>
            </a:lvl1pPr>
          </a:lstStyle>
          <a:p>
            <a:pPr algn="ctr"/>
            <a:r>
              <a:rPr lang="ru-RU" dirty="0">
                <a:solidFill>
                  <a:schemeClr val="bg1"/>
                </a:solidFill>
              </a:rPr>
              <a:t>ДИФФУЗИЯ С КОНДИТЕРКОЙ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D5A26CAD-22E8-4B83-B34D-85AED5BD3757}"/>
              </a:ext>
            </a:extLst>
          </p:cNvPr>
          <p:cNvSpPr txBox="1"/>
          <p:nvPr/>
        </p:nvSpPr>
        <p:spPr>
          <a:xfrm>
            <a:off x="431480" y="-1259598"/>
            <a:ext cx="11329040" cy="7201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>
              <a:lnSpc>
                <a:spcPct val="85000"/>
              </a:lnSpc>
              <a:defRPr sz="4800" spc="100"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defRPr>
            </a:lvl1pPr>
          </a:lstStyle>
          <a:p>
            <a:pPr algn="ctr"/>
            <a:r>
              <a:rPr lang="ru-RU" dirty="0">
                <a:solidFill>
                  <a:schemeClr val="bg1"/>
                </a:solidFill>
              </a:rPr>
              <a:t>НЕ СМОГЛИ УСТОЯТЬ ОТ СОБЛАЗНА</a:t>
            </a:r>
          </a:p>
        </p:txBody>
      </p:sp>
      <p:grpSp>
        <p:nvGrpSpPr>
          <p:cNvPr id="30" name="Группа 29">
            <a:extLst>
              <a:ext uri="{FF2B5EF4-FFF2-40B4-BE49-F238E27FC236}">
                <a16:creationId xmlns:a16="http://schemas.microsoft.com/office/drawing/2014/main" xmlns="" id="{0B7BE3B7-926D-429C-BD51-B3B0BB8A4E28}"/>
              </a:ext>
            </a:extLst>
          </p:cNvPr>
          <p:cNvGrpSpPr/>
          <p:nvPr/>
        </p:nvGrpSpPr>
        <p:grpSpPr>
          <a:xfrm>
            <a:off x="4092902" y="1703261"/>
            <a:ext cx="3293418" cy="1016391"/>
            <a:chOff x="3391862" y="1703261"/>
            <a:chExt cx="3293418" cy="1016391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xmlns="" id="{0C7DE720-D3C3-4B6A-8D86-8D55777CA8FC}"/>
                </a:ext>
              </a:extLst>
            </p:cNvPr>
            <p:cNvSpPr txBox="1"/>
            <p:nvPr/>
          </p:nvSpPr>
          <p:spPr>
            <a:xfrm>
              <a:off x="3391862" y="1914432"/>
              <a:ext cx="1307460" cy="7201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ru-RU"/>
              </a:defPPr>
              <a:lvl1pPr algn="ctr">
                <a:lnSpc>
                  <a:spcPct val="85000"/>
                </a:lnSpc>
                <a:defRPr sz="7200" spc="100">
                  <a:solidFill>
                    <a:schemeClr val="bg1"/>
                  </a:solidFill>
                  <a:effectLst/>
                  <a:latin typeface="Roboto Black" panose="02000000000000000000" pitchFamily="2" charset="0"/>
                  <a:ea typeface="Roboto Black" panose="02000000000000000000" pitchFamily="2" charset="0"/>
                  <a:cs typeface="Roboto Black" panose="02000000000000000000" pitchFamily="2" charset="0"/>
                </a:defRPr>
              </a:lvl1pPr>
            </a:lstStyle>
            <a:p>
              <a:pPr algn="l"/>
              <a:r>
                <a:rPr lang="ru-RU" sz="4800" dirty="0"/>
                <a:t>№1</a:t>
              </a:r>
            </a:p>
          </p:txBody>
        </p:sp>
        <p:pic>
          <p:nvPicPr>
            <p:cNvPr id="4" name="Рисунок 3">
              <a:extLst>
                <a:ext uri="{FF2B5EF4-FFF2-40B4-BE49-F238E27FC236}">
                  <a16:creationId xmlns:a16="http://schemas.microsoft.com/office/drawing/2014/main" xmlns="" id="{16FC52FD-8DC5-43FB-922E-4912EE4837E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9984" b="89976" l="2951" r="96968">
                          <a14:foregroundMark x1="8569" y1="60550" x2="22999" y2="38682"/>
                          <a14:foregroundMark x1="22999" y1="38682" x2="23161" y2="48181"/>
                          <a14:foregroundMark x1="23161" y1="48181" x2="40622" y2="51374"/>
                          <a14:foregroundMark x1="40622" y1="51374" x2="90218" y2="36257"/>
                          <a14:foregroundMark x1="90218" y1="36257" x2="84438" y2="54648"/>
                          <a14:foregroundMark x1="30962" y1="35085" x2="37268" y2="43897"/>
                          <a14:foregroundMark x1="37268" y1="43897" x2="80315" y2="37429"/>
                          <a14:foregroundMark x1="80315" y1="37429" x2="83226" y2="34115"/>
                          <a14:foregroundMark x1="34559" y1="30679" x2="36459" y2="41067"/>
                          <a14:foregroundMark x1="23929" y1="32255" x2="24171" y2="42118"/>
                          <a14:foregroundMark x1="5901" y1="55214" x2="7639" y2="64956"/>
                          <a14:foregroundMark x1="7639" y1="64956" x2="20129" y2="70534"/>
                          <a14:foregroundMark x1="20129" y1="70534" x2="93533" y2="55214"/>
                          <a14:foregroundMark x1="93533" y1="55214" x2="88359" y2="47858"/>
                          <a14:foregroundMark x1="88359" y1="47858" x2="78416" y2="45715"/>
                          <a14:foregroundMark x1="78416" y1="45715" x2="56467" y2="53880"/>
                          <a14:foregroundMark x1="56467" y1="53880" x2="12167" y2="53597"/>
                          <a14:foregroundMark x1="5780" y1="55214" x2="7033" y2="62369"/>
                          <a14:foregroundMark x1="7033" y1="62369" x2="7235" y2="62409"/>
                          <a14:foregroundMark x1="2991" y1="68553" x2="3112" y2="71180"/>
                          <a14:foregroundMark x1="96160" y1="49879" x2="96968" y2="5121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4666" b="26933"/>
            <a:stretch/>
          </p:blipFill>
          <p:spPr>
            <a:xfrm rot="505499">
              <a:off x="4585298" y="1703261"/>
              <a:ext cx="2099982" cy="1016391"/>
            </a:xfrm>
            <a:prstGeom prst="rect">
              <a:avLst/>
            </a:prstGeom>
          </p:spPr>
        </p:pic>
      </p:grpSp>
      <p:grpSp>
        <p:nvGrpSpPr>
          <p:cNvPr id="32" name="Группа 31">
            <a:extLst>
              <a:ext uri="{FF2B5EF4-FFF2-40B4-BE49-F238E27FC236}">
                <a16:creationId xmlns:a16="http://schemas.microsoft.com/office/drawing/2014/main" xmlns="" id="{94B6E9C6-9A8F-46F8-BDAC-5F42CA0170E8}"/>
              </a:ext>
            </a:extLst>
          </p:cNvPr>
          <p:cNvGrpSpPr/>
          <p:nvPr/>
        </p:nvGrpSpPr>
        <p:grpSpPr>
          <a:xfrm>
            <a:off x="4092902" y="3799444"/>
            <a:ext cx="3903018" cy="815257"/>
            <a:chOff x="3391862" y="3799444"/>
            <a:chExt cx="3903018" cy="815257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xmlns="" id="{0F87723A-1D44-47D7-BB9C-AFA17EB59D9C}"/>
                </a:ext>
              </a:extLst>
            </p:cNvPr>
            <p:cNvSpPr txBox="1"/>
            <p:nvPr/>
          </p:nvSpPr>
          <p:spPr>
            <a:xfrm>
              <a:off x="3391862" y="3799444"/>
              <a:ext cx="1307460" cy="7201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ru-RU"/>
              </a:defPPr>
              <a:lvl1pPr algn="ctr">
                <a:lnSpc>
                  <a:spcPct val="85000"/>
                </a:lnSpc>
                <a:defRPr sz="7200" spc="100">
                  <a:solidFill>
                    <a:schemeClr val="bg1"/>
                  </a:solidFill>
                  <a:effectLst/>
                  <a:latin typeface="Roboto Black" panose="02000000000000000000" pitchFamily="2" charset="0"/>
                  <a:ea typeface="Roboto Black" panose="02000000000000000000" pitchFamily="2" charset="0"/>
                  <a:cs typeface="Roboto Black" panose="02000000000000000000" pitchFamily="2" charset="0"/>
                </a:defRPr>
              </a:lvl1pPr>
            </a:lstStyle>
            <a:p>
              <a:pPr algn="l"/>
              <a:r>
                <a:rPr lang="ru-RU" sz="4800" dirty="0"/>
                <a:t>№</a:t>
              </a:r>
              <a:r>
                <a:rPr lang="en-US" sz="4800" dirty="0"/>
                <a:t>3 </a:t>
              </a:r>
              <a:endParaRPr lang="ru-RU" sz="4800" dirty="0"/>
            </a:p>
          </p:txBody>
        </p:sp>
        <p:pic>
          <p:nvPicPr>
            <p:cNvPr id="23" name="Рисунок 22">
              <a:extLst>
                <a:ext uri="{FF2B5EF4-FFF2-40B4-BE49-F238E27FC236}">
                  <a16:creationId xmlns:a16="http://schemas.microsoft.com/office/drawing/2014/main" xmlns="" id="{DEF7E3D5-F14D-42AE-882C-B16DCFAA7FF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biLevel thresh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33913" y="3831933"/>
              <a:ext cx="2660967" cy="782768"/>
            </a:xfrm>
            <a:prstGeom prst="rect">
              <a:avLst/>
            </a:prstGeom>
          </p:spPr>
        </p:pic>
      </p:grpSp>
      <p:grpSp>
        <p:nvGrpSpPr>
          <p:cNvPr id="31" name="Группа 30">
            <a:extLst>
              <a:ext uri="{FF2B5EF4-FFF2-40B4-BE49-F238E27FC236}">
                <a16:creationId xmlns:a16="http://schemas.microsoft.com/office/drawing/2014/main" xmlns="" id="{4F6A4C7C-EB6F-4CCF-A65D-6A7F0B271BCA}"/>
              </a:ext>
            </a:extLst>
          </p:cNvPr>
          <p:cNvGrpSpPr/>
          <p:nvPr/>
        </p:nvGrpSpPr>
        <p:grpSpPr>
          <a:xfrm>
            <a:off x="4092902" y="2847212"/>
            <a:ext cx="3880666" cy="729923"/>
            <a:chOff x="3391862" y="2847212"/>
            <a:chExt cx="3880666" cy="729923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xmlns="" id="{E8631C64-B3CC-4CFE-84CB-353BBD46CC36}"/>
                </a:ext>
              </a:extLst>
            </p:cNvPr>
            <p:cNvSpPr txBox="1"/>
            <p:nvPr/>
          </p:nvSpPr>
          <p:spPr>
            <a:xfrm>
              <a:off x="3391862" y="2856938"/>
              <a:ext cx="1307460" cy="7201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ru-RU"/>
              </a:defPPr>
              <a:lvl1pPr algn="ctr">
                <a:lnSpc>
                  <a:spcPct val="85000"/>
                </a:lnSpc>
                <a:defRPr sz="7200" spc="100">
                  <a:solidFill>
                    <a:schemeClr val="bg1"/>
                  </a:solidFill>
                  <a:effectLst/>
                  <a:latin typeface="Roboto Black" panose="02000000000000000000" pitchFamily="2" charset="0"/>
                  <a:ea typeface="Roboto Black" panose="02000000000000000000" pitchFamily="2" charset="0"/>
                  <a:cs typeface="Roboto Black" panose="02000000000000000000" pitchFamily="2" charset="0"/>
                </a:defRPr>
              </a:lvl1pPr>
            </a:lstStyle>
            <a:p>
              <a:pPr algn="l"/>
              <a:r>
                <a:rPr lang="ru-RU" sz="4800" dirty="0"/>
                <a:t>№</a:t>
              </a:r>
              <a:r>
                <a:rPr lang="en-US" sz="4800" dirty="0"/>
                <a:t>2 </a:t>
              </a:r>
              <a:endParaRPr lang="ru-RU" sz="4800" dirty="0"/>
            </a:p>
          </p:txBody>
        </p:sp>
        <p:pic>
          <p:nvPicPr>
            <p:cNvPr id="25" name="Рисунок 24">
              <a:extLst>
                <a:ext uri="{FF2B5EF4-FFF2-40B4-BE49-F238E27FC236}">
                  <a16:creationId xmlns:a16="http://schemas.microsoft.com/office/drawing/2014/main" xmlns="" id="{3144A044-0A9C-49E8-AE3A-EFE46CE4F21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7842" b="35556"/>
            <a:stretch/>
          </p:blipFill>
          <p:spPr>
            <a:xfrm>
              <a:off x="4665408" y="2847212"/>
              <a:ext cx="2607120" cy="693547"/>
            </a:xfrm>
            <a:prstGeom prst="rect">
              <a:avLst/>
            </a:prstGeom>
          </p:spPr>
        </p:pic>
      </p:grpSp>
      <p:grpSp>
        <p:nvGrpSpPr>
          <p:cNvPr id="33" name="Группа 32">
            <a:extLst>
              <a:ext uri="{FF2B5EF4-FFF2-40B4-BE49-F238E27FC236}">
                <a16:creationId xmlns:a16="http://schemas.microsoft.com/office/drawing/2014/main" xmlns="" id="{977B637E-DE29-4C42-AC94-1CAD069DB814}"/>
              </a:ext>
            </a:extLst>
          </p:cNvPr>
          <p:cNvGrpSpPr/>
          <p:nvPr/>
        </p:nvGrpSpPr>
        <p:grpSpPr>
          <a:xfrm>
            <a:off x="4092902" y="4736661"/>
            <a:ext cx="4417641" cy="725485"/>
            <a:chOff x="3391862" y="4736661"/>
            <a:chExt cx="4417641" cy="725485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xmlns="" id="{79800AAE-D7FE-498E-8542-8ABFA8774FF8}"/>
                </a:ext>
              </a:extLst>
            </p:cNvPr>
            <p:cNvSpPr txBox="1"/>
            <p:nvPr/>
          </p:nvSpPr>
          <p:spPr>
            <a:xfrm>
              <a:off x="3391862" y="4741949"/>
              <a:ext cx="1307460" cy="7201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ru-RU"/>
              </a:defPPr>
              <a:lvl1pPr algn="ctr">
                <a:lnSpc>
                  <a:spcPct val="85000"/>
                </a:lnSpc>
                <a:defRPr sz="7200" spc="100">
                  <a:solidFill>
                    <a:schemeClr val="bg1"/>
                  </a:solidFill>
                  <a:effectLst/>
                  <a:latin typeface="Roboto Black" panose="02000000000000000000" pitchFamily="2" charset="0"/>
                  <a:ea typeface="Roboto Black" panose="02000000000000000000" pitchFamily="2" charset="0"/>
                  <a:cs typeface="Roboto Black" panose="02000000000000000000" pitchFamily="2" charset="0"/>
                </a:defRPr>
              </a:lvl1pPr>
            </a:lstStyle>
            <a:p>
              <a:pPr algn="l"/>
              <a:r>
                <a:rPr lang="ru-RU" sz="4800" dirty="0"/>
                <a:t>№</a:t>
              </a:r>
              <a:r>
                <a:rPr lang="en-US" sz="4800" dirty="0"/>
                <a:t>4</a:t>
              </a:r>
              <a:endParaRPr lang="ru-RU" sz="4800" dirty="0"/>
            </a:p>
          </p:txBody>
        </p:sp>
        <p:pic>
          <p:nvPicPr>
            <p:cNvPr id="29" name="Рисунок 28">
              <a:extLst>
                <a:ext uri="{FF2B5EF4-FFF2-40B4-BE49-F238E27FC236}">
                  <a16:creationId xmlns:a16="http://schemas.microsoft.com/office/drawing/2014/main" xmlns="" id="{14B4EECB-9429-4201-9C6E-6172FCB7CC3F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4736" y="4736661"/>
              <a:ext cx="3284767" cy="580925"/>
            </a:xfrm>
            <a:prstGeom prst="rect">
              <a:avLst/>
            </a:prstGeom>
          </p:spPr>
        </p:pic>
      </p:grpSp>
      <p:pic>
        <p:nvPicPr>
          <p:cNvPr id="38" name="Рисунок 37">
            <a:extLst>
              <a:ext uri="{FF2B5EF4-FFF2-40B4-BE49-F238E27FC236}">
                <a16:creationId xmlns:a16="http://schemas.microsoft.com/office/drawing/2014/main" xmlns="" id="{F3667C02-AF0B-4DFD-8016-6F5E274D549B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047484" y="5468111"/>
            <a:ext cx="2420619" cy="2420619"/>
          </a:xfrm>
          <a:prstGeom prst="rect">
            <a:avLst/>
          </a:prstGeom>
        </p:spPr>
      </p:pic>
      <p:pic>
        <p:nvPicPr>
          <p:cNvPr id="39" name="Рисунок 38">
            <a:extLst>
              <a:ext uri="{FF2B5EF4-FFF2-40B4-BE49-F238E27FC236}">
                <a16:creationId xmlns:a16="http://schemas.microsoft.com/office/drawing/2014/main" xmlns="" id="{D0771DEE-85E2-4329-AB19-28B24D040024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2608834" y="5528818"/>
            <a:ext cx="2420619" cy="2420619"/>
          </a:xfrm>
          <a:prstGeom prst="rect">
            <a:avLst/>
          </a:prstGeom>
        </p:spPr>
      </p:pic>
      <p:pic>
        <p:nvPicPr>
          <p:cNvPr id="43" name="Рисунок 42">
            <a:extLst>
              <a:ext uri="{FF2B5EF4-FFF2-40B4-BE49-F238E27FC236}">
                <a16:creationId xmlns:a16="http://schemas.microsoft.com/office/drawing/2014/main" xmlns="" id="{58EF0E41-1BAC-425D-AB38-128B534B301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587456">
            <a:off x="4866000" y="5866172"/>
            <a:ext cx="1406784" cy="1836973"/>
          </a:xfrm>
          <a:prstGeom prst="rect">
            <a:avLst/>
          </a:prstGeom>
        </p:spPr>
      </p:pic>
      <p:pic>
        <p:nvPicPr>
          <p:cNvPr id="44" name="Рисунок 43">
            <a:extLst>
              <a:ext uri="{FF2B5EF4-FFF2-40B4-BE49-F238E27FC236}">
                <a16:creationId xmlns:a16="http://schemas.microsoft.com/office/drawing/2014/main" xmlns="" id="{ED135EDD-D44B-4174-9084-42AD4DF87F0D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685621">
            <a:off x="6102605" y="5925312"/>
            <a:ext cx="1356866" cy="1356866"/>
          </a:xfrm>
          <a:prstGeom prst="rect">
            <a:avLst/>
          </a:prstGeom>
        </p:spPr>
      </p:pic>
      <p:pic>
        <p:nvPicPr>
          <p:cNvPr id="2" name="warm_atmospheric_ (mp3cut.net)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3482644" y="1967775"/>
            <a:ext cx="487363" cy="487362"/>
          </a:xfrm>
          <a:prstGeom prst="rect">
            <a:avLst/>
          </a:prstGeom>
        </p:spPr>
      </p:pic>
      <p:pic>
        <p:nvPicPr>
          <p:cNvPr id="40" name="warm_atmospheric_ (mp3cut.net)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3482643" y="2971707"/>
            <a:ext cx="487363" cy="487362"/>
          </a:xfrm>
          <a:prstGeom prst="rect">
            <a:avLst/>
          </a:prstGeom>
        </p:spPr>
      </p:pic>
      <p:pic>
        <p:nvPicPr>
          <p:cNvPr id="46" name="warm_atmospheric_ (mp3cut.net)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3482642" y="3881116"/>
            <a:ext cx="487363" cy="487362"/>
          </a:xfrm>
          <a:prstGeom prst="rect">
            <a:avLst/>
          </a:prstGeom>
        </p:spPr>
      </p:pic>
      <p:pic>
        <p:nvPicPr>
          <p:cNvPr id="47" name="warm_atmospheric_ (mp3cut.net)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3479250" y="4779756"/>
            <a:ext cx="487363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761789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276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18"/>
                            </p:stCondLst>
                            <p:childTnLst>
                              <p:par>
                                <p:cTn id="1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2768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786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2768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554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2768" fill="hold"/>
                                        <p:tgtEl>
                                          <p:spTgt spid="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showWhenStopped="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  <p:audio>
              <p:cMediaNode showWhenStopped="0">
                <p:cTn id="3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6"/>
                </p:tgtEl>
              </p:cMediaNode>
            </p:audio>
            <p:audio>
              <p:cMediaNode showWhenStopped="0"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CA0DA65B-FD46-4296-8A01-29161A87BE45}"/>
              </a:ext>
            </a:extLst>
          </p:cNvPr>
          <p:cNvSpPr txBox="1"/>
          <p:nvPr/>
        </p:nvSpPr>
        <p:spPr>
          <a:xfrm>
            <a:off x="431480" y="661798"/>
            <a:ext cx="11329040" cy="7201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>
              <a:lnSpc>
                <a:spcPct val="85000"/>
              </a:lnSpc>
              <a:defRPr sz="4800" spc="100"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defRPr>
            </a:lvl1pPr>
          </a:lstStyle>
          <a:p>
            <a:pPr algn="ctr"/>
            <a:r>
              <a:rPr lang="ru-RU" dirty="0">
                <a:solidFill>
                  <a:schemeClr val="bg1"/>
                </a:solidFill>
              </a:rPr>
              <a:t>НЕ СМОГЛИ УСТОЯТЬ ОТ СОБЛАЗНА</a:t>
            </a:r>
          </a:p>
        </p:txBody>
      </p:sp>
      <p:sp>
        <p:nvSpPr>
          <p:cNvPr id="5" name="Рисунок 58">
            <a:extLst>
              <a:ext uri="{FF2B5EF4-FFF2-40B4-BE49-F238E27FC236}">
                <a16:creationId xmlns:a16="http://schemas.microsoft.com/office/drawing/2014/main" xmlns="" id="{B5648285-6838-4032-B10E-B3D0F27A9EE2}"/>
              </a:ext>
            </a:extLst>
          </p:cNvPr>
          <p:cNvSpPr/>
          <p:nvPr/>
        </p:nvSpPr>
        <p:spPr>
          <a:xfrm>
            <a:off x="9302425" y="1743044"/>
            <a:ext cx="2569526" cy="4314936"/>
          </a:xfrm>
          <a:custGeom>
            <a:avLst/>
            <a:gdLst>
              <a:gd name="connsiteX0" fmla="*/ 1375000 w 1461689"/>
              <a:gd name="connsiteY0" fmla="*/ 648841 h 2454575"/>
              <a:gd name="connsiteX1" fmla="*/ 1375000 w 1461689"/>
              <a:gd name="connsiteY1" fmla="*/ 673797 h 2454575"/>
              <a:gd name="connsiteX2" fmla="*/ 1415005 w 1461689"/>
              <a:gd name="connsiteY2" fmla="*/ 809718 h 2454575"/>
              <a:gd name="connsiteX3" fmla="*/ 1445676 w 1461689"/>
              <a:gd name="connsiteY3" fmla="*/ 987931 h 2454575"/>
              <a:gd name="connsiteX4" fmla="*/ 1296705 w 1461689"/>
              <a:gd name="connsiteY4" fmla="*/ 1098135 h 2454575"/>
              <a:gd name="connsiteX5" fmla="*/ 1257081 w 1461689"/>
              <a:gd name="connsiteY5" fmla="*/ 1133092 h 2454575"/>
              <a:gd name="connsiteX6" fmla="*/ 887225 w 1461689"/>
              <a:gd name="connsiteY6" fmla="*/ 2326098 h 2454575"/>
              <a:gd name="connsiteX7" fmla="*/ 729015 w 1461689"/>
              <a:gd name="connsiteY7" fmla="*/ 2454876 h 2454575"/>
              <a:gd name="connsiteX8" fmla="*/ 571280 w 1461689"/>
              <a:gd name="connsiteY8" fmla="*/ 2325432 h 2454575"/>
              <a:gd name="connsiteX9" fmla="*/ 201711 w 1461689"/>
              <a:gd name="connsiteY9" fmla="*/ 1132425 h 2454575"/>
              <a:gd name="connsiteX10" fmla="*/ 161420 w 1461689"/>
              <a:gd name="connsiteY10" fmla="*/ 1098040 h 2454575"/>
              <a:gd name="connsiteX11" fmla="*/ 8067 w 1461689"/>
              <a:gd name="connsiteY11" fmla="*/ 974215 h 2454575"/>
              <a:gd name="connsiteX12" fmla="*/ 65217 w 1461689"/>
              <a:gd name="connsiteY12" fmla="*/ 785144 h 2454575"/>
              <a:gd name="connsiteX13" fmla="*/ 88839 w 1461689"/>
              <a:gd name="connsiteY13" fmla="*/ 730184 h 2454575"/>
              <a:gd name="connsiteX14" fmla="*/ 744731 w 1461689"/>
              <a:gd name="connsiteY14" fmla="*/ 379 h 2454575"/>
              <a:gd name="connsiteX15" fmla="*/ 1375000 w 1461689"/>
              <a:gd name="connsiteY15" fmla="*/ 648841 h 2454575"/>
              <a:gd name="connsiteX16" fmla="*/ 1018765 w 1461689"/>
              <a:gd name="connsiteY16" fmla="*/ 999742 h 2454575"/>
              <a:gd name="connsiteX17" fmla="*/ 1279084 w 1461689"/>
              <a:gd name="connsiteY17" fmla="*/ 999742 h 2454575"/>
              <a:gd name="connsiteX18" fmla="*/ 1357284 w 1461689"/>
              <a:gd name="connsiteY18" fmla="*/ 935734 h 2454575"/>
              <a:gd name="connsiteX19" fmla="*/ 1306230 w 1461689"/>
              <a:gd name="connsiteY19" fmla="*/ 848199 h 2454575"/>
              <a:gd name="connsiteX20" fmla="*/ 1263177 w 1461689"/>
              <a:gd name="connsiteY20" fmla="*/ 764093 h 2454575"/>
              <a:gd name="connsiteX21" fmla="*/ 574329 w 1461689"/>
              <a:gd name="connsiteY21" fmla="*/ 122013 h 2454575"/>
              <a:gd name="connsiteX22" fmla="*/ 197138 w 1461689"/>
              <a:gd name="connsiteY22" fmla="*/ 770570 h 2454575"/>
              <a:gd name="connsiteX23" fmla="*/ 163039 w 1461689"/>
              <a:gd name="connsiteY23" fmla="*/ 844389 h 2454575"/>
              <a:gd name="connsiteX24" fmla="*/ 101793 w 1461689"/>
              <a:gd name="connsiteY24" fmla="*/ 938877 h 2454575"/>
              <a:gd name="connsiteX25" fmla="*/ 193233 w 1461689"/>
              <a:gd name="connsiteY25" fmla="*/ 1000409 h 2454575"/>
              <a:gd name="connsiteX26" fmla="*/ 389258 w 1461689"/>
              <a:gd name="connsiteY26" fmla="*/ 1000409 h 2454575"/>
              <a:gd name="connsiteX27" fmla="*/ 530228 w 1461689"/>
              <a:gd name="connsiteY27" fmla="*/ 1140998 h 2454575"/>
              <a:gd name="connsiteX28" fmla="*/ 530228 w 1461689"/>
              <a:gd name="connsiteY28" fmla="*/ 1297874 h 2454575"/>
              <a:gd name="connsiteX29" fmla="*/ 575376 w 1461689"/>
              <a:gd name="connsiteY29" fmla="*/ 1355024 h 2454575"/>
              <a:gd name="connsiteX30" fmla="*/ 620811 w 1461689"/>
              <a:gd name="connsiteY30" fmla="*/ 1297874 h 2454575"/>
              <a:gd name="connsiteX31" fmla="*/ 620811 w 1461689"/>
              <a:gd name="connsiteY31" fmla="*/ 1148141 h 2454575"/>
              <a:gd name="connsiteX32" fmla="*/ 768829 w 1461689"/>
              <a:gd name="connsiteY32" fmla="*/ 1000123 h 2454575"/>
              <a:gd name="connsiteX33" fmla="*/ 1018765 w 1461689"/>
              <a:gd name="connsiteY33" fmla="*/ 999742 h 2454575"/>
              <a:gd name="connsiteX34" fmla="*/ 298485 w 1461689"/>
              <a:gd name="connsiteY34" fmla="*/ 1100135 h 2454575"/>
              <a:gd name="connsiteX35" fmla="*/ 305152 w 1461689"/>
              <a:gd name="connsiteY35" fmla="*/ 1129758 h 2454575"/>
              <a:gd name="connsiteX36" fmla="*/ 667102 w 1461689"/>
              <a:gd name="connsiteY36" fmla="*/ 2299238 h 2454575"/>
              <a:gd name="connsiteX37" fmla="*/ 727681 w 1461689"/>
              <a:gd name="connsiteY37" fmla="*/ 2354483 h 2454575"/>
              <a:gd name="connsiteX38" fmla="*/ 791499 w 1461689"/>
              <a:gd name="connsiteY38" fmla="*/ 2298571 h 2454575"/>
              <a:gd name="connsiteX39" fmla="*/ 1152306 w 1461689"/>
              <a:gd name="connsiteY39" fmla="*/ 1132425 h 2454575"/>
              <a:gd name="connsiteX40" fmla="*/ 1159354 w 1461689"/>
              <a:gd name="connsiteY40" fmla="*/ 1100040 h 2454575"/>
              <a:gd name="connsiteX41" fmla="*/ 759304 w 1461689"/>
              <a:gd name="connsiteY41" fmla="*/ 1100040 h 2454575"/>
              <a:gd name="connsiteX42" fmla="*/ 721204 w 1461689"/>
              <a:gd name="connsiteY42" fmla="*/ 1140902 h 2454575"/>
              <a:gd name="connsiteX43" fmla="*/ 721204 w 1461689"/>
              <a:gd name="connsiteY43" fmla="*/ 1301303 h 2454575"/>
              <a:gd name="connsiteX44" fmla="*/ 575757 w 1461689"/>
              <a:gd name="connsiteY44" fmla="*/ 1454465 h 2454575"/>
              <a:gd name="connsiteX45" fmla="*/ 430882 w 1461689"/>
              <a:gd name="connsiteY45" fmla="*/ 1301399 h 2454575"/>
              <a:gd name="connsiteX46" fmla="*/ 430882 w 1461689"/>
              <a:gd name="connsiteY46" fmla="*/ 1140998 h 2454575"/>
              <a:gd name="connsiteX47" fmla="*/ 392782 w 1461689"/>
              <a:gd name="connsiteY47" fmla="*/ 1100040 h 2454575"/>
              <a:gd name="connsiteX48" fmla="*/ 298485 w 1461689"/>
              <a:gd name="connsiteY48" fmla="*/ 1100135 h 2454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461689" h="2454575">
                <a:moveTo>
                  <a:pt x="1375000" y="648841"/>
                </a:moveTo>
                <a:cubicBezTo>
                  <a:pt x="1375572" y="657147"/>
                  <a:pt x="1375572" y="665491"/>
                  <a:pt x="1375000" y="673797"/>
                </a:cubicBezTo>
                <a:cubicBezTo>
                  <a:pt x="1368333" y="724946"/>
                  <a:pt x="1365475" y="767999"/>
                  <a:pt x="1415005" y="809718"/>
                </a:cubicBezTo>
                <a:cubicBezTo>
                  <a:pt x="1467297" y="853724"/>
                  <a:pt x="1472155" y="923256"/>
                  <a:pt x="1445676" y="987931"/>
                </a:cubicBezTo>
                <a:cubicBezTo>
                  <a:pt x="1419196" y="1052606"/>
                  <a:pt x="1368333" y="1092706"/>
                  <a:pt x="1296705" y="1098135"/>
                </a:cubicBezTo>
                <a:cubicBezTo>
                  <a:pt x="1270416" y="1099945"/>
                  <a:pt x="1263558" y="1112232"/>
                  <a:pt x="1257081" y="1133092"/>
                </a:cubicBezTo>
                <a:cubicBezTo>
                  <a:pt x="1134084" y="1530856"/>
                  <a:pt x="1010793" y="1928525"/>
                  <a:pt x="887225" y="2326098"/>
                </a:cubicBezTo>
                <a:cubicBezTo>
                  <a:pt x="861126" y="2410204"/>
                  <a:pt x="805977" y="2454972"/>
                  <a:pt x="729015" y="2454876"/>
                </a:cubicBezTo>
                <a:cubicBezTo>
                  <a:pt x="652053" y="2454781"/>
                  <a:pt x="597474" y="2409918"/>
                  <a:pt x="571280" y="2325432"/>
                </a:cubicBezTo>
                <a:cubicBezTo>
                  <a:pt x="447903" y="1927667"/>
                  <a:pt x="324707" y="1529999"/>
                  <a:pt x="201711" y="1132425"/>
                </a:cubicBezTo>
                <a:cubicBezTo>
                  <a:pt x="195043" y="1110899"/>
                  <a:pt x="187233" y="1099564"/>
                  <a:pt x="161420" y="1098040"/>
                </a:cubicBezTo>
                <a:cubicBezTo>
                  <a:pt x="89316" y="1093211"/>
                  <a:pt x="27984" y="1043681"/>
                  <a:pt x="8067" y="974215"/>
                </a:cubicBezTo>
                <a:cubicBezTo>
                  <a:pt x="-14050" y="905435"/>
                  <a:pt x="8705" y="830159"/>
                  <a:pt x="65217" y="785144"/>
                </a:cubicBezTo>
                <a:cubicBezTo>
                  <a:pt x="85029" y="769713"/>
                  <a:pt x="92173" y="756569"/>
                  <a:pt x="88839" y="730184"/>
                </a:cubicBezTo>
                <a:cubicBezTo>
                  <a:pt x="40167" y="333183"/>
                  <a:pt x="345443" y="-5622"/>
                  <a:pt x="744731" y="379"/>
                </a:cubicBezTo>
                <a:cubicBezTo>
                  <a:pt x="1090393" y="5427"/>
                  <a:pt x="1377001" y="300035"/>
                  <a:pt x="1375000" y="648841"/>
                </a:cubicBezTo>
                <a:close/>
                <a:moveTo>
                  <a:pt x="1018765" y="999742"/>
                </a:moveTo>
                <a:cubicBezTo>
                  <a:pt x="1105538" y="999742"/>
                  <a:pt x="1192311" y="1000313"/>
                  <a:pt x="1279084" y="999742"/>
                </a:cubicBezTo>
                <a:cubicBezTo>
                  <a:pt x="1317584" y="1001247"/>
                  <a:pt x="1351149" y="973777"/>
                  <a:pt x="1357284" y="935734"/>
                </a:cubicBezTo>
                <a:cubicBezTo>
                  <a:pt x="1363475" y="896205"/>
                  <a:pt x="1344711" y="864106"/>
                  <a:pt x="1306230" y="848199"/>
                </a:cubicBezTo>
                <a:cubicBezTo>
                  <a:pt x="1256890" y="828006"/>
                  <a:pt x="1251842" y="818100"/>
                  <a:pt x="1263177" y="764093"/>
                </a:cubicBezTo>
                <a:cubicBezTo>
                  <a:pt x="1348902" y="356519"/>
                  <a:pt x="972855" y="6284"/>
                  <a:pt x="574329" y="122013"/>
                </a:cubicBezTo>
                <a:cubicBezTo>
                  <a:pt x="298675" y="202118"/>
                  <a:pt x="134940" y="483963"/>
                  <a:pt x="197138" y="770570"/>
                </a:cubicBezTo>
                <a:cubicBezTo>
                  <a:pt x="206663" y="812957"/>
                  <a:pt x="198472" y="830102"/>
                  <a:pt x="163039" y="844389"/>
                </a:cubicBezTo>
                <a:cubicBezTo>
                  <a:pt x="113700" y="864392"/>
                  <a:pt x="93316" y="895729"/>
                  <a:pt x="101793" y="938877"/>
                </a:cubicBezTo>
                <a:cubicBezTo>
                  <a:pt x="109509" y="978501"/>
                  <a:pt x="141227" y="1000123"/>
                  <a:pt x="193233" y="1000409"/>
                </a:cubicBezTo>
                <a:cubicBezTo>
                  <a:pt x="258575" y="1000409"/>
                  <a:pt x="323916" y="1000409"/>
                  <a:pt x="389258" y="1000409"/>
                </a:cubicBezTo>
                <a:cubicBezTo>
                  <a:pt x="474983" y="1001361"/>
                  <a:pt x="529466" y="1055559"/>
                  <a:pt x="530228" y="1140998"/>
                </a:cubicBezTo>
                <a:cubicBezTo>
                  <a:pt x="530228" y="1193290"/>
                  <a:pt x="530228" y="1245773"/>
                  <a:pt x="530228" y="1297874"/>
                </a:cubicBezTo>
                <a:cubicBezTo>
                  <a:pt x="530228" y="1333403"/>
                  <a:pt x="548135" y="1355024"/>
                  <a:pt x="575376" y="1355024"/>
                </a:cubicBezTo>
                <a:cubicBezTo>
                  <a:pt x="602618" y="1355024"/>
                  <a:pt x="620334" y="1332927"/>
                  <a:pt x="620811" y="1297874"/>
                </a:cubicBezTo>
                <a:cubicBezTo>
                  <a:pt x="621477" y="1247964"/>
                  <a:pt x="620811" y="1198052"/>
                  <a:pt x="620811" y="1148141"/>
                </a:cubicBezTo>
                <a:cubicBezTo>
                  <a:pt x="621287" y="1052891"/>
                  <a:pt x="673674" y="1000694"/>
                  <a:pt x="768829" y="1000123"/>
                </a:cubicBezTo>
                <a:cubicBezTo>
                  <a:pt x="852363" y="999456"/>
                  <a:pt x="935612" y="999837"/>
                  <a:pt x="1018765" y="999742"/>
                </a:cubicBezTo>
                <a:close/>
                <a:moveTo>
                  <a:pt x="298485" y="1100135"/>
                </a:moveTo>
                <a:cubicBezTo>
                  <a:pt x="301533" y="1114042"/>
                  <a:pt x="302771" y="1122138"/>
                  <a:pt x="305152" y="1129758"/>
                </a:cubicBezTo>
                <a:cubicBezTo>
                  <a:pt x="425805" y="1519645"/>
                  <a:pt x="546449" y="1909475"/>
                  <a:pt x="667102" y="2299238"/>
                </a:cubicBezTo>
                <a:cubicBezTo>
                  <a:pt x="676627" y="2329908"/>
                  <a:pt x="691677" y="2353816"/>
                  <a:pt x="727681" y="2354483"/>
                </a:cubicBezTo>
                <a:cubicBezTo>
                  <a:pt x="765781" y="2355150"/>
                  <a:pt x="781497" y="2330670"/>
                  <a:pt x="791499" y="2298571"/>
                </a:cubicBezTo>
                <a:cubicBezTo>
                  <a:pt x="911580" y="1909887"/>
                  <a:pt x="1031843" y="1521169"/>
                  <a:pt x="1152306" y="1132425"/>
                </a:cubicBezTo>
                <a:cubicBezTo>
                  <a:pt x="1155163" y="1122900"/>
                  <a:pt x="1156592" y="1113375"/>
                  <a:pt x="1159354" y="1100040"/>
                </a:cubicBezTo>
                <a:cubicBezTo>
                  <a:pt x="1022480" y="1100040"/>
                  <a:pt x="890654" y="1100040"/>
                  <a:pt x="759304" y="1100040"/>
                </a:cubicBezTo>
                <a:cubicBezTo>
                  <a:pt x="733015" y="1100040"/>
                  <a:pt x="721204" y="1114518"/>
                  <a:pt x="721204" y="1140902"/>
                </a:cubicBezTo>
                <a:cubicBezTo>
                  <a:pt x="721204" y="1194338"/>
                  <a:pt x="721966" y="1247868"/>
                  <a:pt x="721204" y="1301303"/>
                </a:cubicBezTo>
                <a:cubicBezTo>
                  <a:pt x="719871" y="1388552"/>
                  <a:pt x="656529" y="1454751"/>
                  <a:pt x="575757" y="1454465"/>
                </a:cubicBezTo>
                <a:cubicBezTo>
                  <a:pt x="494985" y="1454180"/>
                  <a:pt x="431835" y="1389124"/>
                  <a:pt x="430882" y="1301399"/>
                </a:cubicBezTo>
                <a:cubicBezTo>
                  <a:pt x="430406" y="1247964"/>
                  <a:pt x="430882" y="1194433"/>
                  <a:pt x="430882" y="1140998"/>
                </a:cubicBezTo>
                <a:cubicBezTo>
                  <a:pt x="430882" y="1114614"/>
                  <a:pt x="418785" y="1100612"/>
                  <a:pt x="392782" y="1100040"/>
                </a:cubicBezTo>
                <a:cubicBezTo>
                  <a:pt x="362778" y="1100135"/>
                  <a:pt x="333155" y="1100135"/>
                  <a:pt x="298485" y="1100135"/>
                </a:cubicBezTo>
                <a:close/>
              </a:path>
            </a:pathLst>
          </a:custGeom>
          <a:noFill/>
          <a:ln w="57150" cap="flat">
            <a:solidFill>
              <a:srgbClr val="00B0F0"/>
            </a:solidFill>
            <a:prstDash val="solid"/>
            <a:miter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endParaRPr lang="ru-RU"/>
          </a:p>
        </p:txBody>
      </p:sp>
      <p:sp>
        <p:nvSpPr>
          <p:cNvPr id="6" name="Рисунок 14">
            <a:extLst>
              <a:ext uri="{FF2B5EF4-FFF2-40B4-BE49-F238E27FC236}">
                <a16:creationId xmlns:a16="http://schemas.microsoft.com/office/drawing/2014/main" xmlns="" id="{F03D782C-2A02-41B5-BE90-56B1CF1C56FB}"/>
              </a:ext>
            </a:extLst>
          </p:cNvPr>
          <p:cNvSpPr/>
          <p:nvPr/>
        </p:nvSpPr>
        <p:spPr>
          <a:xfrm>
            <a:off x="607060" y="1795656"/>
            <a:ext cx="1770380" cy="4333682"/>
          </a:xfrm>
          <a:custGeom>
            <a:avLst/>
            <a:gdLst>
              <a:gd name="connsiteX0" fmla="*/ 331729 w 2033280"/>
              <a:gd name="connsiteY0" fmla="*/ 3894336 h 3894677"/>
              <a:gd name="connsiteX1" fmla="*/ 156850 w 2033280"/>
              <a:gd name="connsiteY1" fmla="*/ 3816897 h 3894677"/>
              <a:gd name="connsiteX2" fmla="*/ 450 w 2033280"/>
              <a:gd name="connsiteY2" fmla="*/ 3507525 h 3894677"/>
              <a:gd name="connsiteX3" fmla="*/ 5307 w 2033280"/>
              <a:gd name="connsiteY3" fmla="*/ 1861319 h 3894677"/>
              <a:gd name="connsiteX4" fmla="*/ 159803 w 2033280"/>
              <a:gd name="connsiteY4" fmla="*/ 1235051 h 3894677"/>
              <a:gd name="connsiteX5" fmla="*/ 350303 w 2033280"/>
              <a:gd name="connsiteY5" fmla="*/ 636405 h 3894677"/>
              <a:gd name="connsiteX6" fmla="*/ 368019 w 2033280"/>
              <a:gd name="connsiteY6" fmla="*/ 510293 h 3894677"/>
              <a:gd name="connsiteX7" fmla="*/ 342873 w 2033280"/>
              <a:gd name="connsiteY7" fmla="*/ 502483 h 3894677"/>
              <a:gd name="connsiteX8" fmla="*/ 127418 w 2033280"/>
              <a:gd name="connsiteY8" fmla="*/ 254833 h 3894677"/>
              <a:gd name="connsiteX9" fmla="*/ 332586 w 2033280"/>
              <a:gd name="connsiteY9" fmla="*/ 5945 h 3894677"/>
              <a:gd name="connsiteX10" fmla="*/ 396785 w 2033280"/>
              <a:gd name="connsiteY10" fmla="*/ 39 h 3894677"/>
              <a:gd name="connsiteX11" fmla="*/ 1636559 w 2033280"/>
              <a:gd name="connsiteY11" fmla="*/ 39 h 3894677"/>
              <a:gd name="connsiteX12" fmla="*/ 1902783 w 2033280"/>
              <a:gd name="connsiteY12" fmla="*/ 224639 h 3894677"/>
              <a:gd name="connsiteX13" fmla="*/ 1698281 w 2033280"/>
              <a:gd name="connsiteY13" fmla="*/ 501721 h 3894677"/>
              <a:gd name="connsiteX14" fmla="*/ 1658466 w 2033280"/>
              <a:gd name="connsiteY14" fmla="*/ 509341 h 3894677"/>
              <a:gd name="connsiteX15" fmla="*/ 1736857 w 2033280"/>
              <a:gd name="connsiteY15" fmla="*/ 869291 h 3894677"/>
              <a:gd name="connsiteX16" fmla="*/ 1919356 w 2033280"/>
              <a:gd name="connsiteY16" fmla="*/ 1347636 h 3894677"/>
              <a:gd name="connsiteX17" fmla="*/ 2028703 w 2033280"/>
              <a:gd name="connsiteY17" fmla="*/ 1884180 h 3894677"/>
              <a:gd name="connsiteX18" fmla="*/ 2033180 w 2033280"/>
              <a:gd name="connsiteY18" fmla="*/ 3005749 h 3894677"/>
              <a:gd name="connsiteX19" fmla="*/ 2033180 w 2033280"/>
              <a:gd name="connsiteY19" fmla="*/ 3496286 h 3894677"/>
              <a:gd name="connsiteX20" fmla="*/ 1812200 w 2033280"/>
              <a:gd name="connsiteY20" fmla="*/ 3856807 h 3894677"/>
              <a:gd name="connsiteX21" fmla="*/ 1701615 w 2033280"/>
              <a:gd name="connsiteY21" fmla="*/ 3894431 h 3894677"/>
              <a:gd name="connsiteX22" fmla="*/ 620051 w 2033280"/>
              <a:gd name="connsiteY22" fmla="*/ 510579 h 3894677"/>
              <a:gd name="connsiteX23" fmla="*/ 347636 w 2033280"/>
              <a:gd name="connsiteY23" fmla="*/ 1425456 h 3894677"/>
              <a:gd name="connsiteX24" fmla="*/ 364590 w 2033280"/>
              <a:gd name="connsiteY24" fmla="*/ 1430313 h 3894677"/>
              <a:gd name="connsiteX25" fmla="*/ 413930 w 2033280"/>
              <a:gd name="connsiteY25" fmla="*/ 1428313 h 3894677"/>
              <a:gd name="connsiteX26" fmla="*/ 753020 w 2033280"/>
              <a:gd name="connsiteY26" fmla="*/ 1480796 h 3894677"/>
              <a:gd name="connsiteX27" fmla="*/ 981620 w 2033280"/>
              <a:gd name="connsiteY27" fmla="*/ 1598811 h 3894677"/>
              <a:gd name="connsiteX28" fmla="*/ 1218697 w 2033280"/>
              <a:gd name="connsiteY28" fmla="*/ 1673487 h 3894677"/>
              <a:gd name="connsiteX29" fmla="*/ 1708853 w 2033280"/>
              <a:gd name="connsiteY29" fmla="*/ 1507656 h 3894677"/>
              <a:gd name="connsiteX30" fmla="*/ 1628748 w 2033280"/>
              <a:gd name="connsiteY30" fmla="*/ 1305441 h 3894677"/>
              <a:gd name="connsiteX31" fmla="*/ 1466823 w 2033280"/>
              <a:gd name="connsiteY31" fmla="*/ 852336 h 3894677"/>
              <a:gd name="connsiteX32" fmla="*/ 1404625 w 2033280"/>
              <a:gd name="connsiteY32" fmla="*/ 510579 h 38946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033280" h="3894677">
                <a:moveTo>
                  <a:pt x="331729" y="3894336"/>
                </a:moveTo>
                <a:cubicBezTo>
                  <a:pt x="273055" y="3869095"/>
                  <a:pt x="208571" y="3852331"/>
                  <a:pt x="156850" y="3816897"/>
                </a:cubicBezTo>
                <a:cubicBezTo>
                  <a:pt x="50646" y="3744221"/>
                  <a:pt x="450" y="3635922"/>
                  <a:pt x="450" y="3507525"/>
                </a:cubicBezTo>
                <a:cubicBezTo>
                  <a:pt x="450" y="2958790"/>
                  <a:pt x="450" y="2410055"/>
                  <a:pt x="5307" y="1861319"/>
                </a:cubicBezTo>
                <a:cubicBezTo>
                  <a:pt x="7212" y="1641673"/>
                  <a:pt x="71030" y="1434695"/>
                  <a:pt x="159803" y="1235051"/>
                </a:cubicBezTo>
                <a:cubicBezTo>
                  <a:pt x="245528" y="1042646"/>
                  <a:pt x="318775" y="846145"/>
                  <a:pt x="350303" y="636405"/>
                </a:cubicBezTo>
                <a:cubicBezTo>
                  <a:pt x="356494" y="595257"/>
                  <a:pt x="361923" y="553918"/>
                  <a:pt x="368019" y="510293"/>
                </a:cubicBezTo>
                <a:cubicBezTo>
                  <a:pt x="359837" y="507074"/>
                  <a:pt x="351436" y="504464"/>
                  <a:pt x="342873" y="502483"/>
                </a:cubicBezTo>
                <a:cubicBezTo>
                  <a:pt x="220144" y="483757"/>
                  <a:pt x="128980" y="378972"/>
                  <a:pt x="127418" y="254833"/>
                </a:cubicBezTo>
                <a:cubicBezTo>
                  <a:pt x="127865" y="133618"/>
                  <a:pt x="213686" y="29519"/>
                  <a:pt x="332586" y="5945"/>
                </a:cubicBezTo>
                <a:cubicBezTo>
                  <a:pt x="353751" y="1982"/>
                  <a:pt x="375249" y="1"/>
                  <a:pt x="396785" y="39"/>
                </a:cubicBezTo>
                <a:cubicBezTo>
                  <a:pt x="810103" y="-342"/>
                  <a:pt x="1223364" y="-342"/>
                  <a:pt x="1636559" y="39"/>
                </a:cubicBezTo>
                <a:cubicBezTo>
                  <a:pt x="1781244" y="39"/>
                  <a:pt x="1883542" y="87288"/>
                  <a:pt x="1902783" y="224639"/>
                </a:cubicBezTo>
                <a:cubicBezTo>
                  <a:pt x="1920785" y="353036"/>
                  <a:pt x="1826583" y="480766"/>
                  <a:pt x="1698281" y="501721"/>
                </a:cubicBezTo>
                <a:cubicBezTo>
                  <a:pt x="1688756" y="503340"/>
                  <a:pt x="1679231" y="505436"/>
                  <a:pt x="1658466" y="509341"/>
                </a:cubicBezTo>
                <a:cubicBezTo>
                  <a:pt x="1684184" y="631071"/>
                  <a:pt x="1699614" y="753657"/>
                  <a:pt x="1736857" y="869291"/>
                </a:cubicBezTo>
                <a:cubicBezTo>
                  <a:pt x="1789054" y="1031216"/>
                  <a:pt x="1856205" y="1188950"/>
                  <a:pt x="1919356" y="1347636"/>
                </a:cubicBezTo>
                <a:cubicBezTo>
                  <a:pt x="1988689" y="1518181"/>
                  <a:pt x="2025760" y="1700109"/>
                  <a:pt x="2028703" y="1884180"/>
                </a:cubicBezTo>
                <a:cubicBezTo>
                  <a:pt x="2032608" y="2258036"/>
                  <a:pt x="2032132" y="2631892"/>
                  <a:pt x="2033180" y="3005749"/>
                </a:cubicBezTo>
                <a:cubicBezTo>
                  <a:pt x="2033656" y="3169293"/>
                  <a:pt x="2034132" y="3332742"/>
                  <a:pt x="2033180" y="3496286"/>
                </a:cubicBezTo>
                <a:cubicBezTo>
                  <a:pt x="2032227" y="3659830"/>
                  <a:pt x="1960599" y="3783274"/>
                  <a:pt x="1812200" y="3856807"/>
                </a:cubicBezTo>
                <a:cubicBezTo>
                  <a:pt x="1777624" y="3873952"/>
                  <a:pt x="1738572" y="3882144"/>
                  <a:pt x="1701615" y="3894431"/>
                </a:cubicBezTo>
                <a:close/>
                <a:moveTo>
                  <a:pt x="620051" y="510579"/>
                </a:moveTo>
                <a:cubicBezTo>
                  <a:pt x="596905" y="835763"/>
                  <a:pt x="494702" y="1137134"/>
                  <a:pt x="347636" y="1425456"/>
                </a:cubicBezTo>
                <a:cubicBezTo>
                  <a:pt x="353122" y="1427608"/>
                  <a:pt x="358799" y="1429228"/>
                  <a:pt x="364590" y="1430313"/>
                </a:cubicBezTo>
                <a:cubicBezTo>
                  <a:pt x="381068" y="1429837"/>
                  <a:pt x="397547" y="1429075"/>
                  <a:pt x="413930" y="1428313"/>
                </a:cubicBezTo>
                <a:cubicBezTo>
                  <a:pt x="530516" y="1422979"/>
                  <a:pt x="645483" y="1434981"/>
                  <a:pt x="753020" y="1480796"/>
                </a:cubicBezTo>
                <a:cubicBezTo>
                  <a:pt x="831792" y="1514324"/>
                  <a:pt x="906563" y="1557853"/>
                  <a:pt x="981620" y="1598811"/>
                </a:cubicBezTo>
                <a:cubicBezTo>
                  <a:pt x="1054486" y="1640159"/>
                  <a:pt x="1135287" y="1665609"/>
                  <a:pt x="1218697" y="1673487"/>
                </a:cubicBezTo>
                <a:cubicBezTo>
                  <a:pt x="1404625" y="1688631"/>
                  <a:pt x="1556549" y="1604431"/>
                  <a:pt x="1708853" y="1507656"/>
                </a:cubicBezTo>
                <a:cubicBezTo>
                  <a:pt x="1681993" y="1439172"/>
                  <a:pt x="1659133" y="1370592"/>
                  <a:pt x="1628748" y="1305441"/>
                </a:cubicBezTo>
                <a:cubicBezTo>
                  <a:pt x="1560835" y="1159232"/>
                  <a:pt x="1500256" y="1010166"/>
                  <a:pt x="1466823" y="852336"/>
                </a:cubicBezTo>
                <a:cubicBezTo>
                  <a:pt x="1443201" y="739941"/>
                  <a:pt x="1425390" y="626308"/>
                  <a:pt x="1404625" y="510579"/>
                </a:cubicBezTo>
                <a:close/>
              </a:path>
            </a:pathLst>
          </a:custGeom>
          <a:noFill/>
          <a:ln w="57150" cap="flat">
            <a:solidFill>
              <a:srgbClr val="00B0F0"/>
            </a:solidFill>
            <a:prstDash val="solid"/>
            <a:miter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endParaRPr lang="ru-RU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4DEF56F1-7000-40BF-8372-6478DA3CD365}"/>
              </a:ext>
            </a:extLst>
          </p:cNvPr>
          <p:cNvSpPr txBox="1"/>
          <p:nvPr/>
        </p:nvSpPr>
        <p:spPr>
          <a:xfrm>
            <a:off x="1290546" y="-4031843"/>
            <a:ext cx="9610908" cy="87716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>
              <a:lnSpc>
                <a:spcPct val="85000"/>
              </a:lnSpc>
              <a:defRPr sz="4800" spc="100"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defRPr>
            </a:lvl1pPr>
          </a:lstStyle>
          <a:p>
            <a:pPr algn="ctr"/>
            <a:r>
              <a:rPr lang="ru-RU" sz="6000" dirty="0">
                <a:solidFill>
                  <a:schemeClr val="bg1"/>
                </a:solidFill>
              </a:rPr>
              <a:t>БОЛЬШЕ ДИФФУЗИЙ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42FA955D-D9B4-4535-8047-E2A7ABE34A0F}"/>
              </a:ext>
            </a:extLst>
          </p:cNvPr>
          <p:cNvSpPr txBox="1"/>
          <p:nvPr/>
        </p:nvSpPr>
        <p:spPr>
          <a:xfrm>
            <a:off x="1290546" y="8789279"/>
            <a:ext cx="9610908" cy="87716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>
              <a:lnSpc>
                <a:spcPct val="85000"/>
              </a:lnSpc>
              <a:defRPr sz="4800" spc="100"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defRPr>
            </a:lvl1pPr>
          </a:lstStyle>
          <a:p>
            <a:pPr algn="ctr"/>
            <a:r>
              <a:rPr lang="ru-RU" sz="6000" dirty="0">
                <a:solidFill>
                  <a:schemeClr val="bg1"/>
                </a:solidFill>
              </a:rPr>
              <a:t>ХОРОШИХ И РАЗНЫХ</a:t>
            </a:r>
          </a:p>
        </p:txBody>
      </p:sp>
      <p:pic>
        <p:nvPicPr>
          <p:cNvPr id="9" name="Видео для слайда 16 (online-video-cutter.com)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328" end="4390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306265" y="1795656"/>
            <a:ext cx="3579469" cy="4295363"/>
          </a:xfrm>
          <a:prstGeom prst="rect">
            <a:avLst/>
          </a:prstGeom>
        </p:spPr>
      </p:pic>
      <p:pic>
        <p:nvPicPr>
          <p:cNvPr id="7" name="Fwends - Reed Mathis (mp3cut.net)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11405.675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999538" y="2012950"/>
            <a:ext cx="487362" cy="487363"/>
          </a:xfrm>
          <a:prstGeom prst="rect">
            <a:avLst/>
          </a:prstGeom>
        </p:spPr>
      </p:pic>
      <p:pic>
        <p:nvPicPr>
          <p:cNvPr id="30" name="Рисунок 29">
            <a:extLst>
              <a:ext uri="{FF2B5EF4-FFF2-40B4-BE49-F238E27FC236}">
                <a16:creationId xmlns:a16="http://schemas.microsoft.com/office/drawing/2014/main" xmlns="" id="{700F7141-7B78-4139-8046-075036C384A2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047484" y="5468111"/>
            <a:ext cx="2420619" cy="2420619"/>
          </a:xfrm>
          <a:prstGeom prst="rect">
            <a:avLst/>
          </a:prstGeom>
        </p:spPr>
      </p:pic>
      <p:pic>
        <p:nvPicPr>
          <p:cNvPr id="32" name="Рисунок 31">
            <a:extLst>
              <a:ext uri="{FF2B5EF4-FFF2-40B4-BE49-F238E27FC236}">
                <a16:creationId xmlns:a16="http://schemas.microsoft.com/office/drawing/2014/main" xmlns="" id="{D1D33EBB-40CE-4FAA-8CA4-24C8880AC0BE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2608834" y="5528818"/>
            <a:ext cx="2420619" cy="2420619"/>
          </a:xfrm>
          <a:prstGeom prst="rect">
            <a:avLst/>
          </a:prstGeom>
        </p:spPr>
      </p:pic>
      <p:pic>
        <p:nvPicPr>
          <p:cNvPr id="34" name="Рисунок 33">
            <a:extLst>
              <a:ext uri="{FF2B5EF4-FFF2-40B4-BE49-F238E27FC236}">
                <a16:creationId xmlns:a16="http://schemas.microsoft.com/office/drawing/2014/main" xmlns="" id="{E1555577-C9DA-4CFF-88CE-BFF2DB6A8F32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587456">
            <a:off x="4866000" y="5866172"/>
            <a:ext cx="1406784" cy="1836973"/>
          </a:xfrm>
          <a:prstGeom prst="rect">
            <a:avLst/>
          </a:prstGeom>
        </p:spPr>
      </p:pic>
      <p:pic>
        <p:nvPicPr>
          <p:cNvPr id="35" name="Рисунок 34">
            <a:extLst>
              <a:ext uri="{FF2B5EF4-FFF2-40B4-BE49-F238E27FC236}">
                <a16:creationId xmlns:a16="http://schemas.microsoft.com/office/drawing/2014/main" xmlns="" id="{8CB87F10-5FB1-487A-B039-9028ED73279D}"/>
              </a:ext>
            </a:extLst>
          </p:cNvPr>
          <p:cNvPicPr>
            <a:picLocks noChangeAspect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685621">
            <a:off x="6102605" y="5925312"/>
            <a:ext cx="1356866" cy="1356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59562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40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20000" showWhenStopped="0">
                <p:cTn id="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video>
              <p:cMediaNode vol="0">
                <p:cTn id="10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01D0ACBA-FA9D-4C28-928E-5A3219332D6D}"/>
              </a:ext>
            </a:extLst>
          </p:cNvPr>
          <p:cNvSpPr txBox="1"/>
          <p:nvPr/>
        </p:nvSpPr>
        <p:spPr>
          <a:xfrm>
            <a:off x="1290546" y="2551837"/>
            <a:ext cx="9610908" cy="87716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>
              <a:lnSpc>
                <a:spcPct val="85000"/>
              </a:lnSpc>
              <a:defRPr sz="4800" spc="100"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defRPr>
            </a:lvl1pPr>
          </a:lstStyle>
          <a:p>
            <a:pPr algn="ctr"/>
            <a:r>
              <a:rPr lang="ru-RU" sz="6000" dirty="0">
                <a:solidFill>
                  <a:schemeClr val="bg1"/>
                </a:solidFill>
              </a:rPr>
              <a:t>БОЛЬШЕ ДИФФУЗИЙ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8C8CB0E1-9D56-44F9-9A05-5856858784F9}"/>
              </a:ext>
            </a:extLst>
          </p:cNvPr>
          <p:cNvSpPr txBox="1"/>
          <p:nvPr/>
        </p:nvSpPr>
        <p:spPr>
          <a:xfrm>
            <a:off x="1290546" y="3638159"/>
            <a:ext cx="9610908" cy="87716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>
              <a:lnSpc>
                <a:spcPct val="85000"/>
              </a:lnSpc>
              <a:defRPr sz="4800" spc="100">
                <a:effectLst/>
                <a:latin typeface="Roboto Black" panose="02000000000000000000" pitchFamily="2" charset="0"/>
                <a:ea typeface="Roboto Black" panose="02000000000000000000" pitchFamily="2" charset="0"/>
                <a:cs typeface="Roboto Black" panose="02000000000000000000" pitchFamily="2" charset="0"/>
              </a:defRPr>
            </a:lvl1pPr>
          </a:lstStyle>
          <a:p>
            <a:pPr algn="ctr"/>
            <a:r>
              <a:rPr lang="ru-RU" sz="6000" dirty="0">
                <a:solidFill>
                  <a:schemeClr val="bg1"/>
                </a:solidFill>
              </a:rPr>
              <a:t>ХОРОШИХ И РАЗНЫХ</a:t>
            </a:r>
          </a:p>
        </p:txBody>
      </p:sp>
      <p:pic>
        <p:nvPicPr>
          <p:cNvPr id="4" name="Ravines - ELPHNT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4000" end="0.475"/>
                  <p14:fade in="1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07672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81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20000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3591</TotalTime>
  <Words>169</Words>
  <Application>Microsoft Office PowerPoint</Application>
  <PresentationFormat>Широкоэкранный</PresentationFormat>
  <Paragraphs>64</Paragraphs>
  <Slides>16</Slides>
  <Notes>0</Notes>
  <HiddenSlides>0</HiddenSlides>
  <MMClips>29</MMClips>
  <ScaleCrop>false</ScaleCrop>
  <HeadingPairs>
    <vt:vector size="6" baseType="variant">
      <vt:variant>
        <vt:lpstr>Использованные шрифты</vt:lpstr>
      </vt:variant>
      <vt:variant>
        <vt:i4>5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16</vt:i4>
      </vt:variant>
    </vt:vector>
  </HeadingPairs>
  <TitlesOfParts>
    <vt:vector size="22" baseType="lpstr">
      <vt:lpstr>Arial</vt:lpstr>
      <vt:lpstr>Calibri</vt:lpstr>
      <vt:lpstr>Roboto Black</vt:lpstr>
      <vt:lpstr>Roboto Bold</vt:lpstr>
      <vt:lpstr>Roboto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Lenovo</dc:creator>
  <cp:lastModifiedBy>User</cp:lastModifiedBy>
  <cp:revision>222</cp:revision>
  <dcterms:created xsi:type="dcterms:W3CDTF">2022-05-08T15:26:11Z</dcterms:created>
  <dcterms:modified xsi:type="dcterms:W3CDTF">2022-05-20T07:36:08Z</dcterms:modified>
</cp:coreProperties>
</file>