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70" r:id="rId2"/>
    <p:sldId id="258" r:id="rId3"/>
    <p:sldId id="256" r:id="rId4"/>
    <p:sldId id="269" r:id="rId5"/>
    <p:sldId id="264" r:id="rId6"/>
    <p:sldId id="271" r:id="rId7"/>
    <p:sldId id="259" r:id="rId8"/>
    <p:sldId id="260" r:id="rId9"/>
    <p:sldId id="261" r:id="rId10"/>
    <p:sldId id="265" r:id="rId11"/>
    <p:sldId id="266" r:id="rId12"/>
    <p:sldId id="268" r:id="rId13"/>
    <p:sldId id="263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C8"/>
    <a:srgbClr val="0069C2"/>
    <a:srgbClr val="066FC3"/>
    <a:srgbClr val="006BC5"/>
    <a:srgbClr val="0066CC"/>
    <a:srgbClr val="005E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theme" Target="theme/theme1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viewProps" Target="viewProps.xml" /><Relationship Id="rId2" Type="http://schemas.openxmlformats.org/officeDocument/2006/relationships/slide" Target="slides/slide1.xml" /><Relationship Id="rId16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notesMaster" Target="notesMasters/notesMaster1.xml" /><Relationship Id="rId10" Type="http://schemas.openxmlformats.org/officeDocument/2006/relationships/slide" Target="slides/slide9.xml" /><Relationship Id="rId19" Type="http://schemas.openxmlformats.org/officeDocument/2006/relationships/tableStyles" Target="tableStyle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381DD7-0A41-4744-8428-322359762A5F}" type="datetimeFigureOut">
              <a:rPr lang="ru-RU" smtClean="0"/>
              <a:t>21.05.2022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752A2F-D859-46C0-8D7B-E72921EC7E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99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52A2F-D859-46C0-8D7B-E72921EC7E3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581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52A2F-D859-46C0-8D7B-E72921EC7E3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469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05814A-4A0A-425B-8CC0-E4EE0B0E3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E16675-A980-4868-A717-C2E7466034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371B19-F849-4CD3-93A8-F0BC869F9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B3B11-8101-4A11-A156-B47381B8E154}" type="datetimeFigureOut">
              <a:rPr lang="ru-RU" smtClean="0"/>
              <a:t>21.05.2022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128C71-3440-4566-B935-45D794900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C511B7-8F95-40B0-AB68-681BCC1DA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C342-169D-4D20-9284-EDF86288D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495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08EE78-EE24-4B6C-B4C1-D4A503A29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827FD3-D03C-4B4F-B70E-350D7834DA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4B9669-7E80-4676-B4E9-7259B810C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B3B11-8101-4A11-A156-B47381B8E154}" type="datetimeFigureOut">
              <a:rPr lang="ru-RU" smtClean="0"/>
              <a:t>21.05.2022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71EBBE-2062-4C19-89C8-CCC22F178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DECE1E-FEE3-45FB-B168-9DE326B65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C342-169D-4D20-9284-EDF86288D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32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18391AC-C587-4D9A-87D8-68773CB56B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20BD54-21CD-46BA-B014-EE9CFC9BC2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54779C-4DBF-4B7F-B95B-386A29BFD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B3B11-8101-4A11-A156-B47381B8E154}" type="datetimeFigureOut">
              <a:rPr lang="ru-RU" smtClean="0"/>
              <a:t>21.05.2022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9A944F-6AE3-41D2-89A0-C91753CD9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123363-866F-44B9-A8D9-449626785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C342-169D-4D20-9284-EDF86288D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744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968CF-2032-4F65-98B0-C3C453D82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F4C66B-0778-4FE4-B6A9-350BC4AF7F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1ED4D3-DDDC-4CBD-9346-8C5A1A172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B3B11-8101-4A11-A156-B47381B8E154}" type="datetimeFigureOut">
              <a:rPr lang="ru-RU" smtClean="0"/>
              <a:t>21.05.2022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8A4E5F-3276-4AC5-89FF-1F0BDC0EE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27E183-658F-41D7-BCC8-B7B711ADD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C342-169D-4D20-9284-EDF86288D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163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8A54EB-2FDC-4C74-8728-49C8CF631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F548B48-FE8F-451F-9C5B-2355C69FA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A181DA-5B47-4F8D-80BE-89FC61C41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B3B11-8101-4A11-A156-B47381B8E154}" type="datetimeFigureOut">
              <a:rPr lang="ru-RU" smtClean="0"/>
              <a:t>21.05.2022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B3DAA4-3071-4845-A513-4CD7E118B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423340-4B5D-481B-920D-047B02B61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C342-169D-4D20-9284-EDF86288D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917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FB93E2-26E0-4976-825B-15CDB1BA1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7A4989-42CA-41A1-84EA-DA93395D88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B781720-D0D6-4F3D-A20D-E15EBEFD80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B69CAA-AEE4-4069-A892-209A3ECF0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B3B11-8101-4A11-A156-B47381B8E154}" type="datetimeFigureOut">
              <a:rPr lang="ru-RU" smtClean="0"/>
              <a:t>21.05.2022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F29F5F-F890-441C-AE85-AC161837A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547A90-CEC1-453C-9249-C40EA13E5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C342-169D-4D20-9284-EDF86288D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9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C0D2E6-7A39-4346-AFA8-422B7D93E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4BFA9A-D775-4885-9980-350F36155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8730562-AFEE-4C5A-B5EE-9BBBE22105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688F844-2FFB-406C-945A-A8385DC062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33955A3-3C02-4C67-923A-E657AAC08D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0F961DE-A395-46B9-9472-0445883D3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B3B11-8101-4A11-A156-B47381B8E154}" type="datetimeFigureOut">
              <a:rPr lang="ru-RU" smtClean="0"/>
              <a:t>21.05.2022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5DDB24C-2F84-4A29-84E3-738640450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A094BE9-72AC-42C4-AE3D-ED2BDEA20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C342-169D-4D20-9284-EDF86288D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007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56D200-4AF0-4179-AFE8-D0AE4D3AF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1823E7A-49CB-4EAF-9894-FB6A6640B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B3B11-8101-4A11-A156-B47381B8E154}" type="datetimeFigureOut">
              <a:rPr lang="ru-RU" smtClean="0"/>
              <a:t>21.05.2022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EF247D3-3ED2-4C82-B850-BAB9E9765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1FEFF1-9EE6-4694-AB8C-21CA127D6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C342-169D-4D20-9284-EDF86288D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710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0E1DD61-2B31-4CD9-8450-40CF6385B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B3B11-8101-4A11-A156-B47381B8E154}" type="datetimeFigureOut">
              <a:rPr lang="ru-RU" smtClean="0"/>
              <a:t>21.05.2022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9C56187-3635-4073-B9D0-DA81FA85E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14C3878-BA8A-4CFD-AE0B-AF327D1C3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C342-169D-4D20-9284-EDF86288D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964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D2F8CB-DCBA-489E-9D18-F84BF2449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DF5C20-8BAF-4394-B372-9FB8BA29B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C914034-F35F-4890-8FED-BF736404BD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8B1127-E055-4CC1-A26A-953BCAA53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B3B11-8101-4A11-A156-B47381B8E154}" type="datetimeFigureOut">
              <a:rPr lang="ru-RU" smtClean="0"/>
              <a:t>21.05.2022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BF4AD3E-28FD-44B3-B818-AEA69167F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BCA999-BCAF-41FB-BD2E-9103597D1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C342-169D-4D20-9284-EDF86288D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728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962F04-91EE-4BB7-8ED5-AEEA79CDB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FCEB89C-E299-4D3F-97F8-4B20A16387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BB5FE1-5C7D-4650-AD61-9FE88386A4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CEF208-6733-4A53-8A1D-9A6B995C6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B3B11-8101-4A11-A156-B47381B8E154}" type="datetimeFigureOut">
              <a:rPr lang="ru-RU" smtClean="0"/>
              <a:t>21.05.2022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735CC4-B453-4DF3-AC17-3CE414EDF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B75EF0-A72A-42DB-92F0-6E2A95CA1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C342-169D-4D20-9284-EDF86288D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008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FEE38E-5C43-4156-A000-0F12E0CDE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499192-2C0E-41A1-85DC-E9ED36169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58BA08-8703-45E2-A003-5762EC1886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B3B11-8101-4A11-A156-B47381B8E154}" type="datetimeFigureOut">
              <a:rPr lang="ru-RU" smtClean="0"/>
              <a:t>21.05.2022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0E93DC-71D0-418C-9648-E0DB2AC0FE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9CB608-BD97-41BF-A11C-13FBF75408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2C342-169D-4D20-9284-EDF86288D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201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3.jpg" 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 /><Relationship Id="rId13" Type="http://schemas.openxmlformats.org/officeDocument/2006/relationships/image" Target="../media/image28.jpg" /><Relationship Id="rId3" Type="http://schemas.openxmlformats.org/officeDocument/2006/relationships/image" Target="../media/image3.jpg" /><Relationship Id="rId7" Type="http://schemas.openxmlformats.org/officeDocument/2006/relationships/image" Target="../media/image22.jpg" /><Relationship Id="rId12" Type="http://schemas.openxmlformats.org/officeDocument/2006/relationships/image" Target="../media/image27.jp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1.jpg" /><Relationship Id="rId11" Type="http://schemas.openxmlformats.org/officeDocument/2006/relationships/image" Target="../media/image26.jpg" /><Relationship Id="rId5" Type="http://schemas.openxmlformats.org/officeDocument/2006/relationships/image" Target="../media/image20.jpg" /><Relationship Id="rId10" Type="http://schemas.openxmlformats.org/officeDocument/2006/relationships/image" Target="../media/image25.jpg" /><Relationship Id="rId4" Type="http://schemas.openxmlformats.org/officeDocument/2006/relationships/image" Target="../media/image19.jpg" /><Relationship Id="rId9" Type="http://schemas.openxmlformats.org/officeDocument/2006/relationships/image" Target="../media/image24.jpg" 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 /><Relationship Id="rId13" Type="http://schemas.openxmlformats.org/officeDocument/2006/relationships/image" Target="../media/image38.jpg" /><Relationship Id="rId3" Type="http://schemas.openxmlformats.org/officeDocument/2006/relationships/image" Target="../media/image3.jpg" /><Relationship Id="rId7" Type="http://schemas.openxmlformats.org/officeDocument/2006/relationships/image" Target="../media/image32.jpg" /><Relationship Id="rId12" Type="http://schemas.openxmlformats.org/officeDocument/2006/relationships/image" Target="../media/image37.jp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1.jpg" /><Relationship Id="rId11" Type="http://schemas.openxmlformats.org/officeDocument/2006/relationships/image" Target="../media/image36.jpg" /><Relationship Id="rId5" Type="http://schemas.openxmlformats.org/officeDocument/2006/relationships/image" Target="../media/image30.jpg" /><Relationship Id="rId10" Type="http://schemas.openxmlformats.org/officeDocument/2006/relationships/image" Target="../media/image35.jpg" /><Relationship Id="rId4" Type="http://schemas.openxmlformats.org/officeDocument/2006/relationships/image" Target="../media/image29.jpg" /><Relationship Id="rId9" Type="http://schemas.openxmlformats.org/officeDocument/2006/relationships/image" Target="../media/image34.jp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9.jp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5.jp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1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.jpg" /><Relationship Id="rId5" Type="http://schemas.openxmlformats.org/officeDocument/2006/relationships/image" Target="../media/image8.jpg" /><Relationship Id="rId4" Type="http://schemas.openxmlformats.org/officeDocument/2006/relationships/image" Target="../media/image7.jp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9.jpe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1.JPG" /><Relationship Id="rId4" Type="http://schemas.openxmlformats.org/officeDocument/2006/relationships/image" Target="../media/image10.jp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.jpg" /><Relationship Id="rId5" Type="http://schemas.openxmlformats.org/officeDocument/2006/relationships/image" Target="../media/image13.jpg" /><Relationship Id="rId4" Type="http://schemas.openxmlformats.org/officeDocument/2006/relationships/image" Target="../media/image12.jp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5.jpg" /><Relationship Id="rId4" Type="http://schemas.openxmlformats.org/officeDocument/2006/relationships/image" Target="../media/image14.jpg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 /><Relationship Id="rId3" Type="http://schemas.openxmlformats.org/officeDocument/2006/relationships/image" Target="../media/image1.png" /><Relationship Id="rId7" Type="http://schemas.openxmlformats.org/officeDocument/2006/relationships/image" Target="../media/image17.jpg" /><Relationship Id="rId2" Type="http://schemas.openxmlformats.org/officeDocument/2006/relationships/slideLayout" Target="../slideLayouts/slideLayout2.xml" /><Relationship Id="rId1" Type="http://schemas.openxmlformats.org/officeDocument/2006/relationships/vmlDrawing" Target="../drawings/vmlDrawing1.vml" /><Relationship Id="rId6" Type="http://schemas.openxmlformats.org/officeDocument/2006/relationships/image" Target="../media/image16.emf" /><Relationship Id="rId5" Type="http://schemas.openxmlformats.org/officeDocument/2006/relationships/oleObject" Target="../embeddings/oleObject1.bin" /><Relationship Id="rId4" Type="http://schemas.openxmlformats.org/officeDocument/2006/relationships/image" Target="../media/image3.jp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25AD676-18CE-89DC-3519-BBF73A355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1"/>
            <a:ext cx="6858000" cy="12192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1DB1B9B-C9FE-4841-A392-0595850060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1361" y="4580880"/>
            <a:ext cx="9144000" cy="1655762"/>
          </a:xfrm>
        </p:spPr>
        <p:txBody>
          <a:bodyPr/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kk-KZ" b="1" dirty="0"/>
              <a:t>Основатель компании </a:t>
            </a:r>
            <a:r>
              <a:rPr lang="en-US" b="1" dirty="0" err="1"/>
              <a:t>Natige</a:t>
            </a:r>
            <a:endParaRPr lang="en-US" b="1" dirty="0"/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kk-KZ" b="1" dirty="0"/>
              <a:t>Ерлан Ашим</a:t>
            </a:r>
            <a:endParaRPr lang="ru-RU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EADF65-75A5-6397-B3A7-63E121482F5C}"/>
              </a:ext>
            </a:extLst>
          </p:cNvPr>
          <p:cNvSpPr txBox="1"/>
          <p:nvPr/>
        </p:nvSpPr>
        <p:spPr>
          <a:xfrm>
            <a:off x="4679432" y="2373189"/>
            <a:ext cx="63297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3200" b="1" dirty="0">
                <a:latin typeface="Century Gothic" panose="020B0502020202020204" pitchFamily="34" charset="0"/>
              </a:rPr>
              <a:t>Молочный завод нового Казахстана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CA7153A-885D-F9C3-7752-E50D99984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790" y="1242715"/>
            <a:ext cx="3025226" cy="437256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3236E6F-8886-7F20-A37C-006AA97A13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0" t="21981" r="17895" b="74783"/>
          <a:stretch/>
        </p:blipFill>
        <p:spPr>
          <a:xfrm>
            <a:off x="4548261" y="3603460"/>
            <a:ext cx="6857100" cy="39642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3984008-F327-B46B-3669-538B1E2CA7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0" t="21981" r="17895" b="74783"/>
          <a:stretch/>
        </p:blipFill>
        <p:spPr>
          <a:xfrm>
            <a:off x="7713150" y="5405535"/>
            <a:ext cx="3621412" cy="39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99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38B476-D429-4BB2-BA0F-1D62D8DCC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2" y="-2667000"/>
            <a:ext cx="6858000" cy="12192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CD96B3-696E-44FB-AC0D-F5AD31C749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0" t="21981" r="17895" b="74783"/>
          <a:stretch/>
        </p:blipFill>
        <p:spPr>
          <a:xfrm>
            <a:off x="1017966" y="1531218"/>
            <a:ext cx="10156054" cy="27261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1FACCD8-9DE4-C669-87A3-F21C315D8DF7}"/>
              </a:ext>
            </a:extLst>
          </p:cNvPr>
          <p:cNvSpPr txBox="1"/>
          <p:nvPr/>
        </p:nvSpPr>
        <p:spPr>
          <a:xfrm>
            <a:off x="680614" y="475133"/>
            <a:ext cx="1083075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3200" b="1" dirty="0">
                <a:latin typeface="Century Gothic" panose="020B0502020202020204" pitchFamily="34" charset="0"/>
              </a:rPr>
              <a:t>Цех по производству настоящего итальянского </a:t>
            </a:r>
            <a:r>
              <a:rPr lang="en-US" sz="3200" b="1" dirty="0">
                <a:latin typeface="Century Gothic" panose="020B0502020202020204" pitchFamily="34" charset="0"/>
              </a:rPr>
              <a:t>Gelato</a:t>
            </a:r>
            <a:endParaRPr lang="kk-KZ" sz="3200" b="1" dirty="0">
              <a:latin typeface="Century Gothic" panose="020B0502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178AC14-12F8-61F2-10EA-4F289460CB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1" t="18728" r="29661" b="6983"/>
          <a:stretch/>
        </p:blipFill>
        <p:spPr>
          <a:xfrm>
            <a:off x="7776371" y="3551068"/>
            <a:ext cx="1518549" cy="193697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DB641A5-09CD-34EC-495D-4337EDCB2E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5" t="16881" r="15953" b="18809"/>
          <a:stretch/>
        </p:blipFill>
        <p:spPr>
          <a:xfrm>
            <a:off x="527974" y="3774130"/>
            <a:ext cx="2059210" cy="153228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9EE6ED-5FD3-C0AF-7599-4C291DB258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8" t="18149" r="26814" b="13956"/>
          <a:stretch/>
        </p:blipFill>
        <p:spPr>
          <a:xfrm>
            <a:off x="2587184" y="3645969"/>
            <a:ext cx="1887227" cy="184206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1D8A91F-3274-D683-5217-20389013A1E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6" t="21631" r="29721" b="23253"/>
          <a:stretch/>
        </p:blipFill>
        <p:spPr>
          <a:xfrm>
            <a:off x="4446072" y="2122609"/>
            <a:ext cx="1436116" cy="130455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3265A78-EB31-0763-15A4-02F6966F6DA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3" t="19387" r="27903" b="19305"/>
          <a:stretch/>
        </p:blipFill>
        <p:spPr>
          <a:xfrm>
            <a:off x="2780810" y="2043788"/>
            <a:ext cx="1499977" cy="144092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14A9568-9154-E05B-9901-B0A8A37730C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7" t="22742" r="30544" b="19406"/>
          <a:stretch/>
        </p:blipFill>
        <p:spPr>
          <a:xfrm>
            <a:off x="6212758" y="2106118"/>
            <a:ext cx="1297819" cy="132288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5968E29-C464-64D8-837E-4089F867A6B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5" t="28084" r="31976" b="19972"/>
          <a:stretch/>
        </p:blipFill>
        <p:spPr>
          <a:xfrm>
            <a:off x="7841147" y="2136519"/>
            <a:ext cx="1297819" cy="124374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99FDD77-7B19-BE0F-CC38-DE1CEEBEBE3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0" t="20690" r="33093" b="22328"/>
          <a:stretch/>
        </p:blipFill>
        <p:spPr>
          <a:xfrm>
            <a:off x="4446072" y="3645969"/>
            <a:ext cx="1595016" cy="179069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289569E-DE03-2B78-67FC-61B03FB4970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1" t="22635" r="34008" b="19976"/>
          <a:stretch/>
        </p:blipFill>
        <p:spPr>
          <a:xfrm>
            <a:off x="6147983" y="3645969"/>
            <a:ext cx="1427368" cy="179069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9CEF87B-C49F-0C24-9E79-B6F4D96F96B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9" t="22328" r="17773" b="17929"/>
          <a:stretch/>
        </p:blipFill>
        <p:spPr>
          <a:xfrm>
            <a:off x="9343048" y="3774130"/>
            <a:ext cx="2038125" cy="14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574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38B476-D429-4BB2-BA0F-1D62D8DCC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6838" y="-2667000"/>
            <a:ext cx="6858000" cy="12192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CD96B3-696E-44FB-AC0D-F5AD31C749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0" t="21981" r="17895" b="74783"/>
          <a:stretch/>
        </p:blipFill>
        <p:spPr>
          <a:xfrm>
            <a:off x="955822" y="1057996"/>
            <a:ext cx="10156054" cy="27261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1FACCD8-9DE4-C669-87A3-F21C315D8DF7}"/>
              </a:ext>
            </a:extLst>
          </p:cNvPr>
          <p:cNvSpPr txBox="1"/>
          <p:nvPr/>
        </p:nvSpPr>
        <p:spPr>
          <a:xfrm>
            <a:off x="4230199" y="473221"/>
            <a:ext cx="37315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3200" b="1" dirty="0">
                <a:latin typeface="Century Gothic" panose="020B0502020202020204" pitchFamily="34" charset="0"/>
              </a:rPr>
              <a:t>Десертный цех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4EEEF84-CEF0-B7C0-9D95-12A6091DA8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7" t="16903" r="27970" b="20672"/>
          <a:stretch/>
        </p:blipFill>
        <p:spPr>
          <a:xfrm>
            <a:off x="4991211" y="5115037"/>
            <a:ext cx="1527858" cy="137059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CDAAEF-439A-5691-4D72-93CB6005F2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3" t="18124" r="26324" b="16504"/>
          <a:stretch/>
        </p:blipFill>
        <p:spPr>
          <a:xfrm>
            <a:off x="2623500" y="1471713"/>
            <a:ext cx="1908691" cy="190869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2987F0-D18E-1B4C-94D7-E5C2414D9C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3" t="18382" r="29173" b="20827"/>
          <a:stretch/>
        </p:blipFill>
        <p:spPr>
          <a:xfrm>
            <a:off x="4532191" y="1471713"/>
            <a:ext cx="1986878" cy="190869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30E3A12-A258-1478-9A96-A84D126DE6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9" t="20324" r="29777" b="17670"/>
          <a:stretch/>
        </p:blipFill>
        <p:spPr>
          <a:xfrm>
            <a:off x="6483276" y="1471712"/>
            <a:ext cx="1880798" cy="19086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71FBB99-F3A8-D673-FCEF-04B6FCA2A4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8" t="21338" r="27952" b="14433"/>
          <a:stretch/>
        </p:blipFill>
        <p:spPr>
          <a:xfrm>
            <a:off x="2310837" y="3380403"/>
            <a:ext cx="1681067" cy="171593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0982F3B-FB19-3781-B30B-152A6157E73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8" t="21460" r="30209" b="17750"/>
          <a:stretch/>
        </p:blipFill>
        <p:spPr>
          <a:xfrm>
            <a:off x="3991904" y="3388731"/>
            <a:ext cx="1610741" cy="172425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2442077-6478-5F80-EBFA-B5119F7646A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8" t="26667" r="34798" b="25445"/>
          <a:stretch/>
        </p:blipFill>
        <p:spPr>
          <a:xfrm>
            <a:off x="5624866" y="3380403"/>
            <a:ext cx="1610741" cy="170760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B66A0D0-603B-29E6-F5CC-7D8731034E1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3" t="21338" r="29314" b="17871"/>
          <a:stretch/>
        </p:blipFill>
        <p:spPr>
          <a:xfrm>
            <a:off x="7235607" y="3380403"/>
            <a:ext cx="1645470" cy="170760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09AC59C-4931-388D-DF7B-ED6788851F9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54" t="19402" r="27791" b="17488"/>
          <a:stretch/>
        </p:blipFill>
        <p:spPr>
          <a:xfrm>
            <a:off x="2730040" y="1455057"/>
            <a:ext cx="1908691" cy="190869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456E997-C3E0-0950-5EA8-17CEB99B2A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3" t="18124" r="26324" b="16504"/>
          <a:stretch/>
        </p:blipFill>
        <p:spPr>
          <a:xfrm>
            <a:off x="4638731" y="1446730"/>
            <a:ext cx="1908691" cy="190869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E6B4585-F6D0-9634-CFD7-7AD8A028D7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3" t="18382" r="29173" b="20827"/>
          <a:stretch/>
        </p:blipFill>
        <p:spPr>
          <a:xfrm>
            <a:off x="6547422" y="1446730"/>
            <a:ext cx="1986878" cy="190869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FB643C9-C784-3037-7808-9766AD40D33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54" t="19402" r="27791" b="17488"/>
          <a:stretch/>
        </p:blipFill>
        <p:spPr>
          <a:xfrm>
            <a:off x="2108603" y="1471712"/>
            <a:ext cx="1908691" cy="190869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552C5E8-B603-8892-3CF4-0CBD8038FF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3" t="18124" r="26324" b="16504"/>
          <a:stretch/>
        </p:blipFill>
        <p:spPr>
          <a:xfrm>
            <a:off x="4017294" y="1463385"/>
            <a:ext cx="1908691" cy="190869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D8CFBF8-BAF2-E3D5-A7E0-43EED86320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3" t="18382" r="29173" b="20827"/>
          <a:stretch/>
        </p:blipFill>
        <p:spPr>
          <a:xfrm>
            <a:off x="5925985" y="1463385"/>
            <a:ext cx="1986878" cy="190869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F1E7D20-6D7A-F07A-563E-3F870A0CF13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9" t="20324" r="29777" b="17670"/>
          <a:stretch/>
        </p:blipFill>
        <p:spPr>
          <a:xfrm>
            <a:off x="7877070" y="1463384"/>
            <a:ext cx="1880798" cy="190869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6C010DEB-F26F-D24E-74DA-A8470DC615B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8" t="21338" r="27952" b="14433"/>
          <a:stretch/>
        </p:blipFill>
        <p:spPr>
          <a:xfrm>
            <a:off x="3439304" y="3374125"/>
            <a:ext cx="1681067" cy="171593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22D1FFD-6B50-5A58-2C1D-DE7B7E4DC16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8" t="21460" r="30209" b="17750"/>
          <a:stretch/>
        </p:blipFill>
        <p:spPr>
          <a:xfrm>
            <a:off x="5120371" y="3382453"/>
            <a:ext cx="1679884" cy="172425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D95BAF4-1B59-9AAB-111D-7014E8A2062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8" t="26667" r="34798" b="25445"/>
          <a:stretch/>
        </p:blipFill>
        <p:spPr>
          <a:xfrm>
            <a:off x="6753333" y="3374125"/>
            <a:ext cx="1610741" cy="170760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D19F8969-DA5B-23C1-7388-2A592451D65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3" t="21338" r="29314" b="17871"/>
          <a:stretch/>
        </p:blipFill>
        <p:spPr>
          <a:xfrm>
            <a:off x="8364074" y="3374125"/>
            <a:ext cx="1645470" cy="1707602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07F2D825-D042-8829-868B-F596414DB63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3" t="23954" r="30667" b="20087"/>
          <a:stretch/>
        </p:blipFill>
        <p:spPr>
          <a:xfrm>
            <a:off x="1871384" y="3376945"/>
            <a:ext cx="1616025" cy="170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947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38B476-D429-4BB2-BA0F-1D62D8DCC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CD96B3-696E-44FB-AC0D-F5AD31C749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0" t="21981" r="17895" b="74783"/>
          <a:stretch/>
        </p:blipFill>
        <p:spPr>
          <a:xfrm>
            <a:off x="955822" y="1057996"/>
            <a:ext cx="10156054" cy="27261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1FACCD8-9DE4-C669-87A3-F21C315D8DF7}"/>
              </a:ext>
            </a:extLst>
          </p:cNvPr>
          <p:cNvSpPr txBox="1"/>
          <p:nvPr/>
        </p:nvSpPr>
        <p:spPr>
          <a:xfrm>
            <a:off x="1679749" y="473221"/>
            <a:ext cx="110523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3200" b="1" dirty="0">
                <a:latin typeface="Century Gothic" panose="020B0502020202020204" pitchFamily="34" charset="0"/>
              </a:rPr>
              <a:t>Завод по производству полезного печенья 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DA5690B-6070-B462-D7B1-EE3352BF5D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0"/>
          <a:stretch/>
        </p:blipFill>
        <p:spPr>
          <a:xfrm>
            <a:off x="1466288" y="1915387"/>
            <a:ext cx="9135121" cy="363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79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38B476-D429-4BB2-BA0F-1D62D8DCC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912AAE-894D-4003-9D8D-EE2F1B63B2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0" t="21981" r="17895" b="74783"/>
          <a:stretch/>
        </p:blipFill>
        <p:spPr>
          <a:xfrm>
            <a:off x="1970843" y="3428999"/>
            <a:ext cx="7954664" cy="2219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2A5595-254C-DF03-8EBD-1B8E6EF23002}"/>
              </a:ext>
            </a:extLst>
          </p:cNvPr>
          <p:cNvSpPr txBox="1"/>
          <p:nvPr/>
        </p:nvSpPr>
        <p:spPr>
          <a:xfrm>
            <a:off x="2266490" y="2598002"/>
            <a:ext cx="76590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4800" b="1" dirty="0">
                <a:latin typeface="Century Gothic" panose="020B0502020202020204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90453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72200D4B-EC0E-4CA6-A37F-B5E422696F6A}"/>
              </a:ext>
            </a:extLst>
          </p:cNvPr>
          <p:cNvSpPr/>
          <p:nvPr/>
        </p:nvSpPr>
        <p:spPr>
          <a:xfrm>
            <a:off x="580768" y="1260389"/>
            <a:ext cx="2916194" cy="729049"/>
          </a:xfrm>
          <a:prstGeom prst="roundRect">
            <a:avLst/>
          </a:prstGeom>
          <a:noFill/>
          <a:ln>
            <a:solidFill>
              <a:srgbClr val="066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5A7232-78DA-40CC-838F-54D781CF82A7}"/>
              </a:ext>
            </a:extLst>
          </p:cNvPr>
          <p:cNvSpPr txBox="1"/>
          <p:nvPr/>
        </p:nvSpPr>
        <p:spPr>
          <a:xfrm>
            <a:off x="1375574" y="1424858"/>
            <a:ext cx="20508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Century Gothic" panose="020B0502020202020204" pitchFamily="34" charset="0"/>
              </a:rPr>
              <a:t>Продукт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B7DA1E02-4EDC-45C8-83FB-EEAA90643406}"/>
              </a:ext>
            </a:extLst>
          </p:cNvPr>
          <p:cNvSpPr/>
          <p:nvPr/>
        </p:nvSpPr>
        <p:spPr>
          <a:xfrm>
            <a:off x="4546507" y="1251114"/>
            <a:ext cx="2916194" cy="729049"/>
          </a:xfrm>
          <a:prstGeom prst="roundRect">
            <a:avLst/>
          </a:prstGeom>
          <a:ln>
            <a:solidFill>
              <a:srgbClr val="0069C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Century Gothic" panose="020B0502020202020204" pitchFamily="34" charset="0"/>
              </a:rPr>
              <a:t>Социальная жизнь и проекты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DEE200-0836-0DBC-3423-9513B46BB9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9" t="11842" r="19758" b="3690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510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7DE430-8307-4A4E-8B0C-2B5FCBF332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1DB1B9B-C9FE-4841-A392-0595850060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8B270C-FC96-DA43-8B50-D9B7AAA3CB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62" y="292963"/>
            <a:ext cx="11381173" cy="616110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348E199-1710-4F29-AA38-6E897FC92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8772">
            <a:off x="8292033" y="1648470"/>
            <a:ext cx="1230355" cy="51499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25AD676-18CE-89DC-3519-BBF73A3555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763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38B476-D429-4BB2-BA0F-1D62D8DCC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8" y="-2667001"/>
            <a:ext cx="6858001" cy="12192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420BB2-3A62-8293-3218-9DC576A641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5" t="14210" b="11394"/>
          <a:stretch/>
        </p:blipFill>
        <p:spPr>
          <a:xfrm>
            <a:off x="6472638" y="1500611"/>
            <a:ext cx="4907568" cy="38567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49AE52-6E58-3939-D952-114ED66AB5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94"/>
          <a:stretch/>
        </p:blipFill>
        <p:spPr>
          <a:xfrm>
            <a:off x="811794" y="1500611"/>
            <a:ext cx="4556089" cy="38567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A84993-377E-78CF-9182-D20F8B3ED7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0" t="21981" r="17895" b="74783"/>
          <a:stretch/>
        </p:blipFill>
        <p:spPr>
          <a:xfrm>
            <a:off x="674702" y="5758931"/>
            <a:ext cx="10777492" cy="23250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78974DA-9290-40DF-8CCC-1F2A701F06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0" t="21981" r="17895" b="74783"/>
          <a:stretch/>
        </p:blipFill>
        <p:spPr>
          <a:xfrm>
            <a:off x="674701" y="905700"/>
            <a:ext cx="10777493" cy="23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441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38B476-D429-4BB2-BA0F-1D62D8DCC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CD96B3-696E-44FB-AC0D-F5AD31C749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0" t="21981" r="17895" b="74783"/>
          <a:stretch/>
        </p:blipFill>
        <p:spPr>
          <a:xfrm>
            <a:off x="1155667" y="1338079"/>
            <a:ext cx="10156054" cy="27261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1FACCD8-9DE4-C669-87A3-F21C315D8DF7}"/>
              </a:ext>
            </a:extLst>
          </p:cNvPr>
          <p:cNvSpPr txBox="1"/>
          <p:nvPr/>
        </p:nvSpPr>
        <p:spPr>
          <a:xfrm>
            <a:off x="680616" y="638928"/>
            <a:ext cx="108307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3200" b="1" dirty="0">
                <a:latin typeface="Century Gothic" panose="020B0502020202020204" pitchFamily="34" charset="0"/>
              </a:rPr>
              <a:t> Завод в городе Кокшетау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0CC680-F799-9AB4-0DC0-9B4B247562DE}"/>
              </a:ext>
            </a:extLst>
          </p:cNvPr>
          <p:cNvSpPr txBox="1"/>
          <p:nvPr/>
        </p:nvSpPr>
        <p:spPr>
          <a:xfrm>
            <a:off x="680616" y="1623331"/>
            <a:ext cx="108307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3200" b="1" dirty="0">
                <a:latin typeface="Century Gothic" panose="020B0502020202020204" pitchFamily="34" charset="0"/>
              </a:rPr>
              <a:t>Размещение ближе к сырьевой базе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A1B300-D4D1-D145-18BE-9B1E6AD0AA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" b="20644"/>
          <a:stretch/>
        </p:blipFill>
        <p:spPr>
          <a:xfrm>
            <a:off x="1268962" y="2369976"/>
            <a:ext cx="9545218" cy="400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566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38B476-D429-4BB2-BA0F-1D62D8DCC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CD96B3-696E-44FB-AC0D-F5AD31C749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0" t="21981" r="17895" b="74783"/>
          <a:stretch/>
        </p:blipFill>
        <p:spPr>
          <a:xfrm>
            <a:off x="709127" y="5711147"/>
            <a:ext cx="10646228" cy="28577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C0D152-95C6-AE65-34C7-940872FC88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764" y="1379666"/>
            <a:ext cx="4399262" cy="423371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665F4C5-68E8-8146-5EAA-80B9D9F44F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54" y="1379666"/>
            <a:ext cx="5249345" cy="423371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83106E0-D6C7-6A62-F9CD-CC2585BC55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0" t="21981" r="17895" b="74783"/>
          <a:stretch/>
        </p:blipFill>
        <p:spPr>
          <a:xfrm>
            <a:off x="709126" y="865946"/>
            <a:ext cx="10552923" cy="28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727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38B476-D429-4BB2-BA0F-1D62D8DCC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7001"/>
            <a:ext cx="6858001" cy="12192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81B4842-6783-2446-E32E-587BE5922C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8" t="40550" b="19105"/>
          <a:stretch/>
        </p:blipFill>
        <p:spPr>
          <a:xfrm>
            <a:off x="950614" y="2414085"/>
            <a:ext cx="5647400" cy="393197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360C045-9D9A-D989-0AB2-A8AC1E2D3F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9" r="13574"/>
          <a:stretch/>
        </p:blipFill>
        <p:spPr>
          <a:xfrm>
            <a:off x="7630034" y="2433658"/>
            <a:ext cx="3227107" cy="391240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B2E4B18-8D89-341F-C897-8BAD7034B5F4}"/>
              </a:ext>
            </a:extLst>
          </p:cNvPr>
          <p:cNvSpPr txBox="1"/>
          <p:nvPr/>
        </p:nvSpPr>
        <p:spPr>
          <a:xfrm>
            <a:off x="718239" y="1233368"/>
            <a:ext cx="107555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k-KZ" sz="2800" b="1" dirty="0">
              <a:latin typeface="Century Gothic" panose="020B0502020202020204" pitchFamily="34" charset="0"/>
            </a:endParaRPr>
          </a:p>
          <a:p>
            <a:r>
              <a:rPr lang="kk-KZ" sz="1600" b="1" dirty="0">
                <a:latin typeface="Century Gothic" panose="020B0502020202020204" pitchFamily="34" charset="0"/>
              </a:rPr>
              <a:t>Проверенные фермы               Поддержание доверительных отношений               Помощь фермерам</a:t>
            </a:r>
          </a:p>
          <a:p>
            <a:endParaRPr lang="kk-KZ" sz="2000" b="1" dirty="0"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55D3CAA-5814-4C61-A7E7-4BB904DCE3C8}"/>
              </a:ext>
            </a:extLst>
          </p:cNvPr>
          <p:cNvSpPr txBox="1"/>
          <p:nvPr/>
        </p:nvSpPr>
        <p:spPr>
          <a:xfrm>
            <a:off x="4349488" y="511937"/>
            <a:ext cx="63297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2800" b="1" dirty="0">
                <a:latin typeface="Century Gothic" panose="020B0502020202020204" pitchFamily="34" charset="0"/>
              </a:rPr>
              <a:t>Заготовка молока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070090A-15E0-57E4-BA23-341B2E3469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0" t="21981" r="17895" b="74783"/>
          <a:stretch/>
        </p:blipFill>
        <p:spPr>
          <a:xfrm>
            <a:off x="4104236" y="1035157"/>
            <a:ext cx="3983525" cy="39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35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E5D10C28-1A78-4417-A791-8B4993F1C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7000"/>
            <a:ext cx="6858000" cy="12192000"/>
          </a:xfrm>
          <a:prstGeom prst="rect">
            <a:avLst/>
          </a:prstGeom>
        </p:spPr>
      </p:pic>
      <p:sp>
        <p:nvSpPr>
          <p:cNvPr id="12" name="AutoShape 16" descr="https://magnum.kz/site/img/logo.svg">
            <a:extLst>
              <a:ext uri="{FF2B5EF4-FFF2-40B4-BE49-F238E27FC236}">
                <a16:creationId xmlns:a16="http://schemas.microsoft.com/office/drawing/2014/main" id="{84D3E88C-5115-4534-8063-AD52ACA0E62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18" descr="https://magnum.kz/site/img/logo.svg">
            <a:extLst>
              <a:ext uri="{FF2B5EF4-FFF2-40B4-BE49-F238E27FC236}">
                <a16:creationId xmlns:a16="http://schemas.microsoft.com/office/drawing/2014/main" id="{28D97C7C-3E37-4296-AC69-7F153D275D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3ED4B4-2E28-345E-541B-55C28974872C}"/>
              </a:ext>
            </a:extLst>
          </p:cNvPr>
          <p:cNvSpPr txBox="1"/>
          <p:nvPr/>
        </p:nvSpPr>
        <p:spPr>
          <a:xfrm>
            <a:off x="4210986" y="2180763"/>
            <a:ext cx="36131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k-KZ" sz="2800" b="1" dirty="0">
              <a:latin typeface="Century Gothic" panose="020B0502020202020204" pitchFamily="34" charset="0"/>
            </a:endParaRPr>
          </a:p>
          <a:p>
            <a:endParaRPr lang="kk-KZ" sz="2800" b="1" dirty="0">
              <a:latin typeface="Century Gothic" panose="020B0502020202020204" pitchFamily="34" charset="0"/>
            </a:endParaRPr>
          </a:p>
          <a:p>
            <a:endParaRPr lang="kk-KZ" sz="2800" b="1" dirty="0">
              <a:latin typeface="Century Gothic" panose="020B0502020202020204" pitchFamily="34" charset="0"/>
            </a:endParaRPr>
          </a:p>
          <a:p>
            <a:endParaRPr lang="kk-KZ" sz="2800" b="1" dirty="0">
              <a:latin typeface="Century Gothic" panose="020B0502020202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4F4EBF9-CD12-EFB9-0D05-F00F2A7E79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0" t="21981" r="17895" b="74783"/>
          <a:stretch/>
        </p:blipFill>
        <p:spPr>
          <a:xfrm>
            <a:off x="960266" y="1926657"/>
            <a:ext cx="10271464" cy="23250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F4EC77C-1E8D-B4A2-4AB3-B9721606C7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4" r="13467"/>
          <a:stretch/>
        </p:blipFill>
        <p:spPr>
          <a:xfrm>
            <a:off x="1059436" y="2393920"/>
            <a:ext cx="4302677" cy="387343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8AB9A7C-6586-EF1C-9525-1A993F780F77}"/>
              </a:ext>
            </a:extLst>
          </p:cNvPr>
          <p:cNvSpPr txBox="1"/>
          <p:nvPr/>
        </p:nvSpPr>
        <p:spPr>
          <a:xfrm>
            <a:off x="985421" y="904000"/>
            <a:ext cx="1083075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3200" b="1" dirty="0">
                <a:latin typeface="Century Gothic" panose="020B0502020202020204" pitchFamily="34" charset="0"/>
              </a:rPr>
              <a:t>Мы ценим доверие</a:t>
            </a:r>
            <a:r>
              <a:rPr lang="ru-RU" sz="3200" b="1" dirty="0">
                <a:latin typeface="Century Gothic" panose="020B0502020202020204" pitchFamily="34" charset="0"/>
              </a:rPr>
              <a:t>, поэтому все процессы на производстве открыты и прозрачны </a:t>
            </a:r>
            <a:endParaRPr lang="kk-KZ" sz="3200" b="1" dirty="0">
              <a:latin typeface="Century Gothic" panose="020B0502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FE2D3E-6870-23E3-F08B-48B50AF63A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580" y="2393919"/>
            <a:ext cx="5313269" cy="387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735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38B476-D429-4BB2-BA0F-1D62D8DCC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CD96B3-696E-44FB-AC0D-F5AD31C749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0" t="21981" r="17895" b="74783"/>
          <a:stretch/>
        </p:blipFill>
        <p:spPr>
          <a:xfrm>
            <a:off x="1017970" y="2620741"/>
            <a:ext cx="10156054" cy="272616"/>
          </a:xfrm>
          <a:prstGeom prst="rect">
            <a:avLst/>
          </a:prstGeom>
        </p:spPr>
      </p:pic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1C556A0C-FC3E-A28E-BFD3-36A9FFC46F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0549692"/>
              </p:ext>
            </p:extLst>
          </p:nvPr>
        </p:nvGraphicFramePr>
        <p:xfrm>
          <a:off x="4411660" y="535620"/>
          <a:ext cx="3368675" cy="66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CorelDRAW" r:id="rId5" imgW="3369212" imgH="661919" progId="CorelDraw.Graphic.23">
                  <p:embed/>
                </p:oleObj>
              </mc:Choice>
              <mc:Fallback>
                <p:oleObj name="CorelDRAW" r:id="rId5" imgW="3369212" imgH="661919" progId="CorelDraw.Graphic.23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1C556A0C-FC3E-A28E-BFD3-36A9FFC46F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11660" y="535620"/>
                        <a:ext cx="3368675" cy="661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11FACCD8-9DE4-C669-87A3-F21C315D8DF7}"/>
              </a:ext>
            </a:extLst>
          </p:cNvPr>
          <p:cNvSpPr txBox="1"/>
          <p:nvPr/>
        </p:nvSpPr>
        <p:spPr>
          <a:xfrm>
            <a:off x="680618" y="1200586"/>
            <a:ext cx="10830757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kk-KZ" sz="2400" b="1" dirty="0">
                <a:latin typeface="Century Gothic" panose="020B0502020202020204" pitchFamily="34" charset="0"/>
              </a:rPr>
              <a:t>Открытое производство крафтовых сыров в центре Караганды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kk-KZ" sz="2400" b="1" dirty="0">
                <a:latin typeface="Century Gothic" panose="020B0502020202020204" pitchFamily="34" charset="0"/>
              </a:rPr>
              <a:t>Привлечение лучших сыроваров Турции, Италии, Украины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kk-KZ" sz="2400" b="1" dirty="0">
                <a:latin typeface="Century Gothic" panose="020B0502020202020204" pitchFamily="34" charset="0"/>
              </a:rPr>
              <a:t>Организация мастер-классов для всех желающих</a:t>
            </a:r>
          </a:p>
          <a:p>
            <a:pPr algn="ctr"/>
            <a:endParaRPr lang="kk-KZ" sz="3200" b="1" dirty="0">
              <a:latin typeface="Century Gothic" panose="020B0502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B903A8A-25F1-607C-F573-E3E092134B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089" y="2884835"/>
            <a:ext cx="3018419" cy="332269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9391ED8-3118-DB86-ED67-531C301208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399" y="2884834"/>
            <a:ext cx="3018419" cy="332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285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2404</TotalTime>
  <Words>84</Words>
  <Application>Microsoft Office PowerPoint</Application>
  <PresentationFormat>Широкоэкранный</PresentationFormat>
  <Paragraphs>22</Paragraphs>
  <Slides>13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Professional</dc:creator>
  <cp:lastModifiedBy>Неизвестный пользователь</cp:lastModifiedBy>
  <cp:revision>152</cp:revision>
  <dcterms:created xsi:type="dcterms:W3CDTF">2020-10-05T03:19:07Z</dcterms:created>
  <dcterms:modified xsi:type="dcterms:W3CDTF">2022-05-21T05:37:21Z</dcterms:modified>
</cp:coreProperties>
</file>