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4" r:id="rId2"/>
    <p:sldId id="292" r:id="rId3"/>
    <p:sldId id="257" r:id="rId4"/>
    <p:sldId id="266" r:id="rId5"/>
    <p:sldId id="293" r:id="rId6"/>
    <p:sldId id="264" r:id="rId7"/>
    <p:sldId id="272" r:id="rId8"/>
    <p:sldId id="274" r:id="rId9"/>
    <p:sldId id="281" r:id="rId10"/>
    <p:sldId id="276" r:id="rId11"/>
    <p:sldId id="279" r:id="rId12"/>
    <p:sldId id="288" r:id="rId13"/>
    <p:sldId id="291" r:id="rId14"/>
    <p:sldId id="289" r:id="rId15"/>
    <p:sldId id="299" r:id="rId16"/>
    <p:sldId id="300" r:id="rId17"/>
    <p:sldId id="285" r:id="rId18"/>
    <p:sldId id="286" r:id="rId19"/>
    <p:sldId id="287" r:id="rId20"/>
    <p:sldId id="296" r:id="rId21"/>
    <p:sldId id="295" r:id="rId22"/>
    <p:sldId id="305" r:id="rId23"/>
    <p:sldId id="280" r:id="rId24"/>
    <p:sldId id="298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438A2-F544-4EE4-9E57-F36730398C8A}" v="33" dt="2019-06-24T18:39:58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анислав Горянский" userId="258b8080395aab1f" providerId="LiveId" clId="{258438A2-F544-4EE4-9E57-F36730398C8A}"/>
    <pc:docChg chg="custSel addSld delSld modSld">
      <pc:chgData name="Станислав Горянский" userId="258b8080395aab1f" providerId="LiveId" clId="{258438A2-F544-4EE4-9E57-F36730398C8A}" dt="2019-06-24T18:39:58.220" v="137" actId="2696"/>
      <pc:docMkLst>
        <pc:docMk/>
      </pc:docMkLst>
      <pc:sldChg chg="addSp delSp add del setBg delDesignElem">
        <pc:chgData name="Станислав Горянский" userId="258b8080395aab1f" providerId="LiveId" clId="{258438A2-F544-4EE4-9E57-F36730398C8A}" dt="2019-06-24T18:27:42.312" v="16"/>
        <pc:sldMkLst>
          <pc:docMk/>
          <pc:sldMk cId="3506481723" sldId="294"/>
        </pc:sldMkLst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3506481723" sldId="294"/>
            <ac:spMk id="9" creationId="{A2509F26-B5DC-4BA7-B476-4CB044237A2E}"/>
          </ac:spMkLst>
        </pc:spChg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3506481723" sldId="294"/>
            <ac:spMk id="11" creationId="{DB103EB1-B135-4526-B883-33228FC27FF1}"/>
          </ac:spMkLst>
        </pc:spChg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162394236" sldId="297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1141478500" sldId="301"/>
        </pc:sldMkLst>
      </pc:sldChg>
      <pc:sldChg chg="del">
        <pc:chgData name="Станислав Горянский" userId="258b8080395aab1f" providerId="LiveId" clId="{258438A2-F544-4EE4-9E57-F36730398C8A}" dt="2019-06-24T18:39:58.220" v="137" actId="2696"/>
        <pc:sldMkLst>
          <pc:docMk/>
          <pc:sldMk cId="2740336929" sldId="304"/>
        </pc:sldMkLst>
      </pc:sldChg>
      <pc:sldChg chg="add del">
        <pc:chgData name="Станислав Горянский" userId="258b8080395aab1f" providerId="LiveId" clId="{258438A2-F544-4EE4-9E57-F36730398C8A}" dt="2019-06-24T18:25:46.151" v="1"/>
        <pc:sldMkLst>
          <pc:docMk/>
          <pc:sldMk cId="3650193997" sldId="306"/>
        </pc:sldMkLst>
      </pc:sldChg>
      <pc:sldChg chg="add del">
        <pc:chgData name="Станислав Горянский" userId="258b8080395aab1f" providerId="LiveId" clId="{258438A2-F544-4EE4-9E57-F36730398C8A}" dt="2019-06-24T18:28:03.407" v="19" actId="2696"/>
        <pc:sldMkLst>
          <pc:docMk/>
          <pc:sldMk cId="4002876175" sldId="306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1660168244" sldId="307"/>
        </pc:sldMkLst>
      </pc:sldChg>
      <pc:sldChg chg="addSp delSp modSp add setBg delDesignElem">
        <pc:chgData name="Станислав Горянский" userId="258b8080395aab1f" providerId="LiveId" clId="{258438A2-F544-4EE4-9E57-F36730398C8A}" dt="2019-06-24T18:36:20.539" v="136" actId="20577"/>
        <pc:sldMkLst>
          <pc:docMk/>
          <pc:sldMk cId="2873595817" sldId="307"/>
        </pc:sldMkLst>
        <pc:spChg chg="add mod">
          <ac:chgData name="Станислав Горянский" userId="258b8080395aab1f" providerId="LiveId" clId="{258438A2-F544-4EE4-9E57-F36730398C8A}" dt="2019-06-24T18:34:00.184" v="68" actId="122"/>
          <ac:spMkLst>
            <pc:docMk/>
            <pc:sldMk cId="2873595817" sldId="307"/>
            <ac:spMk id="2" creationId="{4725EC82-4E50-4073-B293-405065DC0632}"/>
          </ac:spMkLst>
        </pc:spChg>
        <pc:spChg chg="add mod">
          <ac:chgData name="Станислав Горянский" userId="258b8080395aab1f" providerId="LiveId" clId="{258438A2-F544-4EE4-9E57-F36730398C8A}" dt="2019-06-24T18:36:20.539" v="136" actId="20577"/>
          <ac:spMkLst>
            <pc:docMk/>
            <pc:sldMk cId="2873595817" sldId="307"/>
            <ac:spMk id="7" creationId="{7F8EB7D1-E92E-4011-B69D-A0F65AB9826F}"/>
          </ac:spMkLst>
        </pc:spChg>
        <pc:spChg chg="del">
          <ac:chgData name="Станислав Горянский" userId="258b8080395aab1f" providerId="LiveId" clId="{258438A2-F544-4EE4-9E57-F36730398C8A}" dt="2019-06-24T18:27:57.474" v="18"/>
          <ac:spMkLst>
            <pc:docMk/>
            <pc:sldMk cId="2873595817" sldId="307"/>
            <ac:spMk id="8" creationId="{A2509F26-B5DC-4BA7-B476-4CB044237A2E}"/>
          </ac:spMkLst>
        </pc:spChg>
        <pc:spChg chg="del">
          <ac:chgData name="Станислав Горянский" userId="258b8080395aab1f" providerId="LiveId" clId="{258438A2-F544-4EE4-9E57-F36730398C8A}" dt="2019-06-24T18:27:57.474" v="18"/>
          <ac:spMkLst>
            <pc:docMk/>
            <pc:sldMk cId="2873595817" sldId="307"/>
            <ac:spMk id="10" creationId="{DB103EB1-B135-4526-B883-33228FC27FF1}"/>
          </ac:spMkLst>
        </pc:spChg>
        <pc:picChg chg="mod">
          <ac:chgData name="Станислав Горянский" userId="258b8080395aab1f" providerId="LiveId" clId="{258438A2-F544-4EE4-9E57-F36730398C8A}" dt="2019-06-24T18:35:06.922" v="69" actId="688"/>
          <ac:picMkLst>
            <pc:docMk/>
            <pc:sldMk cId="2873595817" sldId="307"/>
            <ac:picMk id="3" creationId="{E4427E74-F3EC-4C68-9B39-A4C386ABACEF}"/>
          </ac:picMkLst>
        </pc:picChg>
        <pc:inkChg chg="del mod">
          <ac:chgData name="Станислав Горянский" userId="258b8080395aab1f" providerId="LiveId" clId="{258438A2-F544-4EE4-9E57-F36730398C8A}" dt="2019-06-24T18:29:34.718" v="26" actId="478"/>
          <ac:inkMkLst>
            <pc:docMk/>
            <pc:sldMk cId="2873595817" sldId="307"/>
            <ac:inkMk id="61" creationId="{0E5C87D6-115C-8546-AB51-113A8F04688D}"/>
          </ac:inkMkLst>
        </pc:inkChg>
      </pc:sldChg>
      <pc:sldChg chg="add del">
        <pc:chgData name="Станислав Горянский" userId="258b8080395aab1f" providerId="LiveId" clId="{258438A2-F544-4EE4-9E57-F36730398C8A}" dt="2019-06-24T18:27:25.331" v="9"/>
        <pc:sldMkLst>
          <pc:docMk/>
          <pc:sldMk cId="3747313405" sldId="307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929890182" sldId="308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971334733" sldId="309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1959578727" sldId="310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3786434747" sldId="311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2919576056" sldId="312"/>
        </pc:sldMkLst>
      </pc:sldChg>
      <pc:sldChg chg="add del setBg">
        <pc:chgData name="Станислав Горянский" userId="258b8080395aab1f" providerId="LiveId" clId="{258438A2-F544-4EE4-9E57-F36730398C8A}" dt="2019-06-24T18:27:42.312" v="16"/>
        <pc:sldMkLst>
          <pc:docMk/>
          <pc:sldMk cId="1470494837" sldId="313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3487895264" sldId="314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3808337004" sldId="315"/>
        </pc:sldMkLst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1941572094" sldId="316"/>
        </pc:sldMkLst>
      </pc:sldChg>
      <pc:sldChg chg="addSp delSp add del setBg delDesignElem">
        <pc:chgData name="Станислав Горянский" userId="258b8080395aab1f" providerId="LiveId" clId="{258438A2-F544-4EE4-9E57-F36730398C8A}" dt="2019-06-24T18:27:42.312" v="16"/>
        <pc:sldMkLst>
          <pc:docMk/>
          <pc:sldMk cId="3563734473" sldId="317"/>
        </pc:sldMkLst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3563734473" sldId="317"/>
            <ac:spMk id="8" creationId="{A2509F26-B5DC-4BA7-B476-4CB044237A2E}"/>
          </ac:spMkLst>
        </pc:spChg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3563734473" sldId="317"/>
            <ac:spMk id="10" creationId="{DB103EB1-B135-4526-B883-33228FC27FF1}"/>
          </ac:spMkLst>
        </pc:spChg>
      </pc:sldChg>
      <pc:sldChg chg="addSp delSp add del setBg delDesignElem">
        <pc:chgData name="Станислав Горянский" userId="258b8080395aab1f" providerId="LiveId" clId="{258438A2-F544-4EE4-9E57-F36730398C8A}" dt="2019-06-24T18:27:42.312" v="16"/>
        <pc:sldMkLst>
          <pc:docMk/>
          <pc:sldMk cId="4264891550" sldId="318"/>
        </pc:sldMkLst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4264891550" sldId="318"/>
            <ac:spMk id="8" creationId="{A2509F26-B5DC-4BA7-B476-4CB044237A2E}"/>
          </ac:spMkLst>
        </pc:spChg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4264891550" sldId="318"/>
            <ac:spMk id="10" creationId="{DB103EB1-B135-4526-B883-33228FC27FF1}"/>
          </ac:spMkLst>
        </pc:spChg>
      </pc:sldChg>
      <pc:sldChg chg="addSp delSp add del setBg delDesignElem">
        <pc:chgData name="Станислав Горянский" userId="258b8080395aab1f" providerId="LiveId" clId="{258438A2-F544-4EE4-9E57-F36730398C8A}" dt="2019-06-24T18:27:42.312" v="16"/>
        <pc:sldMkLst>
          <pc:docMk/>
          <pc:sldMk cId="1948475663" sldId="319"/>
        </pc:sldMkLst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1948475663" sldId="319"/>
            <ac:spMk id="8" creationId="{A2509F26-B5DC-4BA7-B476-4CB044237A2E}"/>
          </ac:spMkLst>
        </pc:spChg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1948475663" sldId="319"/>
            <ac:spMk id="10" creationId="{DB103EB1-B135-4526-B883-33228FC27FF1}"/>
          </ac:spMkLst>
        </pc:spChg>
      </pc:sldChg>
      <pc:sldChg chg="add del">
        <pc:chgData name="Станислав Горянский" userId="258b8080395aab1f" providerId="LiveId" clId="{258438A2-F544-4EE4-9E57-F36730398C8A}" dt="2019-06-24T18:27:42.312" v="16"/>
        <pc:sldMkLst>
          <pc:docMk/>
          <pc:sldMk cId="1240284229" sldId="320"/>
        </pc:sldMkLst>
      </pc:sldChg>
      <pc:sldChg chg="addSp delSp add del setBg delDesignElem">
        <pc:chgData name="Станислав Горянский" userId="258b8080395aab1f" providerId="LiveId" clId="{258438A2-F544-4EE4-9E57-F36730398C8A}" dt="2019-06-24T18:27:42.312" v="16"/>
        <pc:sldMkLst>
          <pc:docMk/>
          <pc:sldMk cId="2873595817" sldId="321"/>
        </pc:sldMkLst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2873595817" sldId="321"/>
            <ac:spMk id="8" creationId="{A2509F26-B5DC-4BA7-B476-4CB044237A2E}"/>
          </ac:spMkLst>
        </pc:spChg>
        <pc:spChg chg="add del">
          <ac:chgData name="Станислав Горянский" userId="258b8080395aab1f" providerId="LiveId" clId="{258438A2-F544-4EE4-9E57-F36730398C8A}" dt="2019-06-24T18:27:42.312" v="16"/>
          <ac:spMkLst>
            <pc:docMk/>
            <pc:sldMk cId="2873595817" sldId="321"/>
            <ac:spMk id="10" creationId="{DB103EB1-B135-4526-B883-33228FC27FF1}"/>
          </ac:spMkLst>
        </pc:spChg>
      </pc:sldChg>
    </pc:docChg>
  </pc:docChgLst>
  <pc:docChgLst>
    <pc:chgData name="Станислав Горянский" userId="258b8080395aab1f" providerId="LiveId" clId="{9EE00D4D-13A1-4490-BA24-C6F90AA53605}"/>
    <pc:docChg chg="undo custSel addSld delSld modSld sldOrd">
      <pc:chgData name="Станислав Горянский" userId="258b8080395aab1f" providerId="LiveId" clId="{9EE00D4D-13A1-4490-BA24-C6F90AA53605}" dt="2019-05-29T05:29:04.965" v="285"/>
      <pc:docMkLst>
        <pc:docMk/>
      </pc:docMkLst>
      <pc:sldChg chg="modSp add del ord">
        <pc:chgData name="Станислав Горянский" userId="258b8080395aab1f" providerId="LiveId" clId="{9EE00D4D-13A1-4490-BA24-C6F90AA53605}" dt="2019-05-29T05:13:26.519" v="268"/>
        <pc:sldMkLst>
          <pc:docMk/>
          <pc:sldMk cId="2566840359" sldId="257"/>
        </pc:sldMkLst>
        <pc:spChg chg="mod">
          <ac:chgData name="Станислав Горянский" userId="258b8080395aab1f" providerId="LiveId" clId="{9EE00D4D-13A1-4490-BA24-C6F90AA53605}" dt="2019-05-28T12:50:52.165" v="248"/>
          <ac:spMkLst>
            <pc:docMk/>
            <pc:sldMk cId="2566840359" sldId="257"/>
            <ac:spMk id="2" creationId="{7042D596-5BEC-4389-A5DE-EEC1C235FB51}"/>
          </ac:spMkLst>
        </pc:spChg>
        <pc:spChg chg="mod">
          <ac:chgData name="Станислав Горянский" userId="258b8080395aab1f" providerId="LiveId" clId="{9EE00D4D-13A1-4490-BA24-C6F90AA53605}" dt="2019-05-28T12:51:44.700" v="267" actId="20577"/>
          <ac:spMkLst>
            <pc:docMk/>
            <pc:sldMk cId="2566840359" sldId="257"/>
            <ac:spMk id="3" creationId="{9EC28829-C7A6-41AE-8E91-BCB5FB9CC9AE}"/>
          </ac:spMkLst>
        </pc:spChg>
      </pc:sldChg>
      <pc:sldChg chg="ord">
        <pc:chgData name="Станислав Горянский" userId="258b8080395aab1f" providerId="LiveId" clId="{9EE00D4D-13A1-4490-BA24-C6F90AA53605}" dt="2019-05-28T12:49:10.527" v="94"/>
        <pc:sldMkLst>
          <pc:docMk/>
          <pc:sldMk cId="3343901988" sldId="266"/>
        </pc:sldMkLst>
      </pc:sldChg>
      <pc:sldChg chg="add ord">
        <pc:chgData name="Станислав Горянский" userId="258b8080395aab1f" providerId="LiveId" clId="{9EE00D4D-13A1-4490-BA24-C6F90AA53605}" dt="2019-05-29T05:29:04.965" v="285"/>
        <pc:sldMkLst>
          <pc:docMk/>
          <pc:sldMk cId="1360540116" sldId="280"/>
        </pc:sldMkLst>
      </pc:sldChg>
      <pc:sldChg chg="modSp">
        <pc:chgData name="Станислав Горянский" userId="258b8080395aab1f" providerId="LiveId" clId="{9EE00D4D-13A1-4490-BA24-C6F90AA53605}" dt="2019-05-28T12:22:19.856" v="73" actId="20577"/>
        <pc:sldMkLst>
          <pc:docMk/>
          <pc:sldMk cId="4176223638" sldId="284"/>
        </pc:sldMkLst>
        <pc:spChg chg="mod">
          <ac:chgData name="Станислав Горянский" userId="258b8080395aab1f" providerId="LiveId" clId="{9EE00D4D-13A1-4490-BA24-C6F90AA53605}" dt="2019-05-28T12:21:37.993" v="28" actId="20577"/>
          <ac:spMkLst>
            <pc:docMk/>
            <pc:sldMk cId="4176223638" sldId="284"/>
            <ac:spMk id="8" creationId="{1BE7A1B0-8500-4DD7-93E7-12A0DE66CC3D}"/>
          </ac:spMkLst>
        </pc:spChg>
        <pc:spChg chg="mod">
          <ac:chgData name="Станислав Горянский" userId="258b8080395aab1f" providerId="LiveId" clId="{9EE00D4D-13A1-4490-BA24-C6F90AA53605}" dt="2019-05-28T12:22:19.856" v="73" actId="20577"/>
          <ac:spMkLst>
            <pc:docMk/>
            <pc:sldMk cId="4176223638" sldId="284"/>
            <ac:spMk id="9" creationId="{341CBF09-FB61-4291-BE3A-496E64960142}"/>
          </ac:spMkLst>
        </pc:spChg>
      </pc:sldChg>
      <pc:sldChg chg="delSp add setBg delDesignElem">
        <pc:chgData name="Станислав Горянский" userId="258b8080395aab1f" providerId="LiveId" clId="{9EE00D4D-13A1-4490-BA24-C6F90AA53605}" dt="2019-05-29T05:20:45.498" v="279"/>
        <pc:sldMkLst>
          <pc:docMk/>
          <pc:sldMk cId="2847843748" sldId="285"/>
        </pc:sldMkLst>
        <pc:spChg chg="del">
          <ac:chgData name="Станислав Горянский" userId="258b8080395aab1f" providerId="LiveId" clId="{9EE00D4D-13A1-4490-BA24-C6F90AA53605}" dt="2019-05-29T05:20:45.498" v="279"/>
          <ac:spMkLst>
            <pc:docMk/>
            <pc:sldMk cId="2847843748" sldId="285"/>
            <ac:spMk id="9" creationId="{01D0AF59-99C3-4251-AB9A-C966C6AD4400}"/>
          </ac:spMkLst>
        </pc:spChg>
        <pc:spChg chg="del">
          <ac:chgData name="Станислав Горянский" userId="258b8080395aab1f" providerId="LiveId" clId="{9EE00D4D-13A1-4490-BA24-C6F90AA53605}" dt="2019-05-29T05:20:45.498" v="279"/>
          <ac:spMkLst>
            <pc:docMk/>
            <pc:sldMk cId="2847843748" sldId="285"/>
            <ac:spMk id="11" creationId="{1855405F-37A2-4869-9154-F8BE3BECE6C3}"/>
          </ac:spMkLst>
        </pc:spChg>
      </pc:sldChg>
      <pc:sldChg chg="add">
        <pc:chgData name="Станислав Горянский" userId="258b8080395aab1f" providerId="LiveId" clId="{9EE00D4D-13A1-4490-BA24-C6F90AA53605}" dt="2019-05-29T05:20:45.498" v="279"/>
        <pc:sldMkLst>
          <pc:docMk/>
          <pc:sldMk cId="1591451749" sldId="286"/>
        </pc:sldMkLst>
      </pc:sldChg>
      <pc:sldChg chg="add setBg">
        <pc:chgData name="Станислав Горянский" userId="258b8080395aab1f" providerId="LiveId" clId="{9EE00D4D-13A1-4490-BA24-C6F90AA53605}" dt="2019-05-29T05:20:45.498" v="279"/>
        <pc:sldMkLst>
          <pc:docMk/>
          <pc:sldMk cId="2653968405" sldId="287"/>
        </pc:sldMkLst>
      </pc:sldChg>
      <pc:sldChg chg="addSp add">
        <pc:chgData name="Станислав Горянский" userId="258b8080395aab1f" providerId="LiveId" clId="{9EE00D4D-13A1-4490-BA24-C6F90AA53605}" dt="2019-05-28T12:32:52.493" v="85"/>
        <pc:sldMkLst>
          <pc:docMk/>
          <pc:sldMk cId="4166345035" sldId="289"/>
        </pc:sldMkLst>
        <pc:spChg chg="add">
          <ac:chgData name="Станислав Горянский" userId="258b8080395aab1f" providerId="LiveId" clId="{9EE00D4D-13A1-4490-BA24-C6F90AA53605}" dt="2019-05-28T12:32:52.493" v="85"/>
          <ac:spMkLst>
            <pc:docMk/>
            <pc:sldMk cId="4166345035" sldId="289"/>
            <ac:spMk id="2" creationId="{CEDF21E0-C128-4442-A2FA-95B02932D0E0}"/>
          </ac:spMkLst>
        </pc:spChg>
        <pc:spChg chg="add">
          <ac:chgData name="Станислав Горянский" userId="258b8080395aab1f" providerId="LiveId" clId="{9EE00D4D-13A1-4490-BA24-C6F90AA53605}" dt="2019-05-28T12:32:52.493" v="85"/>
          <ac:spMkLst>
            <pc:docMk/>
            <pc:sldMk cId="4166345035" sldId="289"/>
            <ac:spMk id="3" creationId="{49E4907B-AB5D-4FF3-84AF-A0DAB788CFA0}"/>
          </ac:spMkLst>
        </pc:spChg>
        <pc:picChg chg="add">
          <ac:chgData name="Станислав Горянский" userId="258b8080395aab1f" providerId="LiveId" clId="{9EE00D4D-13A1-4490-BA24-C6F90AA53605}" dt="2019-05-28T12:32:52.493" v="85"/>
          <ac:picMkLst>
            <pc:docMk/>
            <pc:sldMk cId="4166345035" sldId="289"/>
            <ac:picMk id="4" creationId="{4EAE180F-8191-4877-BBDF-10A961A240DB}"/>
          </ac:picMkLst>
        </pc:picChg>
      </pc:sldChg>
      <pc:sldChg chg="addSp add ord">
        <pc:chgData name="Станислав Горянский" userId="258b8080395aab1f" providerId="LiveId" clId="{9EE00D4D-13A1-4490-BA24-C6F90AA53605}" dt="2019-05-28T12:34:17.438" v="89"/>
        <pc:sldMkLst>
          <pc:docMk/>
          <pc:sldMk cId="2116154157" sldId="291"/>
        </pc:sldMkLst>
        <pc:spChg chg="add">
          <ac:chgData name="Станислав Горянский" userId="258b8080395aab1f" providerId="LiveId" clId="{9EE00D4D-13A1-4490-BA24-C6F90AA53605}" dt="2019-05-28T12:34:17.438" v="89"/>
          <ac:spMkLst>
            <pc:docMk/>
            <pc:sldMk cId="2116154157" sldId="291"/>
            <ac:spMk id="2" creationId="{1B65C481-6399-4DC3-8A37-0CCC9696293B}"/>
          </ac:spMkLst>
        </pc:spChg>
        <pc:spChg chg="add">
          <ac:chgData name="Станислав Горянский" userId="258b8080395aab1f" providerId="LiveId" clId="{9EE00D4D-13A1-4490-BA24-C6F90AA53605}" dt="2019-05-28T12:34:17.438" v="89"/>
          <ac:spMkLst>
            <pc:docMk/>
            <pc:sldMk cId="2116154157" sldId="291"/>
            <ac:spMk id="3" creationId="{1142FA34-CE27-49AB-95A5-F4F1EA1D5670}"/>
          </ac:spMkLst>
        </pc:spChg>
        <pc:picChg chg="add">
          <ac:chgData name="Станислав Горянский" userId="258b8080395aab1f" providerId="LiveId" clId="{9EE00D4D-13A1-4490-BA24-C6F90AA53605}" dt="2019-05-28T12:34:17.438" v="89"/>
          <ac:picMkLst>
            <pc:docMk/>
            <pc:sldMk cId="2116154157" sldId="291"/>
            <ac:picMk id="4" creationId="{DEE3099D-FC74-4B22-900A-E84E0F5C2148}"/>
          </ac:picMkLst>
        </pc:picChg>
      </pc:sldChg>
      <pc:sldChg chg="addSp modSp add ord">
        <pc:chgData name="Станислав Горянский" userId="258b8080395aab1f" providerId="LiveId" clId="{9EE00D4D-13A1-4490-BA24-C6F90AA53605}" dt="2019-05-29T05:18:54.774" v="271" actId="962"/>
        <pc:sldMkLst>
          <pc:docMk/>
          <pc:sldMk cId="1850584299" sldId="292"/>
        </pc:sldMkLst>
        <pc:picChg chg="add mod">
          <ac:chgData name="Станислав Горянский" userId="258b8080395aab1f" providerId="LiveId" clId="{9EE00D4D-13A1-4490-BA24-C6F90AA53605}" dt="2019-05-29T05:18:54.774" v="271" actId="962"/>
          <ac:picMkLst>
            <pc:docMk/>
            <pc:sldMk cId="1850584299" sldId="292"/>
            <ac:picMk id="3" creationId="{09DE6C5D-21A8-4D30-BFE2-E13982C07717}"/>
          </ac:picMkLst>
        </pc:picChg>
      </pc:sldChg>
      <pc:sldChg chg="add">
        <pc:chgData name="Станислав Горянский" userId="258b8080395aab1f" providerId="LiveId" clId="{9EE00D4D-13A1-4490-BA24-C6F90AA53605}" dt="2019-05-28T12:49:54.803" v="95"/>
        <pc:sldMkLst>
          <pc:docMk/>
          <pc:sldMk cId="520701117" sldId="293"/>
        </pc:sldMkLst>
      </pc:sldChg>
      <pc:sldChg chg="add setBg">
        <pc:chgData name="Станислав Горянский" userId="258b8080395aab1f" providerId="LiveId" clId="{9EE00D4D-13A1-4490-BA24-C6F90AA53605}" dt="2019-05-29T05:20:45.498" v="279"/>
        <pc:sldMkLst>
          <pc:docMk/>
          <pc:sldMk cId="4048724820" sldId="295"/>
        </pc:sldMkLst>
      </pc:sldChg>
      <pc:sldChg chg="add">
        <pc:chgData name="Станислав Горянский" userId="258b8080395aab1f" providerId="LiveId" clId="{9EE00D4D-13A1-4490-BA24-C6F90AA53605}" dt="2019-05-29T05:20:45.498" v="279"/>
        <pc:sldMkLst>
          <pc:docMk/>
          <pc:sldMk cId="1111418016" sldId="296"/>
        </pc:sldMkLst>
      </pc:sldChg>
      <pc:sldChg chg="add ord">
        <pc:chgData name="Станислав Горянский" userId="258b8080395aab1f" providerId="LiveId" clId="{9EE00D4D-13A1-4490-BA24-C6F90AA53605}" dt="2019-05-29T05:29:04.965" v="285"/>
        <pc:sldMkLst>
          <pc:docMk/>
          <pc:sldMk cId="1292367776" sldId="298"/>
        </pc:sldMkLst>
      </pc:sldChg>
      <pc:sldChg chg="add setBg">
        <pc:chgData name="Станислав Горянский" userId="258b8080395aab1f" providerId="LiveId" clId="{9EE00D4D-13A1-4490-BA24-C6F90AA53605}" dt="2019-05-29T05:20:45.498" v="279"/>
        <pc:sldMkLst>
          <pc:docMk/>
          <pc:sldMk cId="3756534252" sldId="299"/>
        </pc:sldMkLst>
      </pc:sldChg>
      <pc:sldChg chg="add setBg">
        <pc:chgData name="Станислав Горянский" userId="258b8080395aab1f" providerId="LiveId" clId="{9EE00D4D-13A1-4490-BA24-C6F90AA53605}" dt="2019-05-29T05:20:45.498" v="279"/>
        <pc:sldMkLst>
          <pc:docMk/>
          <pc:sldMk cId="1196291963" sldId="300"/>
        </pc:sldMkLst>
      </pc:sldChg>
      <pc:sldChg chg="delSp add setBg delDesignElem">
        <pc:chgData name="Станислав Горянский" userId="258b8080395aab1f" providerId="LiveId" clId="{9EE00D4D-13A1-4490-BA24-C6F90AA53605}" dt="2019-05-29T05:20:45.498" v="279"/>
        <pc:sldMkLst>
          <pc:docMk/>
          <pc:sldMk cId="2740336929" sldId="304"/>
        </pc:sldMkLst>
        <pc:spChg chg="del">
          <ac:chgData name="Станислав Горянский" userId="258b8080395aab1f" providerId="LiveId" clId="{9EE00D4D-13A1-4490-BA24-C6F90AA53605}" dt="2019-05-29T05:20:45.498" v="279"/>
          <ac:spMkLst>
            <pc:docMk/>
            <pc:sldMk cId="2740336929" sldId="304"/>
            <ac:spMk id="8" creationId="{01D0AF59-99C3-4251-AB9A-C966C6AD4400}"/>
          </ac:spMkLst>
        </pc:spChg>
        <pc:spChg chg="del">
          <ac:chgData name="Станислав Горянский" userId="258b8080395aab1f" providerId="LiveId" clId="{9EE00D4D-13A1-4490-BA24-C6F90AA53605}" dt="2019-05-29T05:20:45.498" v="279"/>
          <ac:spMkLst>
            <pc:docMk/>
            <pc:sldMk cId="2740336929" sldId="304"/>
            <ac:spMk id="10" creationId="{1855405F-37A2-4869-9154-F8BE3BECE6C3}"/>
          </ac:spMkLst>
        </pc:spChg>
      </pc:sldChg>
      <pc:sldChg chg="delSp add ord setBg delDesignElem">
        <pc:chgData name="Станислав Горянский" userId="258b8080395aab1f" providerId="LiveId" clId="{9EE00D4D-13A1-4490-BA24-C6F90AA53605}" dt="2019-05-29T05:29:04.965" v="285"/>
        <pc:sldMkLst>
          <pc:docMk/>
          <pc:sldMk cId="3555333322" sldId="305"/>
        </pc:sldMkLst>
        <pc:spChg chg="del">
          <ac:chgData name="Станислав Горянский" userId="258b8080395aab1f" providerId="LiveId" clId="{9EE00D4D-13A1-4490-BA24-C6F90AA53605}" dt="2019-05-29T05:20:45.498" v="279"/>
          <ac:spMkLst>
            <pc:docMk/>
            <pc:sldMk cId="3555333322" sldId="305"/>
            <ac:spMk id="16" creationId="{01D0AF59-99C3-4251-AB9A-C966C6AD4400}"/>
          </ac:spMkLst>
        </pc:spChg>
        <pc:spChg chg="del">
          <ac:chgData name="Станислав Горянский" userId="258b8080395aab1f" providerId="LiveId" clId="{9EE00D4D-13A1-4490-BA24-C6F90AA53605}" dt="2019-05-29T05:20:45.498" v="279"/>
          <ac:spMkLst>
            <pc:docMk/>
            <pc:sldMk cId="3555333322" sldId="305"/>
            <ac:spMk id="17" creationId="{1855405F-37A2-4869-9154-F8BE3BECE6C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EC96C-F548-46A4-8B08-B50B69332D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359004-CF71-4FCB-9365-1DB9D3C8F876}">
      <dgm:prSet/>
      <dgm:spPr/>
      <dgm:t>
        <a:bodyPr/>
        <a:lstStyle/>
        <a:p>
          <a:r>
            <a:rPr lang="ru-RU"/>
            <a:t>Все должно быть заранее спроектировано во времени и в деньгах.</a:t>
          </a:r>
          <a:endParaRPr lang="en-US"/>
        </a:p>
      </dgm:t>
    </dgm:pt>
    <dgm:pt modelId="{672ABAEF-E1C0-4C04-8CE9-FC6D2D4EEC8E}" type="parTrans" cxnId="{E47112EA-E83C-4B88-B1DA-41F058AF8C03}">
      <dgm:prSet/>
      <dgm:spPr/>
      <dgm:t>
        <a:bodyPr/>
        <a:lstStyle/>
        <a:p>
          <a:endParaRPr lang="en-US"/>
        </a:p>
      </dgm:t>
    </dgm:pt>
    <dgm:pt modelId="{F164BBF7-09C6-4D78-A65A-6965FF77CF3A}" type="sibTrans" cxnId="{E47112EA-E83C-4B88-B1DA-41F058AF8C03}">
      <dgm:prSet/>
      <dgm:spPr/>
      <dgm:t>
        <a:bodyPr/>
        <a:lstStyle/>
        <a:p>
          <a:endParaRPr lang="en-US"/>
        </a:p>
      </dgm:t>
    </dgm:pt>
    <dgm:pt modelId="{4CD9A16F-3A9E-4554-AEF4-A9682F3E85C5}">
      <dgm:prSet/>
      <dgm:spPr/>
      <dgm:t>
        <a:bodyPr/>
        <a:lstStyle/>
        <a:p>
          <a:r>
            <a:rPr lang="ru-RU"/>
            <a:t>Работу исполнителя необходимо подразделять на простые, «элементарные движения». Все «излишние движения» следует выявлять и устранять.</a:t>
          </a:r>
          <a:endParaRPr lang="en-US"/>
        </a:p>
      </dgm:t>
    </dgm:pt>
    <dgm:pt modelId="{FD07462A-D949-47A4-AE1F-7BC7B09A2D4D}" type="parTrans" cxnId="{F761567E-E949-452C-A720-D6A51616E71E}">
      <dgm:prSet/>
      <dgm:spPr/>
      <dgm:t>
        <a:bodyPr/>
        <a:lstStyle/>
        <a:p>
          <a:endParaRPr lang="en-US"/>
        </a:p>
      </dgm:t>
    </dgm:pt>
    <dgm:pt modelId="{742949E7-6DCD-48AC-B0BF-48BB0ACF116A}" type="sibTrans" cxnId="{F761567E-E949-452C-A720-D6A51616E71E}">
      <dgm:prSet/>
      <dgm:spPr/>
      <dgm:t>
        <a:bodyPr/>
        <a:lstStyle/>
        <a:p>
          <a:endParaRPr lang="en-US"/>
        </a:p>
      </dgm:t>
    </dgm:pt>
    <dgm:pt modelId="{7178784D-7FC4-4F9E-A57B-97C78A13DC51}">
      <dgm:prSet/>
      <dgm:spPr/>
      <dgm:t>
        <a:bodyPr/>
        <a:lstStyle/>
        <a:p>
          <a:r>
            <a:rPr lang="ru-RU"/>
            <a:t>Разработка инструкционных карт с описанием метода труда</a:t>
          </a:r>
          <a:endParaRPr lang="en-US"/>
        </a:p>
      </dgm:t>
    </dgm:pt>
    <dgm:pt modelId="{C72DED72-9964-420D-B163-4D9A91759505}" type="parTrans" cxnId="{06487231-457E-4400-8012-B47785178334}">
      <dgm:prSet/>
      <dgm:spPr/>
      <dgm:t>
        <a:bodyPr/>
        <a:lstStyle/>
        <a:p>
          <a:endParaRPr lang="en-US"/>
        </a:p>
      </dgm:t>
    </dgm:pt>
    <dgm:pt modelId="{958512D6-5869-4720-ADD0-2BDDA55056F4}" type="sibTrans" cxnId="{06487231-457E-4400-8012-B47785178334}">
      <dgm:prSet/>
      <dgm:spPr/>
      <dgm:t>
        <a:bodyPr/>
        <a:lstStyle/>
        <a:p>
          <a:endParaRPr lang="en-US"/>
        </a:p>
      </dgm:t>
    </dgm:pt>
    <dgm:pt modelId="{8A96EF6F-52CC-425A-8B09-01CDA074E047}">
      <dgm:prSet/>
      <dgm:spPr/>
      <dgm:t>
        <a:bodyPr/>
        <a:lstStyle/>
        <a:p>
          <a:r>
            <a:rPr lang="ru-RU"/>
            <a:t>Выплачивать каждому рабочему ежедневную прибавку за ускоренную и качественную работу.</a:t>
          </a:r>
          <a:endParaRPr lang="en-US"/>
        </a:p>
      </dgm:t>
    </dgm:pt>
    <dgm:pt modelId="{E87B501E-41FD-4C01-9718-B3A417C42C62}" type="parTrans" cxnId="{F2421936-B31D-4246-94BD-8D58D8FC2930}">
      <dgm:prSet/>
      <dgm:spPr/>
      <dgm:t>
        <a:bodyPr/>
        <a:lstStyle/>
        <a:p>
          <a:endParaRPr lang="en-US"/>
        </a:p>
      </dgm:t>
    </dgm:pt>
    <dgm:pt modelId="{6A5E90C5-1BBC-46F0-8812-D6B1A4CFD984}" type="sibTrans" cxnId="{F2421936-B31D-4246-94BD-8D58D8FC2930}">
      <dgm:prSet/>
      <dgm:spPr/>
      <dgm:t>
        <a:bodyPr/>
        <a:lstStyle/>
        <a:p>
          <a:endParaRPr lang="en-US"/>
        </a:p>
      </dgm:t>
    </dgm:pt>
    <dgm:pt modelId="{68699727-BA3A-47D8-ABEB-A12E0DE51E4E}" type="pres">
      <dgm:prSet presAssocID="{7F1EC96C-F548-46A4-8B08-B50B69332D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D68439-FB8D-4819-950A-D9EC15DAC802}" type="pres">
      <dgm:prSet presAssocID="{56359004-CF71-4FCB-9365-1DB9D3C8F876}" presName="thickLine" presStyleLbl="alignNode1" presStyleIdx="0" presStyleCnt="4"/>
      <dgm:spPr/>
    </dgm:pt>
    <dgm:pt modelId="{77B18BA7-52CA-41B6-9D41-37DA1D49B978}" type="pres">
      <dgm:prSet presAssocID="{56359004-CF71-4FCB-9365-1DB9D3C8F876}" presName="horz1" presStyleCnt="0"/>
      <dgm:spPr/>
    </dgm:pt>
    <dgm:pt modelId="{0B81FF13-EF1C-4DFD-81B4-0A2DDDF87FC9}" type="pres">
      <dgm:prSet presAssocID="{56359004-CF71-4FCB-9365-1DB9D3C8F876}" presName="tx1" presStyleLbl="revTx" presStyleIdx="0" presStyleCnt="4"/>
      <dgm:spPr/>
      <dgm:t>
        <a:bodyPr/>
        <a:lstStyle/>
        <a:p>
          <a:endParaRPr lang="ru-RU"/>
        </a:p>
      </dgm:t>
    </dgm:pt>
    <dgm:pt modelId="{5FAA0683-100B-436A-9E8D-59F986A18CBD}" type="pres">
      <dgm:prSet presAssocID="{56359004-CF71-4FCB-9365-1DB9D3C8F876}" presName="vert1" presStyleCnt="0"/>
      <dgm:spPr/>
    </dgm:pt>
    <dgm:pt modelId="{FEEF0276-DD6A-4283-B013-CCFC822D0281}" type="pres">
      <dgm:prSet presAssocID="{4CD9A16F-3A9E-4554-AEF4-A9682F3E85C5}" presName="thickLine" presStyleLbl="alignNode1" presStyleIdx="1" presStyleCnt="4"/>
      <dgm:spPr/>
    </dgm:pt>
    <dgm:pt modelId="{30759310-6EB6-47F4-A58A-7CB886E4A3B0}" type="pres">
      <dgm:prSet presAssocID="{4CD9A16F-3A9E-4554-AEF4-A9682F3E85C5}" presName="horz1" presStyleCnt="0"/>
      <dgm:spPr/>
    </dgm:pt>
    <dgm:pt modelId="{C64C6581-C759-45DD-B1D7-522485E26181}" type="pres">
      <dgm:prSet presAssocID="{4CD9A16F-3A9E-4554-AEF4-A9682F3E85C5}" presName="tx1" presStyleLbl="revTx" presStyleIdx="1" presStyleCnt="4"/>
      <dgm:spPr/>
      <dgm:t>
        <a:bodyPr/>
        <a:lstStyle/>
        <a:p>
          <a:endParaRPr lang="ru-RU"/>
        </a:p>
      </dgm:t>
    </dgm:pt>
    <dgm:pt modelId="{D17199AD-8282-48E6-9DD3-A4CD0C0B0C6C}" type="pres">
      <dgm:prSet presAssocID="{4CD9A16F-3A9E-4554-AEF4-A9682F3E85C5}" presName="vert1" presStyleCnt="0"/>
      <dgm:spPr/>
    </dgm:pt>
    <dgm:pt modelId="{FC879B90-A481-4906-B387-70737F69C575}" type="pres">
      <dgm:prSet presAssocID="{7178784D-7FC4-4F9E-A57B-97C78A13DC51}" presName="thickLine" presStyleLbl="alignNode1" presStyleIdx="2" presStyleCnt="4"/>
      <dgm:spPr/>
    </dgm:pt>
    <dgm:pt modelId="{1FF0E83F-C3D0-4C31-827A-5B534B30A960}" type="pres">
      <dgm:prSet presAssocID="{7178784D-7FC4-4F9E-A57B-97C78A13DC51}" presName="horz1" presStyleCnt="0"/>
      <dgm:spPr/>
    </dgm:pt>
    <dgm:pt modelId="{8BDE68CA-4ED1-4D8B-B2A0-B49A990D22F7}" type="pres">
      <dgm:prSet presAssocID="{7178784D-7FC4-4F9E-A57B-97C78A13DC51}" presName="tx1" presStyleLbl="revTx" presStyleIdx="2" presStyleCnt="4"/>
      <dgm:spPr/>
      <dgm:t>
        <a:bodyPr/>
        <a:lstStyle/>
        <a:p>
          <a:endParaRPr lang="ru-RU"/>
        </a:p>
      </dgm:t>
    </dgm:pt>
    <dgm:pt modelId="{BE3C7B93-9971-4DE8-AA2F-B9ED01D9FC7B}" type="pres">
      <dgm:prSet presAssocID="{7178784D-7FC4-4F9E-A57B-97C78A13DC51}" presName="vert1" presStyleCnt="0"/>
      <dgm:spPr/>
    </dgm:pt>
    <dgm:pt modelId="{F8A70697-9A37-4D7C-B213-77E951A2CEB4}" type="pres">
      <dgm:prSet presAssocID="{8A96EF6F-52CC-425A-8B09-01CDA074E047}" presName="thickLine" presStyleLbl="alignNode1" presStyleIdx="3" presStyleCnt="4"/>
      <dgm:spPr/>
    </dgm:pt>
    <dgm:pt modelId="{FC4F3DE3-E9E8-43CB-9A0A-A3C7FE66D5A2}" type="pres">
      <dgm:prSet presAssocID="{8A96EF6F-52CC-425A-8B09-01CDA074E047}" presName="horz1" presStyleCnt="0"/>
      <dgm:spPr/>
    </dgm:pt>
    <dgm:pt modelId="{42BFADCD-5469-4CE0-95E1-01341B779937}" type="pres">
      <dgm:prSet presAssocID="{8A96EF6F-52CC-425A-8B09-01CDA074E047}" presName="tx1" presStyleLbl="revTx" presStyleIdx="3" presStyleCnt="4"/>
      <dgm:spPr/>
      <dgm:t>
        <a:bodyPr/>
        <a:lstStyle/>
        <a:p>
          <a:endParaRPr lang="ru-RU"/>
        </a:p>
      </dgm:t>
    </dgm:pt>
    <dgm:pt modelId="{6CE1A032-45FA-4FEC-B37D-2909FFAFFD73}" type="pres">
      <dgm:prSet presAssocID="{8A96EF6F-52CC-425A-8B09-01CDA074E047}" presName="vert1" presStyleCnt="0"/>
      <dgm:spPr/>
    </dgm:pt>
  </dgm:ptLst>
  <dgm:cxnLst>
    <dgm:cxn modelId="{F761567E-E949-452C-A720-D6A51616E71E}" srcId="{7F1EC96C-F548-46A4-8B08-B50B69332D41}" destId="{4CD9A16F-3A9E-4554-AEF4-A9682F3E85C5}" srcOrd="1" destOrd="0" parTransId="{FD07462A-D949-47A4-AE1F-7BC7B09A2D4D}" sibTransId="{742949E7-6DCD-48AC-B0BF-48BB0ACF116A}"/>
    <dgm:cxn modelId="{D9F24588-1B01-4B36-8139-4D590DA34F08}" type="presOf" srcId="{56359004-CF71-4FCB-9365-1DB9D3C8F876}" destId="{0B81FF13-EF1C-4DFD-81B4-0A2DDDF87FC9}" srcOrd="0" destOrd="0" presId="urn:microsoft.com/office/officeart/2008/layout/LinedList"/>
    <dgm:cxn modelId="{F2421936-B31D-4246-94BD-8D58D8FC2930}" srcId="{7F1EC96C-F548-46A4-8B08-B50B69332D41}" destId="{8A96EF6F-52CC-425A-8B09-01CDA074E047}" srcOrd="3" destOrd="0" parTransId="{E87B501E-41FD-4C01-9718-B3A417C42C62}" sibTransId="{6A5E90C5-1BBC-46F0-8812-D6B1A4CFD984}"/>
    <dgm:cxn modelId="{336BBEC5-73D0-42DA-A814-B63C4ED915A4}" type="presOf" srcId="{8A96EF6F-52CC-425A-8B09-01CDA074E047}" destId="{42BFADCD-5469-4CE0-95E1-01341B779937}" srcOrd="0" destOrd="0" presId="urn:microsoft.com/office/officeart/2008/layout/LinedList"/>
    <dgm:cxn modelId="{06487231-457E-4400-8012-B47785178334}" srcId="{7F1EC96C-F548-46A4-8B08-B50B69332D41}" destId="{7178784D-7FC4-4F9E-A57B-97C78A13DC51}" srcOrd="2" destOrd="0" parTransId="{C72DED72-9964-420D-B163-4D9A91759505}" sibTransId="{958512D6-5869-4720-ADD0-2BDDA55056F4}"/>
    <dgm:cxn modelId="{486AE071-802E-4D08-A868-E1015DAC49F4}" type="presOf" srcId="{4CD9A16F-3A9E-4554-AEF4-A9682F3E85C5}" destId="{C64C6581-C759-45DD-B1D7-522485E26181}" srcOrd="0" destOrd="0" presId="urn:microsoft.com/office/officeart/2008/layout/LinedList"/>
    <dgm:cxn modelId="{E47112EA-E83C-4B88-B1DA-41F058AF8C03}" srcId="{7F1EC96C-F548-46A4-8B08-B50B69332D41}" destId="{56359004-CF71-4FCB-9365-1DB9D3C8F876}" srcOrd="0" destOrd="0" parTransId="{672ABAEF-E1C0-4C04-8CE9-FC6D2D4EEC8E}" sibTransId="{F164BBF7-09C6-4D78-A65A-6965FF77CF3A}"/>
    <dgm:cxn modelId="{25B489C0-ECD7-4891-93F1-F1029DE382D0}" type="presOf" srcId="{7178784D-7FC4-4F9E-A57B-97C78A13DC51}" destId="{8BDE68CA-4ED1-4D8B-B2A0-B49A990D22F7}" srcOrd="0" destOrd="0" presId="urn:microsoft.com/office/officeart/2008/layout/LinedList"/>
    <dgm:cxn modelId="{9C65DBF9-49F7-47B1-9E1F-0F8C94BCD0C2}" type="presOf" srcId="{7F1EC96C-F548-46A4-8B08-B50B69332D41}" destId="{68699727-BA3A-47D8-ABEB-A12E0DE51E4E}" srcOrd="0" destOrd="0" presId="urn:microsoft.com/office/officeart/2008/layout/LinedList"/>
    <dgm:cxn modelId="{B52C64AF-0385-44EB-946F-DAB60AC338AA}" type="presParOf" srcId="{68699727-BA3A-47D8-ABEB-A12E0DE51E4E}" destId="{45D68439-FB8D-4819-950A-D9EC15DAC802}" srcOrd="0" destOrd="0" presId="urn:microsoft.com/office/officeart/2008/layout/LinedList"/>
    <dgm:cxn modelId="{0767A411-5E76-44CF-A672-82BCE0053B55}" type="presParOf" srcId="{68699727-BA3A-47D8-ABEB-A12E0DE51E4E}" destId="{77B18BA7-52CA-41B6-9D41-37DA1D49B978}" srcOrd="1" destOrd="0" presId="urn:microsoft.com/office/officeart/2008/layout/LinedList"/>
    <dgm:cxn modelId="{DEE9015A-E1B3-45C8-A6D5-EFAD52555293}" type="presParOf" srcId="{77B18BA7-52CA-41B6-9D41-37DA1D49B978}" destId="{0B81FF13-EF1C-4DFD-81B4-0A2DDDF87FC9}" srcOrd="0" destOrd="0" presId="urn:microsoft.com/office/officeart/2008/layout/LinedList"/>
    <dgm:cxn modelId="{844EE280-90C0-42F3-A3A2-A4A0BCADD40E}" type="presParOf" srcId="{77B18BA7-52CA-41B6-9D41-37DA1D49B978}" destId="{5FAA0683-100B-436A-9E8D-59F986A18CBD}" srcOrd="1" destOrd="0" presId="urn:microsoft.com/office/officeart/2008/layout/LinedList"/>
    <dgm:cxn modelId="{8F4EF492-F27E-46EA-B044-33CFC8ED8D6F}" type="presParOf" srcId="{68699727-BA3A-47D8-ABEB-A12E0DE51E4E}" destId="{FEEF0276-DD6A-4283-B013-CCFC822D0281}" srcOrd="2" destOrd="0" presId="urn:microsoft.com/office/officeart/2008/layout/LinedList"/>
    <dgm:cxn modelId="{45947358-38FE-4AA7-94EB-DE8C0F2F1404}" type="presParOf" srcId="{68699727-BA3A-47D8-ABEB-A12E0DE51E4E}" destId="{30759310-6EB6-47F4-A58A-7CB886E4A3B0}" srcOrd="3" destOrd="0" presId="urn:microsoft.com/office/officeart/2008/layout/LinedList"/>
    <dgm:cxn modelId="{548E8B7D-68C6-4759-BA95-CFC60476C49B}" type="presParOf" srcId="{30759310-6EB6-47F4-A58A-7CB886E4A3B0}" destId="{C64C6581-C759-45DD-B1D7-522485E26181}" srcOrd="0" destOrd="0" presId="urn:microsoft.com/office/officeart/2008/layout/LinedList"/>
    <dgm:cxn modelId="{6C99789A-734D-4995-AD65-A24BABD4D469}" type="presParOf" srcId="{30759310-6EB6-47F4-A58A-7CB886E4A3B0}" destId="{D17199AD-8282-48E6-9DD3-A4CD0C0B0C6C}" srcOrd="1" destOrd="0" presId="urn:microsoft.com/office/officeart/2008/layout/LinedList"/>
    <dgm:cxn modelId="{CACDF1BD-5060-4A86-96B8-858D2A8578EE}" type="presParOf" srcId="{68699727-BA3A-47D8-ABEB-A12E0DE51E4E}" destId="{FC879B90-A481-4906-B387-70737F69C575}" srcOrd="4" destOrd="0" presId="urn:microsoft.com/office/officeart/2008/layout/LinedList"/>
    <dgm:cxn modelId="{434BF141-BA97-4512-AC80-88A07D7C3658}" type="presParOf" srcId="{68699727-BA3A-47D8-ABEB-A12E0DE51E4E}" destId="{1FF0E83F-C3D0-4C31-827A-5B534B30A960}" srcOrd="5" destOrd="0" presId="urn:microsoft.com/office/officeart/2008/layout/LinedList"/>
    <dgm:cxn modelId="{3882246D-918B-46D9-A978-1A88B057C8B7}" type="presParOf" srcId="{1FF0E83F-C3D0-4C31-827A-5B534B30A960}" destId="{8BDE68CA-4ED1-4D8B-B2A0-B49A990D22F7}" srcOrd="0" destOrd="0" presId="urn:microsoft.com/office/officeart/2008/layout/LinedList"/>
    <dgm:cxn modelId="{70AA869C-A7D1-4E33-AF74-3E09D2ECA007}" type="presParOf" srcId="{1FF0E83F-C3D0-4C31-827A-5B534B30A960}" destId="{BE3C7B93-9971-4DE8-AA2F-B9ED01D9FC7B}" srcOrd="1" destOrd="0" presId="urn:microsoft.com/office/officeart/2008/layout/LinedList"/>
    <dgm:cxn modelId="{AE7A4FB6-8C4D-4F50-9B72-BDAC648AF12C}" type="presParOf" srcId="{68699727-BA3A-47D8-ABEB-A12E0DE51E4E}" destId="{F8A70697-9A37-4D7C-B213-77E951A2CEB4}" srcOrd="6" destOrd="0" presId="urn:microsoft.com/office/officeart/2008/layout/LinedList"/>
    <dgm:cxn modelId="{5473C8A4-F71D-4301-871B-D3746E50DE48}" type="presParOf" srcId="{68699727-BA3A-47D8-ABEB-A12E0DE51E4E}" destId="{FC4F3DE3-E9E8-43CB-9A0A-A3C7FE66D5A2}" srcOrd="7" destOrd="0" presId="urn:microsoft.com/office/officeart/2008/layout/LinedList"/>
    <dgm:cxn modelId="{0C5FBEF0-AAC8-4B06-8FE1-1F03FAA26E55}" type="presParOf" srcId="{FC4F3DE3-E9E8-43CB-9A0A-A3C7FE66D5A2}" destId="{42BFADCD-5469-4CE0-95E1-01341B779937}" srcOrd="0" destOrd="0" presId="urn:microsoft.com/office/officeart/2008/layout/LinedList"/>
    <dgm:cxn modelId="{381A27D5-F0E6-4487-AD3F-5DBC7867C12A}" type="presParOf" srcId="{FC4F3DE3-E9E8-43CB-9A0A-A3C7FE66D5A2}" destId="{6CE1A032-45FA-4FEC-B37D-2909FFAFFD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719A9-5028-4001-9B76-4261FFEB45A0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1E71-F388-4F3D-8974-7E8F64857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4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2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3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0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0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1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0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8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6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522B-EFFD-4661-8D7F-8F33BD6FDEA3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21C-5ECE-4F84-A259-C2B3733B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BE7A1B0-8500-4DD7-93E7-12A0DE66CC3D}"/>
              </a:ext>
            </a:extLst>
          </p:cNvPr>
          <p:cNvSpPr txBox="1">
            <a:spLocks/>
          </p:cNvSpPr>
          <p:nvPr/>
        </p:nvSpPr>
        <p:spPr>
          <a:xfrm>
            <a:off x="628650" y="4972313"/>
            <a:ext cx="5174047" cy="172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/>
              <a:t>МОЛОЧНАЯ ОЛИМПИАДА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341CBF09-FB61-4291-BE3A-496E64960142}"/>
              </a:ext>
            </a:extLst>
          </p:cNvPr>
          <p:cNvSpPr txBox="1">
            <a:spLocks/>
          </p:cNvSpPr>
          <p:nvPr/>
        </p:nvSpPr>
        <p:spPr>
          <a:xfrm>
            <a:off x="6156968" y="4972313"/>
            <a:ext cx="2537450" cy="172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Горянский Станислав</a:t>
            </a:r>
          </a:p>
          <a:p>
            <a:pPr marL="0" indent="0">
              <a:buNone/>
            </a:pPr>
            <a:r>
              <a:rPr lang="ru-RU" sz="2000" dirty="0"/>
              <a:t>Сант-Петербург, </a:t>
            </a:r>
            <a:br>
              <a:rPr lang="ru-RU" sz="2000" dirty="0"/>
            </a:br>
            <a:r>
              <a:rPr lang="ru-RU" sz="2000" dirty="0"/>
              <a:t>29 мая 2019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830DD5F-0805-4B13-9AA0-373AFCBD268A}"/>
              </a:ext>
            </a:extLst>
          </p:cNvPr>
          <p:cNvCxnSpPr/>
          <p:nvPr/>
        </p:nvCxnSpPr>
        <p:spPr>
          <a:xfrm>
            <a:off x="5935862" y="5175689"/>
            <a:ext cx="0" cy="138491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https://avatars.mds.yandex.net/get-marketpic/172627/market_GZxcUTAbaD3ZXxJc6u-Oow/orig">
            <a:extLst>
              <a:ext uri="{FF2B5EF4-FFF2-40B4-BE49-F238E27FC236}">
                <a16:creationId xmlns:a16="http://schemas.microsoft.com/office/drawing/2014/main" xmlns="" id="{BEE69DC9-7E53-42F7-A3A4-3E839FBAA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"/>
          <a:stretch/>
        </p:blipFill>
        <p:spPr bwMode="auto">
          <a:xfrm>
            <a:off x="0" y="0"/>
            <a:ext cx="9144000" cy="48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2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AC48D-4CD6-44D2-90A5-30A82659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ru-RU" sz="5400" b="1" dirty="0"/>
              <a:t>Генри Форд</a:t>
            </a:r>
          </a:p>
        </p:txBody>
      </p:sp>
      <p:pic>
        <p:nvPicPr>
          <p:cNvPr id="18434" name="Picture 2" descr="http://www.masterofmusic.ru/guest/prox.php?q=aHR0cDovL3d3dy5wZW9wbGVzLnJ1L3VuZGVydGFrZS9hdXRvL2hlbnJ5X2ZvcmQvZm9yZF8yNDUxLmpwZw%3D%3D">
            <a:extLst>
              <a:ext uri="{FF2B5EF4-FFF2-40B4-BE49-F238E27FC236}">
                <a16:creationId xmlns:a16="http://schemas.microsoft.com/office/drawing/2014/main" xmlns="" id="{7F39098A-4E86-4049-B82D-DD0C4E4F4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r="784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pp.userapi.com/c631222/v631222484/41413/_5q15CeiDi0.jpg">
            <a:extLst>
              <a:ext uri="{FF2B5EF4-FFF2-40B4-BE49-F238E27FC236}">
                <a16:creationId xmlns:a16="http://schemas.microsoft.com/office/drawing/2014/main" xmlns="" id="{C616C010-85DC-4412-896F-EE68A12D0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40676" y="2314807"/>
            <a:ext cx="3225539" cy="430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7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265FBA-5310-421B-A14B-CA23CD14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34" y="495494"/>
            <a:ext cx="3604638" cy="96677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err="1"/>
              <a:t>Гастев</a:t>
            </a:r>
            <a:r>
              <a:rPr lang="en-US" sz="6000" b="1" dirty="0"/>
              <a:t> А.К.</a:t>
            </a:r>
          </a:p>
        </p:txBody>
      </p:sp>
      <p:pic>
        <p:nvPicPr>
          <p:cNvPr id="142" name="Picture 2" descr="https://litvek.com/i/59/197559/cover.jpg">
            <a:extLst>
              <a:ext uri="{FF2B5EF4-FFF2-40B4-BE49-F238E27FC236}">
                <a16:creationId xmlns:a16="http://schemas.microsoft.com/office/drawing/2014/main" xmlns="" id="{B043D521-F976-4AB2-AA46-BC01BC44AA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r="4721"/>
          <a:stretch/>
        </p:blipFill>
        <p:spPr bwMode="auto">
          <a:xfrm>
            <a:off x="5596792" y="1717505"/>
            <a:ext cx="2369856" cy="35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DEDFCD03-624E-4867-B23D-9A3758EA10D1}"/>
              </a:ext>
            </a:extLst>
          </p:cNvPr>
          <p:cNvSpPr txBox="1">
            <a:spLocks/>
          </p:cNvSpPr>
          <p:nvPr/>
        </p:nvSpPr>
        <p:spPr>
          <a:xfrm>
            <a:off x="4979401" y="5521912"/>
            <a:ext cx="3604638" cy="1113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Концепция </a:t>
            </a:r>
          </a:p>
          <a:p>
            <a:pPr marL="0" indent="0" algn="ctr">
              <a:buNone/>
            </a:pPr>
            <a:r>
              <a:rPr lang="ru-RU" sz="3600" dirty="0"/>
              <a:t>«узкой базы»</a:t>
            </a:r>
          </a:p>
        </p:txBody>
      </p:sp>
      <p:pic>
        <p:nvPicPr>
          <p:cNvPr id="2056" name="Picture 8" descr="http://monateka.com/images/1470048.jpg">
            <a:extLst>
              <a:ext uri="{FF2B5EF4-FFF2-40B4-BE49-F238E27FC236}">
                <a16:creationId xmlns:a16="http://schemas.microsoft.com/office/drawing/2014/main" xmlns="" id="{B6C6A6BD-8A50-4459-B272-9FBB8056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12906"/>
          <a:stretch/>
        </p:blipFill>
        <p:spPr bwMode="auto">
          <a:xfrm>
            <a:off x="0" y="0"/>
            <a:ext cx="4581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6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fishki.net/upload/users/2016/05/15/417468/2a2fc8caceba0843dc8767ab92fb2b54.png">
            <a:extLst>
              <a:ext uri="{FF2B5EF4-FFF2-40B4-BE49-F238E27FC236}">
                <a16:creationId xmlns:a16="http://schemas.microsoft.com/office/drawing/2014/main" xmlns="" id="{4BC4F2B2-E880-4142-9731-33E7C79B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0"/>
            <a:ext cx="5114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3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7">
            <a:extLst>
              <a:ext uri="{FF2B5EF4-FFF2-40B4-BE49-F238E27FC236}">
                <a16:creationId xmlns:a16="http://schemas.microsoft.com/office/drawing/2014/main" xmlns="" id="{1B65C481-6399-4DC3-8A37-0CCC96962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142FA34-CE27-49AB-95A5-F4F1EA1D5670}"/>
              </a:ext>
            </a:extLst>
          </p:cNvPr>
          <p:cNvSpPr txBox="1">
            <a:spLocks/>
          </p:cNvSpPr>
          <p:nvPr/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«Управлять можно только тем, что можно измерить»</a:t>
            </a:r>
            <a:br>
              <a:rPr lang="en-US" sz="2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Питер Друк</a:t>
            </a: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E3099D-FC74-4B22-900A-E84E0F5C2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9" b="6648"/>
          <a:stretch/>
        </p:blipFill>
        <p:spPr>
          <a:xfrm>
            <a:off x="3176790" y="2151749"/>
            <a:ext cx="5532203" cy="27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7">
            <a:extLst>
              <a:ext uri="{FF2B5EF4-FFF2-40B4-BE49-F238E27FC236}">
                <a16:creationId xmlns:a16="http://schemas.microsoft.com/office/drawing/2014/main" xmlns="" id="{CEDF21E0-C128-4442-A2FA-95B02932D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9E4907B-AB5D-4FF3-84AF-A0DAB788CFA0}"/>
              </a:ext>
            </a:extLst>
          </p:cNvPr>
          <p:cNvSpPr txBox="1">
            <a:spLocks/>
          </p:cNvSpPr>
          <p:nvPr/>
        </p:nvSpPr>
        <p:spPr>
          <a:xfrm>
            <a:off x="725214" y="1204108"/>
            <a:ext cx="2002054" cy="1781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>
                <a:solidFill>
                  <a:srgbClr val="FFFFFF"/>
                </a:solidFill>
              </a:rPr>
              <a:t>Управлять процессами,</a:t>
            </a:r>
            <a:br>
              <a:rPr lang="ru-RU" sz="2600" b="1">
                <a:solidFill>
                  <a:srgbClr val="FFFFFF"/>
                </a:solidFill>
              </a:rPr>
            </a:br>
            <a:r>
              <a:rPr lang="ru-RU" sz="2600" b="1">
                <a:solidFill>
                  <a:srgbClr val="FFFFFF"/>
                </a:solidFill>
              </a:rPr>
              <a:t>а не людьми.</a:t>
            </a:r>
            <a:endParaRPr lang="ru-RU" sz="2600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AE180F-8191-4877-BBDF-10A961A24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576" y="1451698"/>
            <a:ext cx="5177792" cy="38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4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A37123-ACBE-45D1-BC28-677FA7158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8" r="1104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3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DE6ABE0-F217-4137-A312-28904B2DF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7" r="1086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9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0F25DB-1023-424D-9626-D466CB7E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03796"/>
            <a:ext cx="8178799" cy="50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4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67465B7-82BD-4AFE-9F71-D76A1D824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96" b="67843"/>
          <a:stretch/>
        </p:blipFill>
        <p:spPr>
          <a:xfrm>
            <a:off x="82965" y="681037"/>
            <a:ext cx="8978069" cy="77505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B9E401C-3E18-4A7D-9817-82548CBD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04" y="2113798"/>
            <a:ext cx="9168204" cy="179146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3600" b="1" dirty="0">
                <a:solidFill>
                  <a:schemeClr val="tx1"/>
                </a:solidFill>
              </a:rPr>
              <a:t>KPI</a:t>
            </a:r>
            <a:r>
              <a:rPr lang="ru-RU" sz="3600" b="1" dirty="0">
                <a:solidFill>
                  <a:schemeClr val="tx1"/>
                </a:solidFill>
              </a:rPr>
              <a:t> ( % ) = (Факт - База) / (Норма - База) х 100%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Индекс </a:t>
            </a:r>
            <a:r>
              <a:rPr lang="en-US" sz="3600" b="1" dirty="0">
                <a:solidFill>
                  <a:schemeClr val="tx1"/>
                </a:solidFill>
              </a:rPr>
              <a:t>KPI</a:t>
            </a:r>
            <a:r>
              <a:rPr lang="ru-RU" sz="3600" b="1" dirty="0">
                <a:solidFill>
                  <a:schemeClr val="tx1"/>
                </a:solidFill>
              </a:rPr>
              <a:t> ( %) = </a:t>
            </a:r>
            <a:r>
              <a:rPr lang="en-US" sz="3600" b="1" dirty="0">
                <a:solidFill>
                  <a:schemeClr val="tx1"/>
                </a:solidFill>
              </a:rPr>
              <a:t>KPI</a:t>
            </a:r>
            <a:r>
              <a:rPr lang="ru-RU" sz="3600" b="1" dirty="0">
                <a:solidFill>
                  <a:schemeClr val="tx1"/>
                </a:solidFill>
              </a:rPr>
              <a:t> х Вес показателя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E7BEF86-845D-4102-9C1C-CC3210516FC8}"/>
              </a:ext>
            </a:extLst>
          </p:cNvPr>
          <p:cNvSpPr txBox="1">
            <a:spLocks/>
          </p:cNvSpPr>
          <p:nvPr/>
        </p:nvSpPr>
        <p:spPr>
          <a:xfrm>
            <a:off x="0" y="4241043"/>
            <a:ext cx="9168204" cy="17914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3300" dirty="0">
                <a:solidFill>
                  <a:schemeClr val="tx1"/>
                </a:solidFill>
              </a:rPr>
              <a:t>KPI</a:t>
            </a:r>
            <a:r>
              <a:rPr lang="ru-RU" sz="3300" dirty="0">
                <a:solidFill>
                  <a:schemeClr val="tx1"/>
                </a:solidFill>
              </a:rPr>
              <a:t> ( % )  100   = (685 - 548) / (685 – 548) х 100%</a:t>
            </a:r>
            <a:br>
              <a:rPr lang="ru-RU" sz="3300" dirty="0">
                <a:solidFill>
                  <a:schemeClr val="tx1"/>
                </a:solidFill>
              </a:rPr>
            </a:br>
            <a:r>
              <a:rPr lang="ru-RU" sz="3300" dirty="0">
                <a:solidFill>
                  <a:schemeClr val="tx1"/>
                </a:solidFill>
              </a:rPr>
              <a:t/>
            </a:r>
            <a:br>
              <a:rPr lang="ru-RU" sz="3300" dirty="0">
                <a:solidFill>
                  <a:schemeClr val="tx1"/>
                </a:solidFill>
              </a:rPr>
            </a:br>
            <a:r>
              <a:rPr lang="ru-RU" sz="3300" dirty="0">
                <a:solidFill>
                  <a:schemeClr val="tx1"/>
                </a:solidFill>
              </a:rPr>
              <a:t>Индекс </a:t>
            </a:r>
            <a:r>
              <a:rPr lang="en-US" sz="3300" dirty="0">
                <a:solidFill>
                  <a:schemeClr val="tx1"/>
                </a:solidFill>
              </a:rPr>
              <a:t>KPI</a:t>
            </a:r>
            <a:r>
              <a:rPr lang="ru-RU" sz="3300" dirty="0">
                <a:solidFill>
                  <a:schemeClr val="tx1"/>
                </a:solidFill>
              </a:rPr>
              <a:t> ( %) 40 = 100 х 0,4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5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C39B0B3-F100-4AB9-8332-36866B76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36" y="1393793"/>
            <a:ext cx="8007658" cy="8700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Шкала оценки качественных показателей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2DF724-4721-4986-AABC-FBC241DE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58" y="3682487"/>
            <a:ext cx="8036490" cy="10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внутренний, пол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9DE6C5D-21A8-4D30-BFE2-E13982C0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4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blio.by/media/catalog/product/cache/1/image/1200x630/602f0fa2c1f0d1ba5e241f914e856ff9/9/7/9785961463316-2017--.jpg">
            <a:extLst>
              <a:ext uri="{FF2B5EF4-FFF2-40B4-BE49-F238E27FC236}">
                <a16:creationId xmlns:a16="http://schemas.microsoft.com/office/drawing/2014/main" xmlns="" id="{9C0C0234-2B55-4F6E-9670-D7D209569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7" r="28889"/>
          <a:stretch/>
        </p:blipFill>
        <p:spPr bwMode="auto">
          <a:xfrm>
            <a:off x="1773381" y="160481"/>
            <a:ext cx="4939684" cy="62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1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amulichkam.ru/wp-content/uploads/2016/02/shkala-apgar-tablica.jpg">
            <a:extLst>
              <a:ext uri="{FF2B5EF4-FFF2-40B4-BE49-F238E27FC236}">
                <a16:creationId xmlns:a16="http://schemas.microsoft.com/office/drawing/2014/main" xmlns="" id="{D8D5CBB4-92D0-40A0-AA31-A0C0D7F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47" y="643466"/>
            <a:ext cx="565590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2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4321DA-09DC-4D50-BBF3-F0C28451A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9" t="12393" r="18118" b="4785"/>
          <a:stretch/>
        </p:blipFill>
        <p:spPr>
          <a:xfrm>
            <a:off x="726027" y="643467"/>
            <a:ext cx="76919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B7CDE8-4825-4816-BF95-E4DC6F613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" t="22341" r="33874" b="6548"/>
          <a:stretch/>
        </p:blipFill>
        <p:spPr>
          <a:xfrm>
            <a:off x="361507" y="1402461"/>
            <a:ext cx="8229600" cy="509041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35E8B7-B41D-48A9-A2FE-9B058B20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6" y="365127"/>
            <a:ext cx="8229601" cy="1049004"/>
          </a:xfrm>
        </p:spPr>
        <p:txBody>
          <a:bodyPr>
            <a:normAutofit/>
          </a:bodyPr>
          <a:lstStyle/>
          <a:p>
            <a:r>
              <a:rPr lang="ru-RU" sz="3200" b="1" dirty="0"/>
              <a:t>Сводная матрица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1360540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2504FE-8BBA-40FA-8ADB-DC72AFD68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16" t="14747" r="16311" b="4649"/>
          <a:stretch/>
        </p:blipFill>
        <p:spPr>
          <a:xfrm>
            <a:off x="-47867" y="488273"/>
            <a:ext cx="9380750" cy="62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здание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4427E74-F3EC-4C68-9B39-A4C386ABA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84"/>
          <a:stretch/>
        </p:blipFill>
        <p:spPr>
          <a:xfrm>
            <a:off x="2182316" y="959738"/>
            <a:ext cx="4779368" cy="3061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25EC82-4E50-4073-B293-405065DC0632}"/>
              </a:ext>
            </a:extLst>
          </p:cNvPr>
          <p:cNvSpPr txBox="1"/>
          <p:nvPr/>
        </p:nvSpPr>
        <p:spPr>
          <a:xfrm>
            <a:off x="0" y="4091233"/>
            <a:ext cx="9143999" cy="72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8EB7D1-E92E-4011-B69D-A0F65AB9826F}"/>
              </a:ext>
            </a:extLst>
          </p:cNvPr>
          <p:cNvSpPr txBox="1"/>
          <p:nvPr/>
        </p:nvSpPr>
        <p:spPr>
          <a:xfrm>
            <a:off x="-9427" y="514703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Горянский Станислав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+7 960 516 78 64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s.goryanskiy@gmail.com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9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2D596-5BEC-4389-A5DE-EEC1C235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ru-RU" b="1" dirty="0"/>
              <a:t>Эффективность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C28829-C7A6-41AE-8E91-BCB5FB9CC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432986"/>
            <a:ext cx="3840085" cy="3462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—  достижение каких либо определенных результатов с минимально возможными издержками или получение максимально возможного объема продукции из данного количества ресурсов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i="1" dirty="0">
              <a:latin typeface="Calibri Light" panose="020F0302020204030204" pitchFamily="34" charset="0"/>
              <a:ea typeface="Times New Roman" pitchFamily="18" charset="0"/>
            </a:endParaRPr>
          </a:p>
        </p:txBody>
      </p:sp>
      <p:pic>
        <p:nvPicPr>
          <p:cNvPr id="3074" name="Picture 2" descr="https://hdfon.ru/wp-content/uploads/hdfon.ru-425126807.jpg">
            <a:extLst>
              <a:ext uri="{FF2B5EF4-FFF2-40B4-BE49-F238E27FC236}">
                <a16:creationId xmlns:a16="http://schemas.microsoft.com/office/drawing/2014/main" xmlns="" id="{FCA13E45-2F59-4C05-AF58-BCCF4D4C0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3" r="8486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4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9B8BC7-8631-4E6F-9CBF-61C35C26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702093"/>
            <a:ext cx="2722227" cy="13769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ЦЕЛЬ РАБОТЫ</a:t>
            </a:r>
            <a:endParaRPr lang="ru-RU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odarennie.com.ua/image/data/%D0%90%D0%B2%D1%82%D0%BE%D1%80%D1%8B/%D0%94%D0%BE%D1%80%D0%BE%D1%88%D0%B5%D0%BD%D0%BA%D0%BE/%D0%A0%D0%B0%D0%B1%D0%BE%D1%82%D1%8B/%D0%9A%D0%BE%D1%80%D0%BE%D0%B2%D0%B0%20%20140x80.jpg">
            <a:extLst>
              <a:ext uri="{FF2B5EF4-FFF2-40B4-BE49-F238E27FC236}">
                <a16:creationId xmlns:a16="http://schemas.microsoft.com/office/drawing/2014/main" xmlns="" id="{743AE6E0-DA52-4400-948E-E27F54B90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ppural.com/wp-content/uploads/2017/03/2b02903870dd8409f6503a40b3f0fb9d.jpg">
            <a:extLst>
              <a:ext uri="{FF2B5EF4-FFF2-40B4-BE49-F238E27FC236}">
                <a16:creationId xmlns:a16="http://schemas.microsoft.com/office/drawing/2014/main" xmlns="" id="{33701599-D8A5-4E86-AFC7-37D11CF6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9" y="2438371"/>
            <a:ext cx="2575634" cy="19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rostoycredit.com/wp-content/uploads/2015/03/%D0%B4%D0%B5%D0%BD%D1%8C%D0%B3%D0%B8-13-1024x512.jpg">
            <a:extLst>
              <a:ext uri="{FF2B5EF4-FFF2-40B4-BE49-F238E27FC236}">
                <a16:creationId xmlns:a16="http://schemas.microsoft.com/office/drawing/2014/main" xmlns="" id="{8E823E9B-3E12-412A-B428-4D3F3B4C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9" y="4657021"/>
            <a:ext cx="3962512" cy="198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0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2D596-5BEC-4389-A5DE-EEC1C235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ru-RU" b="1" dirty="0"/>
              <a:t>МЕНЕДЖМЕНТ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C28829-C7A6-41AE-8E91-BCB5FB9CC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432986"/>
            <a:ext cx="3840085" cy="346222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1600" dirty="0">
                <a:latin typeface="Calibri Light" panose="020F0302020204030204" pitchFamily="34" charset="0"/>
                <a:ea typeface="Times New Roman" pitchFamily="18" charset="0"/>
              </a:rPr>
              <a:t>это </a:t>
            </a:r>
            <a:r>
              <a:rPr lang="ru-RU" sz="2400" b="1" dirty="0">
                <a:latin typeface="Calibri Light" panose="020F0302020204030204" pitchFamily="34" charset="0"/>
                <a:ea typeface="Times New Roman" pitchFamily="18" charset="0"/>
              </a:rPr>
              <a:t>эффективное</a:t>
            </a:r>
            <a:r>
              <a:rPr lang="ru-RU" sz="1600" dirty="0">
                <a:latin typeface="Calibri Light" panose="020F0302020204030204" pitchFamily="34" charset="0"/>
                <a:ea typeface="Times New Roman" pitchFamily="18" charset="0"/>
              </a:rPr>
              <a:t> использование и координация таких ресурсов, как капитал, здания, материалы и труд для достижения заданных </a:t>
            </a:r>
            <a:r>
              <a:rPr lang="ru-RU" sz="2000" b="1" dirty="0">
                <a:latin typeface="Calibri Light" panose="020F0302020204030204" pitchFamily="34" charset="0"/>
                <a:ea typeface="Times New Roman" pitchFamily="18" charset="0"/>
              </a:rPr>
              <a:t>целей</a:t>
            </a:r>
            <a:r>
              <a:rPr lang="ru-RU" sz="1600" dirty="0">
                <a:latin typeface="Calibri Light" panose="020F0302020204030204" pitchFamily="34" charset="0"/>
                <a:ea typeface="Times New Roman" pitchFamily="18" charset="0"/>
              </a:rPr>
              <a:t> с максимальной эффективностью.</a:t>
            </a:r>
          </a:p>
          <a:p>
            <a:pPr marL="0" lv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endParaRPr lang="ru-RU" sz="1200" i="1" dirty="0">
              <a:latin typeface="Calibri Light" panose="020F0302020204030204" pitchFamily="34" charset="0"/>
              <a:ea typeface="Times New Roman" pitchFamily="18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i="1" dirty="0">
                <a:latin typeface="Calibri Light" panose="020F0302020204030204" pitchFamily="34" charset="0"/>
                <a:ea typeface="Times New Roman" pitchFamily="18" charset="0"/>
              </a:rPr>
              <a:t>Международный справочник по менеджменту, Великобритании, 1990</a:t>
            </a:r>
            <a:r>
              <a:rPr lang="ru-RU" sz="1600" i="1" dirty="0">
                <a:latin typeface="Calibri Light" panose="020F0302020204030204" pitchFamily="34" charset="0"/>
                <a:ea typeface="Times New Roman" pitchFamily="18" charset="0"/>
              </a:rPr>
              <a:t>.</a:t>
            </a:r>
          </a:p>
        </p:txBody>
      </p:sp>
      <p:pic>
        <p:nvPicPr>
          <p:cNvPr id="3074" name="Picture 2" descr="https://hdfon.ru/wp-content/uploads/hdfon.ru-425126807.jpg">
            <a:extLst>
              <a:ext uri="{FF2B5EF4-FFF2-40B4-BE49-F238E27FC236}">
                <a16:creationId xmlns:a16="http://schemas.microsoft.com/office/drawing/2014/main" xmlns="" id="{FCA13E45-2F59-4C05-AF58-BCCF4D4C0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3" r="8486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0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D9AFF6-3224-4BC0-AFEF-B812D9BD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/>
              <a:t>ЭФФЕКТИВНО</a:t>
            </a:r>
            <a:br>
              <a:rPr lang="ru-RU" sz="4000" b="1" dirty="0"/>
            </a:br>
            <a:r>
              <a:rPr lang="ru-RU" sz="4000" b="1" dirty="0"/>
              <a:t>УПРАВЛЯТЬ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A0C268-65BE-4AB8-8F9D-F99009A3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РЕСУРСЫ:</a:t>
            </a:r>
          </a:p>
          <a:p>
            <a:r>
              <a:rPr lang="ru-RU" sz="2400" dirty="0"/>
              <a:t>ФИНАНСЫ;</a:t>
            </a:r>
          </a:p>
          <a:p>
            <a:r>
              <a:rPr lang="ru-RU" sz="2400" dirty="0"/>
              <a:t>ОСНОВНЫЕ СРЕДСТВА;</a:t>
            </a:r>
          </a:p>
          <a:p>
            <a:r>
              <a:rPr lang="ru-RU" sz="2400" dirty="0"/>
              <a:t>МАТЕРИАЛЫ;</a:t>
            </a:r>
          </a:p>
          <a:p>
            <a:r>
              <a:rPr lang="ru-RU" sz="2400" dirty="0"/>
              <a:t>ЛЮДИ.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194" name="Picture 2" descr="https://media.onlinetv.ru/screenshots/anons_absrakt.jpg">
            <a:extLst>
              <a:ext uri="{FF2B5EF4-FFF2-40B4-BE49-F238E27FC236}">
                <a16:creationId xmlns:a16="http://schemas.microsoft.com/office/drawing/2014/main" xmlns="" id="{2CB46974-D1F3-4258-8615-B1BC60AA0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7" r="24689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AB8F2-8560-4575-B0ED-23E1395C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ru-RU" b="1"/>
              <a:t>Организационный менеджмент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966EF5-445E-47F0-8564-026BC624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118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/>
              <a:t> — область менеджмента, основной целью которой является формирование организации как системы.</a:t>
            </a:r>
          </a:p>
          <a:p>
            <a:pPr marL="0" indent="0">
              <a:buNone/>
            </a:pPr>
            <a:r>
              <a:rPr lang="ru-RU" sz="1700" dirty="0"/>
              <a:t>Организатор </a:t>
            </a:r>
            <a:r>
              <a:rPr lang="ru-RU" sz="1700" b="1" dirty="0"/>
              <a:t>КОНСТРУИРУЕТ БИЗНЕС-СИСТЕМУ</a:t>
            </a:r>
            <a:r>
              <a:rPr lang="ru-RU" sz="1700" dirty="0"/>
              <a:t> </a:t>
            </a:r>
            <a:br>
              <a:rPr lang="ru-RU" sz="1700" dirty="0"/>
            </a:br>
            <a:r>
              <a:rPr lang="ru-RU" sz="1700" dirty="0"/>
              <a:t>из множества разрозненных элементов — кадров, финансов, техники и т.д. </a:t>
            </a:r>
          </a:p>
          <a:p>
            <a:pPr marL="0" indent="0">
              <a:buNone/>
            </a:pPr>
            <a:endParaRPr lang="ru-RU" sz="1700" dirty="0"/>
          </a:p>
        </p:txBody>
      </p:sp>
      <p:pic>
        <p:nvPicPr>
          <p:cNvPr id="13314" name="Picture 2" descr="https://uwalls.ru/gallery/5/source/20857.jpg">
            <a:extLst>
              <a:ext uri="{FF2B5EF4-FFF2-40B4-BE49-F238E27FC236}">
                <a16:creationId xmlns:a16="http://schemas.microsoft.com/office/drawing/2014/main" xmlns="" id="{71B660CC-2BBF-46BC-878F-75CB4C2D0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6" r="190" b="2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3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425BC-AE26-4E6E-A4A8-ECDA6013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301" y="640081"/>
            <a:ext cx="3604638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err="1"/>
              <a:t>Фредерик</a:t>
            </a:r>
            <a:r>
              <a:rPr lang="en-US" sz="6000" b="1" dirty="0"/>
              <a:t> </a:t>
            </a:r>
            <a:r>
              <a:rPr lang="en-US" sz="6000" b="1" dirty="0" err="1"/>
              <a:t>Тейлор</a:t>
            </a:r>
            <a:endParaRPr lang="en-US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D729C-EE37-4E4B-A4FB-A3E9C231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301" y="4415883"/>
            <a:ext cx="3604638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американский инженер, основоположник научной организации труда и менеджмента. </a:t>
            </a:r>
          </a:p>
        </p:txBody>
      </p:sp>
      <p:pic>
        <p:nvPicPr>
          <p:cNvPr id="16386" name="Picture 2" descr="https://img.scoop.it/8p7f1PJqM4U1YiFywzOuMjl72eJkfbmt4t8yenImKBVvK0kTmF0xjctABnaLJIm9">
            <a:extLst>
              <a:ext uri="{FF2B5EF4-FFF2-40B4-BE49-F238E27FC236}">
                <a16:creationId xmlns:a16="http://schemas.microsoft.com/office/drawing/2014/main" xmlns="" id="{1CEF9E96-5CAD-44FB-83A7-4B3CAF83D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/>
          <a:stretch/>
        </p:blipFill>
        <p:spPr bwMode="auto">
          <a:xfrm>
            <a:off x="20" y="10"/>
            <a:ext cx="45792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0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1BAA64-81EB-48F8-9481-9C420F1E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rgbClr val="FFFFFF"/>
                </a:solidFill>
              </a:rPr>
              <a:t>Принципы Тейлора:</a:t>
            </a:r>
            <a:endParaRPr lang="ru-RU" sz="3200" b="1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69C190CB-7427-462A-8936-09BF8A10E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90111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721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8275</TotalTime>
  <Words>198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Эффективность</vt:lpstr>
      <vt:lpstr>ЦЕЛЬ РАБОТЫ</vt:lpstr>
      <vt:lpstr>МЕНЕДЖМЕНТ</vt:lpstr>
      <vt:lpstr>ЭФФЕКТИВНО УПРАВЛЯТЬ</vt:lpstr>
      <vt:lpstr>Организационный менеджмент</vt:lpstr>
      <vt:lpstr>Фредерик Тейлор</vt:lpstr>
      <vt:lpstr>Принципы Тейлора:</vt:lpstr>
      <vt:lpstr>Генри Форд</vt:lpstr>
      <vt:lpstr>Гастев А.К.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KPI ( % ) = (Факт - База) / (Норма - База) х 100%  Индекс KPI ( %) = KPI х Вес показателя </vt:lpstr>
      <vt:lpstr>Шкала оценки качественных показателей</vt:lpstr>
      <vt:lpstr>Презентация PowerPoint</vt:lpstr>
      <vt:lpstr>Презентация PowerPoint</vt:lpstr>
      <vt:lpstr>Презентация PowerPoint</vt:lpstr>
      <vt:lpstr>Сводная матрица процессов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</dc:title>
  <dc:creator>Станислав Горянский</dc:creator>
  <cp:lastModifiedBy>Попова Ольга</cp:lastModifiedBy>
  <cp:revision>24</cp:revision>
  <cp:lastPrinted>2018-10-22T16:09:17Z</cp:lastPrinted>
  <dcterms:created xsi:type="dcterms:W3CDTF">2018-10-21T07:40:50Z</dcterms:created>
  <dcterms:modified xsi:type="dcterms:W3CDTF">2019-06-25T20:21:47Z</dcterms:modified>
</cp:coreProperties>
</file>