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tiff" ContentType="image/tiff"/>
  <Default Extension="xlsx" ContentType="application/vnd.openxmlformats-officedocument.spreadsheetml.sheet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theme/themeOverride1.xml" ContentType="application/vnd.openxmlformats-officedocument.themeOverr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9" r:id="rId1"/>
    <p:sldMasterId id="2147483741" r:id="rId2"/>
    <p:sldMasterId id="2147483802" r:id="rId3"/>
  </p:sldMasterIdLst>
  <p:notesMasterIdLst>
    <p:notesMasterId r:id="rId23"/>
  </p:notesMasterIdLst>
  <p:sldIdLst>
    <p:sldId id="903" r:id="rId4"/>
    <p:sldId id="938" r:id="rId5"/>
    <p:sldId id="939" r:id="rId6"/>
    <p:sldId id="940" r:id="rId7"/>
    <p:sldId id="941" r:id="rId8"/>
    <p:sldId id="952" r:id="rId9"/>
    <p:sldId id="949" r:id="rId10"/>
    <p:sldId id="960" r:id="rId11"/>
    <p:sldId id="950" r:id="rId12"/>
    <p:sldId id="951" r:id="rId13"/>
    <p:sldId id="954" r:id="rId14"/>
    <p:sldId id="957" r:id="rId15"/>
    <p:sldId id="958" r:id="rId16"/>
    <p:sldId id="959" r:id="rId17"/>
    <p:sldId id="961" r:id="rId18"/>
    <p:sldId id="962" r:id="rId19"/>
    <p:sldId id="963" r:id="rId20"/>
    <p:sldId id="964" r:id="rId21"/>
    <p:sldId id="269" r:id="rId22"/>
  </p:sldIdLst>
  <p:sldSz cx="12192000" cy="6858000"/>
  <p:notesSz cx="6797675" cy="9928225"/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Luda" initials="L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4A3B5"/>
    <a:srgbClr val="F37B6A"/>
    <a:srgbClr val="99CCFF"/>
    <a:srgbClr val="24A351"/>
    <a:srgbClr val="3399FF"/>
    <a:srgbClr val="66CCFF"/>
    <a:srgbClr val="CCFFCC"/>
    <a:srgbClr val="6666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BC89EF96-8CEA-46FF-86C4-4CE0E7609802}" styleName="Светлый стиль 3 -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4" autoAdjust="0"/>
    <p:restoredTop sz="96797" autoAdjust="0"/>
  </p:normalViewPr>
  <p:slideViewPr>
    <p:cSldViewPr>
      <p:cViewPr varScale="1">
        <p:scale>
          <a:sx n="108" d="100"/>
          <a:sy n="108" d="100"/>
        </p:scale>
        <p:origin x="714" y="78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63" d="100"/>
          <a:sy n="63" d="100"/>
        </p:scale>
        <p:origin x="3414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commentAuthors" Target="commentAuthor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.xml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package" Target="../embeddings/Microsoft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view3D>
      <c:rotX val="10"/>
      <c:rotY val="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  <a:sp3d/>
          </c:spPr>
          <c:invertIfNegative val="0"/>
          <c:dPt>
            <c:idx val="0"/>
            <c:invertIfNegative val="0"/>
            <c:bubble3D val="0"/>
            <c:spPr>
              <a:solidFill>
                <a:srgbClr val="4472C4">
                  <a:lumMod val="60000"/>
                  <a:lumOff val="40000"/>
                </a:srgbClr>
              </a:solidFill>
              <a:ln>
                <a:noFill/>
              </a:ln>
              <a:effectLst/>
              <a:sp3d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EA2E-D147-A4CF-EDAE8F340790}"/>
              </c:ext>
            </c:extLst>
          </c:dPt>
          <c:dPt>
            <c:idx val="1"/>
            <c:invertIfNegative val="0"/>
            <c:bubble3D val="0"/>
            <c:spPr>
              <a:solidFill>
                <a:srgbClr val="4472C4">
                  <a:lumMod val="40000"/>
                  <a:lumOff val="60000"/>
                </a:srgbClr>
              </a:solidFill>
              <a:ln>
                <a:noFill/>
              </a:ln>
              <a:effectLst/>
              <a:sp3d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EA2E-D147-A4CF-EDAE8F340790}"/>
              </c:ext>
            </c:extLst>
          </c:dPt>
          <c:dPt>
            <c:idx val="2"/>
            <c:invertIfNegative val="0"/>
            <c:bubble3D val="0"/>
            <c:spPr>
              <a:solidFill>
                <a:srgbClr val="4472C4"/>
              </a:solidFill>
              <a:ln>
                <a:noFill/>
              </a:ln>
              <a:effectLst/>
              <a:sp3d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EA2E-D147-A4CF-EDAE8F340790}"/>
              </c:ext>
            </c:extLst>
          </c:dPt>
          <c:dLbls>
            <c:dLbl>
              <c:idx val="5"/>
              <c:layout>
                <c:manualLayout>
                  <c:x val="2.0508838825072846E-3"/>
                  <c:y val="1.0684069219141199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800" b="1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Bebas Neue Bold" pitchFamily="2" charset="0"/>
                      <a:ea typeface="+mn-ea"/>
                      <a:cs typeface="+mn-cs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separator>, </c:separator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6-9B34-C640-822A-9678FA25ED23}"/>
                </c:ext>
                <c:ext xmlns:c15="http://schemas.microsoft.com/office/drawing/2012/chart" uri="{CE6537A1-D6FC-4f65-9D91-7224C49458BB}">
                  <c15:layout>
                    <c:manualLayout>
                      <c:w val="8.2763499822041411E-2"/>
                      <c:h val="8.4367709766938165E-2"/>
                    </c:manualLayout>
                  </c15:layout>
                </c:ext>
              </c:extLst>
            </c:dLbl>
            <c:dLbl>
              <c:idx val="6"/>
              <c:layout/>
              <c:showLegendKey val="0"/>
              <c:showVal val="1"/>
              <c:showCatName val="0"/>
              <c:showSerName val="0"/>
              <c:showPercent val="0"/>
              <c:showBubbleSize val="0"/>
              <c:separator>, </c:separator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8-EA2E-D147-A4CF-EDAE8F340790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9"/>
              <c:layout>
                <c:manualLayout>
                  <c:x val="7.0171299949027483E-3"/>
                  <c:y val="-0.10178092281314866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separator>, </c:separator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B-EA2E-D147-A4CF-EDAE8F340790}"/>
                </c:ext>
                <c:ext xmlns:c15="http://schemas.microsoft.com/office/drawing/2012/chart" uri="{CE6537A1-D6FC-4f65-9D91-7224C49458BB}">
                  <c15:layout>
                    <c:manualLayout>
                      <c:w val="0.13501979523377988"/>
                      <c:h val="0.10358917165424843"/>
                    </c:manualLayout>
                  </c15:layout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Bebas Neue Bold" pitchFamily="2" charset="0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Лист1!$A$2:$A$8</c:f>
              <c:strCache>
                <c:ptCount val="7"/>
                <c:pt idx="0">
                  <c:v>Не употребляю</c:v>
                </c:pt>
                <c:pt idx="1">
                  <c:v>Овсяные</c:v>
                </c:pt>
                <c:pt idx="2">
                  <c:v>Кокосовые </c:v>
                </c:pt>
                <c:pt idx="3">
                  <c:v>Миндальные</c:v>
                </c:pt>
                <c:pt idx="4">
                  <c:v>Соевые </c:v>
                </c:pt>
                <c:pt idx="5">
                  <c:v>Рисовые</c:v>
                </c:pt>
                <c:pt idx="6">
                  <c:v>Другое</c:v>
                </c:pt>
              </c:strCache>
            </c:strRef>
          </c:cat>
          <c:val>
            <c:numRef>
              <c:f>Лист1!$B$2:$B$8</c:f>
              <c:numCache>
                <c:formatCode>General</c:formatCode>
                <c:ptCount val="7"/>
                <c:pt idx="0">
                  <c:v>31</c:v>
                </c:pt>
                <c:pt idx="1">
                  <c:v>12</c:v>
                </c:pt>
                <c:pt idx="2">
                  <c:v>8</c:v>
                </c:pt>
                <c:pt idx="3">
                  <c:v>3</c:v>
                </c:pt>
                <c:pt idx="4">
                  <c:v>1</c:v>
                </c:pt>
                <c:pt idx="5">
                  <c:v>1</c:v>
                </c:pt>
                <c:pt idx="6">
                  <c:v>44</c:v>
                </c:pt>
              </c:numCache>
            </c:numRef>
          </c:val>
          <c:shape val="cylinder"/>
          <c:extLst xmlns:c16r2="http://schemas.microsoft.com/office/drawing/2015/06/chart">
            <c:ext xmlns:c16="http://schemas.microsoft.com/office/drawing/2014/chart" uri="{C3380CC4-5D6E-409C-BE32-E72D297353CC}">
              <c16:uniqueId val="{0000000C-EA2E-D147-A4CF-EDAE8F34079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37"/>
        <c:gapDepth val="0"/>
        <c:shape val="box"/>
        <c:axId val="330564504"/>
        <c:axId val="330565288"/>
        <c:axId val="0"/>
      </c:bar3DChart>
      <c:catAx>
        <c:axId val="33056450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1" i="0" u="none" strike="noStrike" kern="1200" baseline="0">
                <a:solidFill>
                  <a:schemeClr val="tx2">
                    <a:lumMod val="60000"/>
                    <a:lumOff val="40000"/>
                  </a:schemeClr>
                </a:solidFill>
                <a:latin typeface="Bebas Neue Bold" pitchFamily="2" charset="0"/>
                <a:ea typeface="+mn-ea"/>
                <a:cs typeface="+mn-cs"/>
              </a:defRPr>
            </a:pPr>
            <a:endParaRPr lang="ru-RU"/>
          </a:p>
        </c:txPr>
        <c:crossAx val="330565288"/>
        <c:crosses val="autoZero"/>
        <c:auto val="1"/>
        <c:lblAlgn val="ctr"/>
        <c:lblOffset val="100"/>
        <c:noMultiLvlLbl val="0"/>
      </c:catAx>
      <c:valAx>
        <c:axId val="33056528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000" b="1" i="0" u="none" strike="noStrike" kern="1200" baseline="0">
                <a:solidFill>
                  <a:schemeClr val="tx2">
                    <a:lumMod val="60000"/>
                    <a:lumOff val="40000"/>
                  </a:schemeClr>
                </a:solidFill>
                <a:latin typeface="Bebas Neue Bold" pitchFamily="2" charset="0"/>
                <a:ea typeface="+mn-ea"/>
                <a:cs typeface="+mn-cs"/>
              </a:defRPr>
            </a:pPr>
            <a:endParaRPr lang="ru-RU"/>
          </a:p>
        </c:txPr>
        <c:crossAx val="33056450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  <c:extLst xmlns:c16r2="http://schemas.microsoft.com/office/drawing/2015/06/chart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4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9D6A60B-6F07-4EBF-AF08-046482C27C9F}" type="doc">
      <dgm:prSet loTypeId="urn:microsoft.com/office/officeart/2008/layout/HalfCircleOrganizationChart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9B0922B7-1986-4088-920E-42D89110FE05}">
      <dgm:prSet phldrT="[Текст]"/>
      <dgm:spPr/>
      <dgm:t>
        <a:bodyPr/>
        <a:lstStyle/>
        <a:p>
          <a:r>
            <a:rPr lang="ru-RU" b="1" dirty="0">
              <a:latin typeface="Cera Pro" panose="00000500000000000000" pitchFamily="50" charset="0"/>
            </a:rPr>
            <a:t>Напиток на основе</a:t>
          </a:r>
        </a:p>
      </dgm:t>
    </dgm:pt>
    <dgm:pt modelId="{F49BB6DD-36D3-4776-85B3-48EA63013A4B}" type="parTrans" cxnId="{60FA58ED-3693-40FD-8020-BCB404DA204C}">
      <dgm:prSet/>
      <dgm:spPr/>
      <dgm:t>
        <a:bodyPr/>
        <a:lstStyle/>
        <a:p>
          <a:endParaRPr lang="ru-RU" b="1">
            <a:latin typeface="Cera Pro" panose="00000500000000000000" pitchFamily="50" charset="0"/>
          </a:endParaRPr>
        </a:p>
      </dgm:t>
    </dgm:pt>
    <dgm:pt modelId="{E50809AD-E86D-41D7-83EA-9AB024F67529}" type="sibTrans" cxnId="{60FA58ED-3693-40FD-8020-BCB404DA204C}">
      <dgm:prSet/>
      <dgm:spPr/>
      <dgm:t>
        <a:bodyPr/>
        <a:lstStyle/>
        <a:p>
          <a:endParaRPr lang="ru-RU" b="1">
            <a:latin typeface="Cera Pro" panose="00000500000000000000" pitchFamily="50" charset="0"/>
          </a:endParaRPr>
        </a:p>
      </dgm:t>
    </dgm:pt>
    <dgm:pt modelId="{EE3B0858-9CFF-4345-A821-B48768113B35}">
      <dgm:prSet phldrT="[Текст]"/>
      <dgm:spPr/>
      <dgm:t>
        <a:bodyPr/>
        <a:lstStyle/>
        <a:p>
          <a:r>
            <a:rPr lang="ru-RU" b="1" dirty="0">
              <a:latin typeface="Cera Pro" panose="00000500000000000000" pitchFamily="50" charset="0"/>
            </a:rPr>
            <a:t>Орехов</a:t>
          </a:r>
        </a:p>
      </dgm:t>
    </dgm:pt>
    <dgm:pt modelId="{6D90E6A7-C955-4CF1-8225-AD41F871F7E5}" type="parTrans" cxnId="{56CF2110-8577-4D4F-BCC6-8F8A2DD179A5}">
      <dgm:prSet/>
      <dgm:spPr>
        <a:ln>
          <a:solidFill>
            <a:srgbClr val="24A3B5"/>
          </a:solidFill>
        </a:ln>
      </dgm:spPr>
      <dgm:t>
        <a:bodyPr/>
        <a:lstStyle/>
        <a:p>
          <a:endParaRPr lang="ru-RU" b="1">
            <a:latin typeface="Cera Pro" panose="00000500000000000000" pitchFamily="50" charset="0"/>
          </a:endParaRPr>
        </a:p>
      </dgm:t>
    </dgm:pt>
    <dgm:pt modelId="{D7F3F791-10B8-4E04-BB78-640436951C58}" type="sibTrans" cxnId="{56CF2110-8577-4D4F-BCC6-8F8A2DD179A5}">
      <dgm:prSet/>
      <dgm:spPr/>
      <dgm:t>
        <a:bodyPr/>
        <a:lstStyle/>
        <a:p>
          <a:endParaRPr lang="ru-RU" b="1">
            <a:latin typeface="Cera Pro" panose="00000500000000000000" pitchFamily="50" charset="0"/>
          </a:endParaRPr>
        </a:p>
      </dgm:t>
    </dgm:pt>
    <dgm:pt modelId="{D39D645C-6E86-4253-B5E3-808B74AB8182}">
      <dgm:prSet phldrT="[Текст]"/>
      <dgm:spPr/>
      <dgm:t>
        <a:bodyPr/>
        <a:lstStyle/>
        <a:p>
          <a:r>
            <a:rPr lang="ru-RU" b="1" dirty="0">
              <a:latin typeface="Cera Pro" panose="00000500000000000000" pitchFamily="50" charset="0"/>
            </a:rPr>
            <a:t>Кокоса</a:t>
          </a:r>
        </a:p>
      </dgm:t>
    </dgm:pt>
    <dgm:pt modelId="{80923BA1-739C-49D5-BC2B-ABC6DA466F4E}" type="parTrans" cxnId="{88687C73-DD13-4930-9BF9-EECDF4AC94AD}">
      <dgm:prSet/>
      <dgm:spPr>
        <a:ln>
          <a:solidFill>
            <a:srgbClr val="24A3B5"/>
          </a:solidFill>
        </a:ln>
      </dgm:spPr>
      <dgm:t>
        <a:bodyPr/>
        <a:lstStyle/>
        <a:p>
          <a:endParaRPr lang="ru-RU" b="1">
            <a:latin typeface="Cera Pro" panose="00000500000000000000" pitchFamily="50" charset="0"/>
          </a:endParaRPr>
        </a:p>
      </dgm:t>
    </dgm:pt>
    <dgm:pt modelId="{1DCC8B8D-2A7A-4997-9079-8F4DFFE0B6B5}" type="sibTrans" cxnId="{88687C73-DD13-4930-9BF9-EECDF4AC94AD}">
      <dgm:prSet/>
      <dgm:spPr/>
      <dgm:t>
        <a:bodyPr/>
        <a:lstStyle/>
        <a:p>
          <a:endParaRPr lang="ru-RU" b="1">
            <a:latin typeface="Cera Pro" panose="00000500000000000000" pitchFamily="50" charset="0"/>
          </a:endParaRPr>
        </a:p>
      </dgm:t>
    </dgm:pt>
    <dgm:pt modelId="{DF1CBDD8-8959-4332-B53A-2DFAEDB02EFA}">
      <dgm:prSet phldrT="[Текст]"/>
      <dgm:spPr/>
      <dgm:t>
        <a:bodyPr/>
        <a:lstStyle/>
        <a:p>
          <a:r>
            <a:rPr lang="ru-RU" b="1" dirty="0">
              <a:latin typeface="Cera Pro" panose="00000500000000000000" pitchFamily="50" charset="0"/>
            </a:rPr>
            <a:t>Зерна</a:t>
          </a:r>
        </a:p>
      </dgm:t>
    </dgm:pt>
    <dgm:pt modelId="{1041A8BB-6AEB-4991-9E31-F74845B32904}" type="parTrans" cxnId="{463B3186-3C65-4072-A643-810523583938}">
      <dgm:prSet/>
      <dgm:spPr>
        <a:ln>
          <a:solidFill>
            <a:srgbClr val="24A3B5"/>
          </a:solidFill>
        </a:ln>
      </dgm:spPr>
      <dgm:t>
        <a:bodyPr/>
        <a:lstStyle/>
        <a:p>
          <a:endParaRPr lang="ru-RU" b="1">
            <a:latin typeface="Cera Pro" panose="00000500000000000000" pitchFamily="50" charset="0"/>
          </a:endParaRPr>
        </a:p>
      </dgm:t>
    </dgm:pt>
    <dgm:pt modelId="{2E156FC1-1BF7-4F01-B13B-D04F9B61FC40}" type="sibTrans" cxnId="{463B3186-3C65-4072-A643-810523583938}">
      <dgm:prSet/>
      <dgm:spPr/>
      <dgm:t>
        <a:bodyPr/>
        <a:lstStyle/>
        <a:p>
          <a:endParaRPr lang="ru-RU" b="1">
            <a:latin typeface="Cera Pro" panose="00000500000000000000" pitchFamily="50" charset="0"/>
          </a:endParaRPr>
        </a:p>
      </dgm:t>
    </dgm:pt>
    <dgm:pt modelId="{C5650A39-1015-42F7-890F-495153ABACE2}">
      <dgm:prSet phldrT="[Текст]"/>
      <dgm:spPr/>
      <dgm:t>
        <a:bodyPr/>
        <a:lstStyle/>
        <a:p>
          <a:r>
            <a:rPr lang="ru-RU" b="1" dirty="0">
              <a:latin typeface="Cera Pro" panose="00000500000000000000" pitchFamily="50" charset="0"/>
            </a:rPr>
            <a:t>злаков</a:t>
          </a:r>
        </a:p>
      </dgm:t>
    </dgm:pt>
    <dgm:pt modelId="{0C17BAF2-CFC2-4596-8323-2CDCDF64B1F2}" type="parTrans" cxnId="{7557DA55-271C-495C-B593-D933B3B8F2A6}">
      <dgm:prSet/>
      <dgm:spPr>
        <a:ln>
          <a:solidFill>
            <a:srgbClr val="24A3B5"/>
          </a:solidFill>
        </a:ln>
      </dgm:spPr>
      <dgm:t>
        <a:bodyPr/>
        <a:lstStyle/>
        <a:p>
          <a:endParaRPr lang="ru-RU" b="1">
            <a:latin typeface="Cera Pro" panose="00000500000000000000" pitchFamily="50" charset="0"/>
          </a:endParaRPr>
        </a:p>
      </dgm:t>
    </dgm:pt>
    <dgm:pt modelId="{C6FCABD0-708E-4299-B0F7-C3B100B40992}" type="sibTrans" cxnId="{7557DA55-271C-495C-B593-D933B3B8F2A6}">
      <dgm:prSet/>
      <dgm:spPr/>
      <dgm:t>
        <a:bodyPr/>
        <a:lstStyle/>
        <a:p>
          <a:endParaRPr lang="ru-RU" b="1">
            <a:latin typeface="Cera Pro" panose="00000500000000000000" pitchFamily="50" charset="0"/>
          </a:endParaRPr>
        </a:p>
      </dgm:t>
    </dgm:pt>
    <dgm:pt modelId="{BC61CE59-1D03-46EC-960E-46A1E8AE634F}">
      <dgm:prSet phldrT="[Текст]"/>
      <dgm:spPr/>
      <dgm:t>
        <a:bodyPr/>
        <a:lstStyle/>
        <a:p>
          <a:r>
            <a:rPr lang="ru-RU" b="1" dirty="0">
              <a:latin typeface="Cera Pro" panose="00000500000000000000" pitchFamily="50" charset="0"/>
            </a:rPr>
            <a:t>зернобобовых</a:t>
          </a:r>
        </a:p>
      </dgm:t>
    </dgm:pt>
    <dgm:pt modelId="{E13A59D3-2AAF-4916-BA7A-5B8B930F130C}" type="parTrans" cxnId="{79BDFD81-025E-4735-A5BD-85ADCDF4F488}">
      <dgm:prSet/>
      <dgm:spPr>
        <a:ln>
          <a:solidFill>
            <a:srgbClr val="24A3B5"/>
          </a:solidFill>
        </a:ln>
      </dgm:spPr>
      <dgm:t>
        <a:bodyPr/>
        <a:lstStyle/>
        <a:p>
          <a:endParaRPr lang="ru-RU" b="1">
            <a:latin typeface="Cera Pro" panose="00000500000000000000" pitchFamily="50" charset="0"/>
          </a:endParaRPr>
        </a:p>
      </dgm:t>
    </dgm:pt>
    <dgm:pt modelId="{42AAE54D-D266-4167-AA14-C569BA3EDA33}" type="sibTrans" cxnId="{79BDFD81-025E-4735-A5BD-85ADCDF4F488}">
      <dgm:prSet/>
      <dgm:spPr/>
      <dgm:t>
        <a:bodyPr/>
        <a:lstStyle/>
        <a:p>
          <a:endParaRPr lang="ru-RU" b="1">
            <a:latin typeface="Cera Pro" panose="00000500000000000000" pitchFamily="50" charset="0"/>
          </a:endParaRPr>
        </a:p>
      </dgm:t>
    </dgm:pt>
    <dgm:pt modelId="{DCC94088-B4C1-42DE-B7FA-C6469D820245}">
      <dgm:prSet phldrT="[Текст]"/>
      <dgm:spPr/>
      <dgm:t>
        <a:bodyPr/>
        <a:lstStyle/>
        <a:p>
          <a:r>
            <a:rPr lang="ru-RU" b="1" dirty="0">
              <a:latin typeface="Cera Pro" panose="00000500000000000000" pitchFamily="50" charset="0"/>
            </a:rPr>
            <a:t>масличных</a:t>
          </a:r>
        </a:p>
      </dgm:t>
    </dgm:pt>
    <dgm:pt modelId="{CEABEF91-D65B-4207-9C42-94D04E1D5041}" type="parTrans" cxnId="{651EC753-B7D4-452E-8956-81F3748459A1}">
      <dgm:prSet/>
      <dgm:spPr>
        <a:ln>
          <a:solidFill>
            <a:srgbClr val="24A3B5"/>
          </a:solidFill>
        </a:ln>
      </dgm:spPr>
      <dgm:t>
        <a:bodyPr/>
        <a:lstStyle/>
        <a:p>
          <a:endParaRPr lang="ru-RU" b="1">
            <a:latin typeface="Cera Pro" panose="00000500000000000000" pitchFamily="50" charset="0"/>
          </a:endParaRPr>
        </a:p>
      </dgm:t>
    </dgm:pt>
    <dgm:pt modelId="{E458D28E-7F2E-4555-AC65-12A0A40A9DC6}" type="sibTrans" cxnId="{651EC753-B7D4-452E-8956-81F3748459A1}">
      <dgm:prSet/>
      <dgm:spPr/>
      <dgm:t>
        <a:bodyPr/>
        <a:lstStyle/>
        <a:p>
          <a:endParaRPr lang="ru-RU" b="1">
            <a:latin typeface="Cera Pro" panose="00000500000000000000" pitchFamily="50" charset="0"/>
          </a:endParaRPr>
        </a:p>
      </dgm:t>
    </dgm:pt>
    <dgm:pt modelId="{8ACD9E37-D921-47C7-8FAF-91D14E5E8F0D}" type="pres">
      <dgm:prSet presAssocID="{49D6A60B-6F07-4EBF-AF08-046482C27C9F}" presName="Name0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2716AFC3-8F42-4C73-840D-8E3E00753161}" type="pres">
      <dgm:prSet presAssocID="{9B0922B7-1986-4088-920E-42D89110FE05}" presName="hierRoot1" presStyleCnt="0">
        <dgm:presLayoutVars>
          <dgm:hierBranch val="init"/>
        </dgm:presLayoutVars>
      </dgm:prSet>
      <dgm:spPr/>
    </dgm:pt>
    <dgm:pt modelId="{EA5FD7A6-E4CB-466E-9830-6B228B6EFBA6}" type="pres">
      <dgm:prSet presAssocID="{9B0922B7-1986-4088-920E-42D89110FE05}" presName="rootComposite1" presStyleCnt="0"/>
      <dgm:spPr/>
    </dgm:pt>
    <dgm:pt modelId="{69AF9B4A-8CAF-40EF-B86C-8A8DB862AF55}" type="pres">
      <dgm:prSet presAssocID="{9B0922B7-1986-4088-920E-42D89110FE05}" presName="rootText1" presStyleLbl="alignAcc1" presStyleIdx="0" presStyleCnt="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D54BAF22-AD68-4E62-B557-1CA74884DF2E}" type="pres">
      <dgm:prSet presAssocID="{9B0922B7-1986-4088-920E-42D89110FE05}" presName="topArc1" presStyleLbl="parChTrans1D1" presStyleIdx="0" presStyleCnt="14"/>
      <dgm:spPr>
        <a:ln>
          <a:solidFill>
            <a:srgbClr val="24A3B5"/>
          </a:solidFill>
        </a:ln>
      </dgm:spPr>
    </dgm:pt>
    <dgm:pt modelId="{DC0773E9-758B-4E9E-8FEC-ECF840C3B7EA}" type="pres">
      <dgm:prSet presAssocID="{9B0922B7-1986-4088-920E-42D89110FE05}" presName="bottomArc1" presStyleLbl="parChTrans1D1" presStyleIdx="1" presStyleCnt="14"/>
      <dgm:spPr>
        <a:ln>
          <a:solidFill>
            <a:srgbClr val="24A3B5"/>
          </a:solidFill>
        </a:ln>
      </dgm:spPr>
    </dgm:pt>
    <dgm:pt modelId="{D0A46B0E-5308-4B48-859B-2F1588C509B6}" type="pres">
      <dgm:prSet presAssocID="{9B0922B7-1986-4088-920E-42D89110FE05}" presName="topConnNode1" presStyleLbl="node1" presStyleIdx="0" presStyleCnt="0"/>
      <dgm:spPr/>
      <dgm:t>
        <a:bodyPr/>
        <a:lstStyle/>
        <a:p>
          <a:endParaRPr lang="ru-RU"/>
        </a:p>
      </dgm:t>
    </dgm:pt>
    <dgm:pt modelId="{0848DD4B-1665-4BDD-990A-5DA47D514B2B}" type="pres">
      <dgm:prSet presAssocID="{9B0922B7-1986-4088-920E-42D89110FE05}" presName="hierChild2" presStyleCnt="0"/>
      <dgm:spPr/>
    </dgm:pt>
    <dgm:pt modelId="{E4F2D252-EDBE-4623-A2BF-2073F01C5351}" type="pres">
      <dgm:prSet presAssocID="{1041A8BB-6AEB-4991-9E31-F74845B32904}" presName="Name28" presStyleLbl="parChTrans1D2" presStyleIdx="0" presStyleCnt="3"/>
      <dgm:spPr/>
      <dgm:t>
        <a:bodyPr/>
        <a:lstStyle/>
        <a:p>
          <a:endParaRPr lang="ru-RU"/>
        </a:p>
      </dgm:t>
    </dgm:pt>
    <dgm:pt modelId="{95E1D519-0BAE-4317-8258-7117B6411E50}" type="pres">
      <dgm:prSet presAssocID="{DF1CBDD8-8959-4332-B53A-2DFAEDB02EFA}" presName="hierRoot2" presStyleCnt="0">
        <dgm:presLayoutVars>
          <dgm:hierBranch val="init"/>
        </dgm:presLayoutVars>
      </dgm:prSet>
      <dgm:spPr/>
    </dgm:pt>
    <dgm:pt modelId="{3E72F407-AA2A-4B8A-A1AE-5A21B688F86E}" type="pres">
      <dgm:prSet presAssocID="{DF1CBDD8-8959-4332-B53A-2DFAEDB02EFA}" presName="rootComposite2" presStyleCnt="0"/>
      <dgm:spPr/>
    </dgm:pt>
    <dgm:pt modelId="{3A49581B-D0BD-4F9B-B0FE-BA923C6D9FD0}" type="pres">
      <dgm:prSet presAssocID="{DF1CBDD8-8959-4332-B53A-2DFAEDB02EFA}" presName="rootText2" presStyleLbl="alignAcc1" presStyleIdx="0" presStyleCnt="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ABF6766A-DB2E-496D-9448-33C678CBCAE3}" type="pres">
      <dgm:prSet presAssocID="{DF1CBDD8-8959-4332-B53A-2DFAEDB02EFA}" presName="topArc2" presStyleLbl="parChTrans1D1" presStyleIdx="2" presStyleCnt="14"/>
      <dgm:spPr>
        <a:ln>
          <a:solidFill>
            <a:srgbClr val="24A3B5"/>
          </a:solidFill>
        </a:ln>
      </dgm:spPr>
    </dgm:pt>
    <dgm:pt modelId="{687FFBAF-57E1-41CC-A6F5-6E1964A61901}" type="pres">
      <dgm:prSet presAssocID="{DF1CBDD8-8959-4332-B53A-2DFAEDB02EFA}" presName="bottomArc2" presStyleLbl="parChTrans1D1" presStyleIdx="3" presStyleCnt="14"/>
      <dgm:spPr>
        <a:ln>
          <a:solidFill>
            <a:srgbClr val="24A3B5"/>
          </a:solidFill>
        </a:ln>
      </dgm:spPr>
    </dgm:pt>
    <dgm:pt modelId="{CF8A81E2-F593-4AA8-ADC7-EB528042B2A7}" type="pres">
      <dgm:prSet presAssocID="{DF1CBDD8-8959-4332-B53A-2DFAEDB02EFA}" presName="topConnNode2" presStyleLbl="node2" presStyleIdx="0" presStyleCnt="0"/>
      <dgm:spPr/>
      <dgm:t>
        <a:bodyPr/>
        <a:lstStyle/>
        <a:p>
          <a:endParaRPr lang="ru-RU"/>
        </a:p>
      </dgm:t>
    </dgm:pt>
    <dgm:pt modelId="{A5EBCD05-A41E-4E48-B7B9-C5F4D246F880}" type="pres">
      <dgm:prSet presAssocID="{DF1CBDD8-8959-4332-B53A-2DFAEDB02EFA}" presName="hierChild4" presStyleCnt="0"/>
      <dgm:spPr/>
    </dgm:pt>
    <dgm:pt modelId="{9C0AD789-D99E-40A1-B7F6-01591D033645}" type="pres">
      <dgm:prSet presAssocID="{0C17BAF2-CFC2-4596-8323-2CDCDF64B1F2}" presName="Name28" presStyleLbl="parChTrans1D3" presStyleIdx="0" presStyleCnt="3"/>
      <dgm:spPr/>
      <dgm:t>
        <a:bodyPr/>
        <a:lstStyle/>
        <a:p>
          <a:endParaRPr lang="ru-RU"/>
        </a:p>
      </dgm:t>
    </dgm:pt>
    <dgm:pt modelId="{493B4D7D-D320-4B9C-86D3-9F74BC517D22}" type="pres">
      <dgm:prSet presAssocID="{C5650A39-1015-42F7-890F-495153ABACE2}" presName="hierRoot2" presStyleCnt="0">
        <dgm:presLayoutVars>
          <dgm:hierBranch val="init"/>
        </dgm:presLayoutVars>
      </dgm:prSet>
      <dgm:spPr/>
    </dgm:pt>
    <dgm:pt modelId="{B80D8A44-0F93-42F2-9F11-0A808C04C3AE}" type="pres">
      <dgm:prSet presAssocID="{C5650A39-1015-42F7-890F-495153ABACE2}" presName="rootComposite2" presStyleCnt="0"/>
      <dgm:spPr/>
    </dgm:pt>
    <dgm:pt modelId="{B636BBF8-6F78-4728-9788-EBB338B5C086}" type="pres">
      <dgm:prSet presAssocID="{C5650A39-1015-42F7-890F-495153ABACE2}" presName="rootText2" presStyleLbl="alignAcc1" presStyleIdx="0" presStyleCnt="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D1F3D304-93E7-48C2-B7AA-73D29AF6391B}" type="pres">
      <dgm:prSet presAssocID="{C5650A39-1015-42F7-890F-495153ABACE2}" presName="topArc2" presStyleLbl="parChTrans1D1" presStyleIdx="4" presStyleCnt="14"/>
      <dgm:spPr>
        <a:ln>
          <a:solidFill>
            <a:srgbClr val="24A3B5"/>
          </a:solidFill>
        </a:ln>
      </dgm:spPr>
    </dgm:pt>
    <dgm:pt modelId="{09586C67-DE33-4CF0-94B0-24775188233A}" type="pres">
      <dgm:prSet presAssocID="{C5650A39-1015-42F7-890F-495153ABACE2}" presName="bottomArc2" presStyleLbl="parChTrans1D1" presStyleIdx="5" presStyleCnt="14"/>
      <dgm:spPr>
        <a:ln>
          <a:solidFill>
            <a:srgbClr val="24A3B5"/>
          </a:solidFill>
        </a:ln>
      </dgm:spPr>
    </dgm:pt>
    <dgm:pt modelId="{24425EFA-6399-4836-BFB5-36954D0F737F}" type="pres">
      <dgm:prSet presAssocID="{C5650A39-1015-42F7-890F-495153ABACE2}" presName="topConnNode2" presStyleLbl="node3" presStyleIdx="0" presStyleCnt="0"/>
      <dgm:spPr/>
      <dgm:t>
        <a:bodyPr/>
        <a:lstStyle/>
        <a:p>
          <a:endParaRPr lang="ru-RU"/>
        </a:p>
      </dgm:t>
    </dgm:pt>
    <dgm:pt modelId="{43936663-3A9C-4FE3-AC24-C7AFCF83E8F5}" type="pres">
      <dgm:prSet presAssocID="{C5650A39-1015-42F7-890F-495153ABACE2}" presName="hierChild4" presStyleCnt="0"/>
      <dgm:spPr/>
    </dgm:pt>
    <dgm:pt modelId="{21D16971-4895-49A8-96B9-B79D96C7A9F6}" type="pres">
      <dgm:prSet presAssocID="{C5650A39-1015-42F7-890F-495153ABACE2}" presName="hierChild5" presStyleCnt="0"/>
      <dgm:spPr/>
    </dgm:pt>
    <dgm:pt modelId="{702EEAF3-57EF-4227-ABC9-CCF4D0AAC667}" type="pres">
      <dgm:prSet presAssocID="{E13A59D3-2AAF-4916-BA7A-5B8B930F130C}" presName="Name28" presStyleLbl="parChTrans1D3" presStyleIdx="1" presStyleCnt="3"/>
      <dgm:spPr/>
      <dgm:t>
        <a:bodyPr/>
        <a:lstStyle/>
        <a:p>
          <a:endParaRPr lang="ru-RU"/>
        </a:p>
      </dgm:t>
    </dgm:pt>
    <dgm:pt modelId="{517782DB-27EB-40B6-A5E0-A14C311CEB94}" type="pres">
      <dgm:prSet presAssocID="{BC61CE59-1D03-46EC-960E-46A1E8AE634F}" presName="hierRoot2" presStyleCnt="0">
        <dgm:presLayoutVars>
          <dgm:hierBranch val="init"/>
        </dgm:presLayoutVars>
      </dgm:prSet>
      <dgm:spPr/>
    </dgm:pt>
    <dgm:pt modelId="{F2983F2A-4AFC-4A81-8710-12FF88831246}" type="pres">
      <dgm:prSet presAssocID="{BC61CE59-1D03-46EC-960E-46A1E8AE634F}" presName="rootComposite2" presStyleCnt="0"/>
      <dgm:spPr/>
    </dgm:pt>
    <dgm:pt modelId="{04D03340-99D3-4F8C-BDF8-77D223C89FAD}" type="pres">
      <dgm:prSet presAssocID="{BC61CE59-1D03-46EC-960E-46A1E8AE634F}" presName="rootText2" presStyleLbl="alignAcc1" presStyleIdx="0" presStyleCnt="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576EF573-95C6-4289-AAB7-11BFA2378411}" type="pres">
      <dgm:prSet presAssocID="{BC61CE59-1D03-46EC-960E-46A1E8AE634F}" presName="topArc2" presStyleLbl="parChTrans1D1" presStyleIdx="6" presStyleCnt="14"/>
      <dgm:spPr>
        <a:ln>
          <a:solidFill>
            <a:srgbClr val="24A3B5"/>
          </a:solidFill>
        </a:ln>
      </dgm:spPr>
    </dgm:pt>
    <dgm:pt modelId="{04E6B817-9794-4718-929C-004A16DE8707}" type="pres">
      <dgm:prSet presAssocID="{BC61CE59-1D03-46EC-960E-46A1E8AE634F}" presName="bottomArc2" presStyleLbl="parChTrans1D1" presStyleIdx="7" presStyleCnt="14"/>
      <dgm:spPr>
        <a:ln>
          <a:solidFill>
            <a:srgbClr val="24A3B5"/>
          </a:solidFill>
        </a:ln>
      </dgm:spPr>
    </dgm:pt>
    <dgm:pt modelId="{14C186CD-60B6-40E8-873D-AEB006C0C932}" type="pres">
      <dgm:prSet presAssocID="{BC61CE59-1D03-46EC-960E-46A1E8AE634F}" presName="topConnNode2" presStyleLbl="node3" presStyleIdx="0" presStyleCnt="0"/>
      <dgm:spPr/>
      <dgm:t>
        <a:bodyPr/>
        <a:lstStyle/>
        <a:p>
          <a:endParaRPr lang="ru-RU"/>
        </a:p>
      </dgm:t>
    </dgm:pt>
    <dgm:pt modelId="{1D3A6024-0550-4F0F-AE54-8044F1133D6B}" type="pres">
      <dgm:prSet presAssocID="{BC61CE59-1D03-46EC-960E-46A1E8AE634F}" presName="hierChild4" presStyleCnt="0"/>
      <dgm:spPr/>
    </dgm:pt>
    <dgm:pt modelId="{AFF129F5-3137-4EA6-BC92-F0BC34DF0262}" type="pres">
      <dgm:prSet presAssocID="{BC61CE59-1D03-46EC-960E-46A1E8AE634F}" presName="hierChild5" presStyleCnt="0"/>
      <dgm:spPr/>
    </dgm:pt>
    <dgm:pt modelId="{0426F9A5-6610-4AAF-B17E-4068902CFF18}" type="pres">
      <dgm:prSet presAssocID="{CEABEF91-D65B-4207-9C42-94D04E1D5041}" presName="Name28" presStyleLbl="parChTrans1D3" presStyleIdx="2" presStyleCnt="3"/>
      <dgm:spPr/>
      <dgm:t>
        <a:bodyPr/>
        <a:lstStyle/>
        <a:p>
          <a:endParaRPr lang="ru-RU"/>
        </a:p>
      </dgm:t>
    </dgm:pt>
    <dgm:pt modelId="{3FC50B8B-F865-4BDD-B859-87339A565F04}" type="pres">
      <dgm:prSet presAssocID="{DCC94088-B4C1-42DE-B7FA-C6469D820245}" presName="hierRoot2" presStyleCnt="0">
        <dgm:presLayoutVars>
          <dgm:hierBranch val="init"/>
        </dgm:presLayoutVars>
      </dgm:prSet>
      <dgm:spPr/>
    </dgm:pt>
    <dgm:pt modelId="{C5991D88-6E2D-4980-A7D4-6023C49FD7FE}" type="pres">
      <dgm:prSet presAssocID="{DCC94088-B4C1-42DE-B7FA-C6469D820245}" presName="rootComposite2" presStyleCnt="0"/>
      <dgm:spPr/>
    </dgm:pt>
    <dgm:pt modelId="{C8CBFE89-0045-4471-A034-190170F79F5B}" type="pres">
      <dgm:prSet presAssocID="{DCC94088-B4C1-42DE-B7FA-C6469D820245}" presName="rootText2" presStyleLbl="alignAcc1" presStyleIdx="0" presStyleCnt="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16994F5C-B456-4607-874D-DC1AE74E135D}" type="pres">
      <dgm:prSet presAssocID="{DCC94088-B4C1-42DE-B7FA-C6469D820245}" presName="topArc2" presStyleLbl="parChTrans1D1" presStyleIdx="8" presStyleCnt="14"/>
      <dgm:spPr>
        <a:ln>
          <a:solidFill>
            <a:srgbClr val="24A3B5"/>
          </a:solidFill>
        </a:ln>
      </dgm:spPr>
    </dgm:pt>
    <dgm:pt modelId="{0601E5D3-4C23-40F1-9605-80B75DD36715}" type="pres">
      <dgm:prSet presAssocID="{DCC94088-B4C1-42DE-B7FA-C6469D820245}" presName="bottomArc2" presStyleLbl="parChTrans1D1" presStyleIdx="9" presStyleCnt="14"/>
      <dgm:spPr>
        <a:ln>
          <a:solidFill>
            <a:srgbClr val="24A3B5"/>
          </a:solidFill>
        </a:ln>
      </dgm:spPr>
    </dgm:pt>
    <dgm:pt modelId="{694EB4B0-FEFA-4AEC-8446-001DF5769EB6}" type="pres">
      <dgm:prSet presAssocID="{DCC94088-B4C1-42DE-B7FA-C6469D820245}" presName="topConnNode2" presStyleLbl="node3" presStyleIdx="0" presStyleCnt="0"/>
      <dgm:spPr/>
      <dgm:t>
        <a:bodyPr/>
        <a:lstStyle/>
        <a:p>
          <a:endParaRPr lang="ru-RU"/>
        </a:p>
      </dgm:t>
    </dgm:pt>
    <dgm:pt modelId="{572DF53B-B4E4-4671-B911-B3911745B8EB}" type="pres">
      <dgm:prSet presAssocID="{DCC94088-B4C1-42DE-B7FA-C6469D820245}" presName="hierChild4" presStyleCnt="0"/>
      <dgm:spPr/>
    </dgm:pt>
    <dgm:pt modelId="{7AF0520E-34B2-4541-899B-2601B3B9B807}" type="pres">
      <dgm:prSet presAssocID="{DCC94088-B4C1-42DE-B7FA-C6469D820245}" presName="hierChild5" presStyleCnt="0"/>
      <dgm:spPr/>
    </dgm:pt>
    <dgm:pt modelId="{AD093397-4ED8-4325-8C82-683CB8125A8B}" type="pres">
      <dgm:prSet presAssocID="{DF1CBDD8-8959-4332-B53A-2DFAEDB02EFA}" presName="hierChild5" presStyleCnt="0"/>
      <dgm:spPr/>
    </dgm:pt>
    <dgm:pt modelId="{8D2BFCB4-E18D-4895-B1B4-C90B9BE40E3B}" type="pres">
      <dgm:prSet presAssocID="{6D90E6A7-C955-4CF1-8225-AD41F871F7E5}" presName="Name28" presStyleLbl="parChTrans1D2" presStyleIdx="1" presStyleCnt="3"/>
      <dgm:spPr/>
      <dgm:t>
        <a:bodyPr/>
        <a:lstStyle/>
        <a:p>
          <a:endParaRPr lang="ru-RU"/>
        </a:p>
      </dgm:t>
    </dgm:pt>
    <dgm:pt modelId="{AE024E26-5A9E-4A0A-8083-E8C7DD037E09}" type="pres">
      <dgm:prSet presAssocID="{EE3B0858-9CFF-4345-A821-B48768113B35}" presName="hierRoot2" presStyleCnt="0">
        <dgm:presLayoutVars>
          <dgm:hierBranch val="init"/>
        </dgm:presLayoutVars>
      </dgm:prSet>
      <dgm:spPr/>
    </dgm:pt>
    <dgm:pt modelId="{E4FFEA1B-95DD-4BFF-ABD9-141A9E3321CD}" type="pres">
      <dgm:prSet presAssocID="{EE3B0858-9CFF-4345-A821-B48768113B35}" presName="rootComposite2" presStyleCnt="0"/>
      <dgm:spPr/>
    </dgm:pt>
    <dgm:pt modelId="{755A4A7B-9CC1-4A22-9F4B-2453FA0E4B1D}" type="pres">
      <dgm:prSet presAssocID="{EE3B0858-9CFF-4345-A821-B48768113B35}" presName="rootText2" presStyleLbl="alignAcc1" presStyleIdx="0" presStyleCnt="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F68E1DBB-6573-42CB-A44E-2395EF51D444}" type="pres">
      <dgm:prSet presAssocID="{EE3B0858-9CFF-4345-A821-B48768113B35}" presName="topArc2" presStyleLbl="parChTrans1D1" presStyleIdx="10" presStyleCnt="14"/>
      <dgm:spPr>
        <a:ln>
          <a:solidFill>
            <a:srgbClr val="24A3B5"/>
          </a:solidFill>
        </a:ln>
      </dgm:spPr>
    </dgm:pt>
    <dgm:pt modelId="{6AC98E65-4443-429E-AD6C-3ED05C8BB681}" type="pres">
      <dgm:prSet presAssocID="{EE3B0858-9CFF-4345-A821-B48768113B35}" presName="bottomArc2" presStyleLbl="parChTrans1D1" presStyleIdx="11" presStyleCnt="14"/>
      <dgm:spPr>
        <a:ln>
          <a:solidFill>
            <a:srgbClr val="24A3B5"/>
          </a:solidFill>
        </a:ln>
      </dgm:spPr>
    </dgm:pt>
    <dgm:pt modelId="{1908CFBF-9D64-4ADE-B6EF-28CA86589AD1}" type="pres">
      <dgm:prSet presAssocID="{EE3B0858-9CFF-4345-A821-B48768113B35}" presName="topConnNode2" presStyleLbl="node2" presStyleIdx="0" presStyleCnt="0"/>
      <dgm:spPr/>
      <dgm:t>
        <a:bodyPr/>
        <a:lstStyle/>
        <a:p>
          <a:endParaRPr lang="ru-RU"/>
        </a:p>
      </dgm:t>
    </dgm:pt>
    <dgm:pt modelId="{2600BF1C-9364-4525-93EE-8F166F982861}" type="pres">
      <dgm:prSet presAssocID="{EE3B0858-9CFF-4345-A821-B48768113B35}" presName="hierChild4" presStyleCnt="0"/>
      <dgm:spPr/>
    </dgm:pt>
    <dgm:pt modelId="{339CA66E-7265-4F57-9F21-B18314425347}" type="pres">
      <dgm:prSet presAssocID="{EE3B0858-9CFF-4345-A821-B48768113B35}" presName="hierChild5" presStyleCnt="0"/>
      <dgm:spPr/>
    </dgm:pt>
    <dgm:pt modelId="{BB248FFC-8688-46E3-B496-3B6D415B0D53}" type="pres">
      <dgm:prSet presAssocID="{80923BA1-739C-49D5-BC2B-ABC6DA466F4E}" presName="Name28" presStyleLbl="parChTrans1D2" presStyleIdx="2" presStyleCnt="3"/>
      <dgm:spPr/>
      <dgm:t>
        <a:bodyPr/>
        <a:lstStyle/>
        <a:p>
          <a:endParaRPr lang="ru-RU"/>
        </a:p>
      </dgm:t>
    </dgm:pt>
    <dgm:pt modelId="{A969BBB1-277F-48CE-BDFC-29AEFFB0D9D7}" type="pres">
      <dgm:prSet presAssocID="{D39D645C-6E86-4253-B5E3-808B74AB8182}" presName="hierRoot2" presStyleCnt="0">
        <dgm:presLayoutVars>
          <dgm:hierBranch val="init"/>
        </dgm:presLayoutVars>
      </dgm:prSet>
      <dgm:spPr/>
    </dgm:pt>
    <dgm:pt modelId="{930EDA5A-8BEA-47B0-8E5B-46ECADAA6EA3}" type="pres">
      <dgm:prSet presAssocID="{D39D645C-6E86-4253-B5E3-808B74AB8182}" presName="rootComposite2" presStyleCnt="0"/>
      <dgm:spPr/>
    </dgm:pt>
    <dgm:pt modelId="{965C474C-7415-45C1-A9A0-67AE3A991B48}" type="pres">
      <dgm:prSet presAssocID="{D39D645C-6E86-4253-B5E3-808B74AB8182}" presName="rootText2" presStyleLbl="alignAcc1" presStyleIdx="0" presStyleCnt="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F769AF11-7F00-4E98-BAD0-A35C1C7EC5C6}" type="pres">
      <dgm:prSet presAssocID="{D39D645C-6E86-4253-B5E3-808B74AB8182}" presName="topArc2" presStyleLbl="parChTrans1D1" presStyleIdx="12" presStyleCnt="14"/>
      <dgm:spPr>
        <a:ln>
          <a:solidFill>
            <a:srgbClr val="24A3B5"/>
          </a:solidFill>
        </a:ln>
      </dgm:spPr>
    </dgm:pt>
    <dgm:pt modelId="{67E068F8-6B00-4BA7-BD5B-3E5031A8AE25}" type="pres">
      <dgm:prSet presAssocID="{D39D645C-6E86-4253-B5E3-808B74AB8182}" presName="bottomArc2" presStyleLbl="parChTrans1D1" presStyleIdx="13" presStyleCnt="14"/>
      <dgm:spPr>
        <a:ln>
          <a:solidFill>
            <a:srgbClr val="24A3B5"/>
          </a:solidFill>
        </a:ln>
      </dgm:spPr>
    </dgm:pt>
    <dgm:pt modelId="{35822B61-8A34-40EC-8548-1BE4348020CE}" type="pres">
      <dgm:prSet presAssocID="{D39D645C-6E86-4253-B5E3-808B74AB8182}" presName="topConnNode2" presStyleLbl="node2" presStyleIdx="0" presStyleCnt="0"/>
      <dgm:spPr/>
      <dgm:t>
        <a:bodyPr/>
        <a:lstStyle/>
        <a:p>
          <a:endParaRPr lang="ru-RU"/>
        </a:p>
      </dgm:t>
    </dgm:pt>
    <dgm:pt modelId="{6E3B35BB-B3EC-438D-8401-B0A1570A3277}" type="pres">
      <dgm:prSet presAssocID="{D39D645C-6E86-4253-B5E3-808B74AB8182}" presName="hierChild4" presStyleCnt="0"/>
      <dgm:spPr/>
    </dgm:pt>
    <dgm:pt modelId="{0E5F5F3A-024A-47ED-8CAF-99E9C97E7B97}" type="pres">
      <dgm:prSet presAssocID="{D39D645C-6E86-4253-B5E3-808B74AB8182}" presName="hierChild5" presStyleCnt="0"/>
      <dgm:spPr/>
    </dgm:pt>
    <dgm:pt modelId="{2959A186-859F-492A-BDBF-C670503F2D40}" type="pres">
      <dgm:prSet presAssocID="{9B0922B7-1986-4088-920E-42D89110FE05}" presName="hierChild3" presStyleCnt="0"/>
      <dgm:spPr/>
    </dgm:pt>
  </dgm:ptLst>
  <dgm:cxnLst>
    <dgm:cxn modelId="{651EC753-B7D4-452E-8956-81F3748459A1}" srcId="{DF1CBDD8-8959-4332-B53A-2DFAEDB02EFA}" destId="{DCC94088-B4C1-42DE-B7FA-C6469D820245}" srcOrd="2" destOrd="0" parTransId="{CEABEF91-D65B-4207-9C42-94D04E1D5041}" sibTransId="{E458D28E-7F2E-4555-AC65-12A0A40A9DC6}"/>
    <dgm:cxn modelId="{A8C3B437-7864-414E-8A36-C0A1A6585626}" type="presOf" srcId="{C5650A39-1015-42F7-890F-495153ABACE2}" destId="{B636BBF8-6F78-4728-9788-EBB338B5C086}" srcOrd="0" destOrd="0" presId="urn:microsoft.com/office/officeart/2008/layout/HalfCircleOrganizationChart"/>
    <dgm:cxn modelId="{AAC84E8F-F834-4499-9DCB-90F897AF217F}" type="presOf" srcId="{DCC94088-B4C1-42DE-B7FA-C6469D820245}" destId="{C8CBFE89-0045-4471-A034-190170F79F5B}" srcOrd="0" destOrd="0" presId="urn:microsoft.com/office/officeart/2008/layout/HalfCircleOrganizationChart"/>
    <dgm:cxn modelId="{56CF2110-8577-4D4F-BCC6-8F8A2DD179A5}" srcId="{9B0922B7-1986-4088-920E-42D89110FE05}" destId="{EE3B0858-9CFF-4345-A821-B48768113B35}" srcOrd="1" destOrd="0" parTransId="{6D90E6A7-C955-4CF1-8225-AD41F871F7E5}" sibTransId="{D7F3F791-10B8-4E04-BB78-640436951C58}"/>
    <dgm:cxn modelId="{79BDFD81-025E-4735-A5BD-85ADCDF4F488}" srcId="{DF1CBDD8-8959-4332-B53A-2DFAEDB02EFA}" destId="{BC61CE59-1D03-46EC-960E-46A1E8AE634F}" srcOrd="1" destOrd="0" parTransId="{E13A59D3-2AAF-4916-BA7A-5B8B930F130C}" sibTransId="{42AAE54D-D266-4167-AA14-C569BA3EDA33}"/>
    <dgm:cxn modelId="{88687C73-DD13-4930-9BF9-EECDF4AC94AD}" srcId="{9B0922B7-1986-4088-920E-42D89110FE05}" destId="{D39D645C-6E86-4253-B5E3-808B74AB8182}" srcOrd="2" destOrd="0" parTransId="{80923BA1-739C-49D5-BC2B-ABC6DA466F4E}" sibTransId="{1DCC8B8D-2A7A-4997-9079-8F4DFFE0B6B5}"/>
    <dgm:cxn modelId="{9CAE326A-F92B-4A06-9D85-E05C31AB214B}" type="presOf" srcId="{E13A59D3-2AAF-4916-BA7A-5B8B930F130C}" destId="{702EEAF3-57EF-4227-ABC9-CCF4D0AAC667}" srcOrd="0" destOrd="0" presId="urn:microsoft.com/office/officeart/2008/layout/HalfCircleOrganizationChart"/>
    <dgm:cxn modelId="{DF3BD090-5C2F-48F7-8C20-DE7245810203}" type="presOf" srcId="{BC61CE59-1D03-46EC-960E-46A1E8AE634F}" destId="{14C186CD-60B6-40E8-873D-AEB006C0C932}" srcOrd="1" destOrd="0" presId="urn:microsoft.com/office/officeart/2008/layout/HalfCircleOrganizationChart"/>
    <dgm:cxn modelId="{8843E067-716D-4E79-A94D-3D262A1DC00A}" type="presOf" srcId="{DF1CBDD8-8959-4332-B53A-2DFAEDB02EFA}" destId="{CF8A81E2-F593-4AA8-ADC7-EB528042B2A7}" srcOrd="1" destOrd="0" presId="urn:microsoft.com/office/officeart/2008/layout/HalfCircleOrganizationChart"/>
    <dgm:cxn modelId="{F71F50FA-CD68-4470-8A92-E21B3C70DE17}" type="presOf" srcId="{49D6A60B-6F07-4EBF-AF08-046482C27C9F}" destId="{8ACD9E37-D921-47C7-8FAF-91D14E5E8F0D}" srcOrd="0" destOrd="0" presId="urn:microsoft.com/office/officeart/2008/layout/HalfCircleOrganizationChart"/>
    <dgm:cxn modelId="{14784416-DD69-44FF-8154-06F3E3D7B5D2}" type="presOf" srcId="{DCC94088-B4C1-42DE-B7FA-C6469D820245}" destId="{694EB4B0-FEFA-4AEC-8446-001DF5769EB6}" srcOrd="1" destOrd="0" presId="urn:microsoft.com/office/officeart/2008/layout/HalfCircleOrganizationChart"/>
    <dgm:cxn modelId="{A213264E-68E1-4E09-829C-27122225A7E8}" type="presOf" srcId="{C5650A39-1015-42F7-890F-495153ABACE2}" destId="{24425EFA-6399-4836-BFB5-36954D0F737F}" srcOrd="1" destOrd="0" presId="urn:microsoft.com/office/officeart/2008/layout/HalfCircleOrganizationChart"/>
    <dgm:cxn modelId="{DA9031B5-4DD6-4A70-962C-EF378A7BE768}" type="presOf" srcId="{0C17BAF2-CFC2-4596-8323-2CDCDF64B1F2}" destId="{9C0AD789-D99E-40A1-B7F6-01591D033645}" srcOrd="0" destOrd="0" presId="urn:microsoft.com/office/officeart/2008/layout/HalfCircleOrganizationChart"/>
    <dgm:cxn modelId="{DDD8F2B8-2505-4C62-A5C7-A946039F74C2}" type="presOf" srcId="{D39D645C-6E86-4253-B5E3-808B74AB8182}" destId="{35822B61-8A34-40EC-8548-1BE4348020CE}" srcOrd="1" destOrd="0" presId="urn:microsoft.com/office/officeart/2008/layout/HalfCircleOrganizationChart"/>
    <dgm:cxn modelId="{9809348B-D629-4F7C-A07C-29ED666DEDDB}" type="presOf" srcId="{1041A8BB-6AEB-4991-9E31-F74845B32904}" destId="{E4F2D252-EDBE-4623-A2BF-2073F01C5351}" srcOrd="0" destOrd="0" presId="urn:microsoft.com/office/officeart/2008/layout/HalfCircleOrganizationChart"/>
    <dgm:cxn modelId="{16FE5913-D676-4871-B5CD-D01F8D66E2E2}" type="presOf" srcId="{CEABEF91-D65B-4207-9C42-94D04E1D5041}" destId="{0426F9A5-6610-4AAF-B17E-4068902CFF18}" srcOrd="0" destOrd="0" presId="urn:microsoft.com/office/officeart/2008/layout/HalfCircleOrganizationChart"/>
    <dgm:cxn modelId="{9FDAC215-1A56-4CD5-8C30-07FC427688DD}" type="presOf" srcId="{9B0922B7-1986-4088-920E-42D89110FE05}" destId="{69AF9B4A-8CAF-40EF-B86C-8A8DB862AF55}" srcOrd="0" destOrd="0" presId="urn:microsoft.com/office/officeart/2008/layout/HalfCircleOrganizationChart"/>
    <dgm:cxn modelId="{A1E1B8D1-1653-4466-BCAC-9407399F6106}" type="presOf" srcId="{EE3B0858-9CFF-4345-A821-B48768113B35}" destId="{1908CFBF-9D64-4ADE-B6EF-28CA86589AD1}" srcOrd="1" destOrd="0" presId="urn:microsoft.com/office/officeart/2008/layout/HalfCircleOrganizationChart"/>
    <dgm:cxn modelId="{60FA58ED-3693-40FD-8020-BCB404DA204C}" srcId="{49D6A60B-6F07-4EBF-AF08-046482C27C9F}" destId="{9B0922B7-1986-4088-920E-42D89110FE05}" srcOrd="0" destOrd="0" parTransId="{F49BB6DD-36D3-4776-85B3-48EA63013A4B}" sibTransId="{E50809AD-E86D-41D7-83EA-9AB024F67529}"/>
    <dgm:cxn modelId="{882FD9C0-97A5-426D-883E-50A5A1D38362}" type="presOf" srcId="{BC61CE59-1D03-46EC-960E-46A1E8AE634F}" destId="{04D03340-99D3-4F8C-BDF8-77D223C89FAD}" srcOrd="0" destOrd="0" presId="urn:microsoft.com/office/officeart/2008/layout/HalfCircleOrganizationChart"/>
    <dgm:cxn modelId="{7557DA55-271C-495C-B593-D933B3B8F2A6}" srcId="{DF1CBDD8-8959-4332-B53A-2DFAEDB02EFA}" destId="{C5650A39-1015-42F7-890F-495153ABACE2}" srcOrd="0" destOrd="0" parTransId="{0C17BAF2-CFC2-4596-8323-2CDCDF64B1F2}" sibTransId="{C6FCABD0-708E-4299-B0F7-C3B100B40992}"/>
    <dgm:cxn modelId="{DD76410A-4A09-49FB-9F88-0B5DBFC720EE}" type="presOf" srcId="{EE3B0858-9CFF-4345-A821-B48768113B35}" destId="{755A4A7B-9CC1-4A22-9F4B-2453FA0E4B1D}" srcOrd="0" destOrd="0" presId="urn:microsoft.com/office/officeart/2008/layout/HalfCircleOrganizationChart"/>
    <dgm:cxn modelId="{2EF2B94D-8117-4F2D-A80A-A5797FE23943}" type="presOf" srcId="{80923BA1-739C-49D5-BC2B-ABC6DA466F4E}" destId="{BB248FFC-8688-46E3-B496-3B6D415B0D53}" srcOrd="0" destOrd="0" presId="urn:microsoft.com/office/officeart/2008/layout/HalfCircleOrganizationChart"/>
    <dgm:cxn modelId="{757E7257-1059-4616-B08A-9E59F6A3217B}" type="presOf" srcId="{D39D645C-6E86-4253-B5E3-808B74AB8182}" destId="{965C474C-7415-45C1-A9A0-67AE3A991B48}" srcOrd="0" destOrd="0" presId="urn:microsoft.com/office/officeart/2008/layout/HalfCircleOrganizationChart"/>
    <dgm:cxn modelId="{DB7BDB0E-878D-4960-996C-11BF179304EB}" type="presOf" srcId="{DF1CBDD8-8959-4332-B53A-2DFAEDB02EFA}" destId="{3A49581B-D0BD-4F9B-B0FE-BA923C6D9FD0}" srcOrd="0" destOrd="0" presId="urn:microsoft.com/office/officeart/2008/layout/HalfCircleOrganizationChart"/>
    <dgm:cxn modelId="{2D99E6C0-559C-4EFA-979C-467C00F9CA9E}" type="presOf" srcId="{6D90E6A7-C955-4CF1-8225-AD41F871F7E5}" destId="{8D2BFCB4-E18D-4895-B1B4-C90B9BE40E3B}" srcOrd="0" destOrd="0" presId="urn:microsoft.com/office/officeart/2008/layout/HalfCircleOrganizationChart"/>
    <dgm:cxn modelId="{463B3186-3C65-4072-A643-810523583938}" srcId="{9B0922B7-1986-4088-920E-42D89110FE05}" destId="{DF1CBDD8-8959-4332-B53A-2DFAEDB02EFA}" srcOrd="0" destOrd="0" parTransId="{1041A8BB-6AEB-4991-9E31-F74845B32904}" sibTransId="{2E156FC1-1BF7-4F01-B13B-D04F9B61FC40}"/>
    <dgm:cxn modelId="{A20C4C4C-F6FF-4136-B88F-05DF2044393D}" type="presOf" srcId="{9B0922B7-1986-4088-920E-42D89110FE05}" destId="{D0A46B0E-5308-4B48-859B-2F1588C509B6}" srcOrd="1" destOrd="0" presId="urn:microsoft.com/office/officeart/2008/layout/HalfCircleOrganizationChart"/>
    <dgm:cxn modelId="{90E988F7-E0DA-47E8-A53A-54DC72D37E11}" type="presParOf" srcId="{8ACD9E37-D921-47C7-8FAF-91D14E5E8F0D}" destId="{2716AFC3-8F42-4C73-840D-8E3E00753161}" srcOrd="0" destOrd="0" presId="urn:microsoft.com/office/officeart/2008/layout/HalfCircleOrganizationChart"/>
    <dgm:cxn modelId="{C3D62C97-F799-498F-B006-476D6C8AA699}" type="presParOf" srcId="{2716AFC3-8F42-4C73-840D-8E3E00753161}" destId="{EA5FD7A6-E4CB-466E-9830-6B228B6EFBA6}" srcOrd="0" destOrd="0" presId="urn:microsoft.com/office/officeart/2008/layout/HalfCircleOrganizationChart"/>
    <dgm:cxn modelId="{D2795FC2-4159-4B63-BFCB-73EF4F9FC85E}" type="presParOf" srcId="{EA5FD7A6-E4CB-466E-9830-6B228B6EFBA6}" destId="{69AF9B4A-8CAF-40EF-B86C-8A8DB862AF55}" srcOrd="0" destOrd="0" presId="urn:microsoft.com/office/officeart/2008/layout/HalfCircleOrganizationChart"/>
    <dgm:cxn modelId="{19CA655B-799B-47DA-8ACF-CAA31A60683C}" type="presParOf" srcId="{EA5FD7A6-E4CB-466E-9830-6B228B6EFBA6}" destId="{D54BAF22-AD68-4E62-B557-1CA74884DF2E}" srcOrd="1" destOrd="0" presId="urn:microsoft.com/office/officeart/2008/layout/HalfCircleOrganizationChart"/>
    <dgm:cxn modelId="{905B783D-178D-4AFE-8048-4C9A1BEE37BE}" type="presParOf" srcId="{EA5FD7A6-E4CB-466E-9830-6B228B6EFBA6}" destId="{DC0773E9-758B-4E9E-8FEC-ECF840C3B7EA}" srcOrd="2" destOrd="0" presId="urn:microsoft.com/office/officeart/2008/layout/HalfCircleOrganizationChart"/>
    <dgm:cxn modelId="{252E865D-47EF-45CC-8546-78D30E70930C}" type="presParOf" srcId="{EA5FD7A6-E4CB-466E-9830-6B228B6EFBA6}" destId="{D0A46B0E-5308-4B48-859B-2F1588C509B6}" srcOrd="3" destOrd="0" presId="urn:microsoft.com/office/officeart/2008/layout/HalfCircleOrganizationChart"/>
    <dgm:cxn modelId="{7D05E74A-ED58-4DA2-A72C-051A16CD7734}" type="presParOf" srcId="{2716AFC3-8F42-4C73-840D-8E3E00753161}" destId="{0848DD4B-1665-4BDD-990A-5DA47D514B2B}" srcOrd="1" destOrd="0" presId="urn:microsoft.com/office/officeart/2008/layout/HalfCircleOrganizationChart"/>
    <dgm:cxn modelId="{9CEFF3EF-D95B-4406-B7BA-C4169ABC65E8}" type="presParOf" srcId="{0848DD4B-1665-4BDD-990A-5DA47D514B2B}" destId="{E4F2D252-EDBE-4623-A2BF-2073F01C5351}" srcOrd="0" destOrd="0" presId="urn:microsoft.com/office/officeart/2008/layout/HalfCircleOrganizationChart"/>
    <dgm:cxn modelId="{863BD1CF-5B0B-442E-B749-9CB383EC15D8}" type="presParOf" srcId="{0848DD4B-1665-4BDD-990A-5DA47D514B2B}" destId="{95E1D519-0BAE-4317-8258-7117B6411E50}" srcOrd="1" destOrd="0" presId="urn:microsoft.com/office/officeart/2008/layout/HalfCircleOrganizationChart"/>
    <dgm:cxn modelId="{DC47DD9C-079B-4975-A6FB-0329E0AAE4F6}" type="presParOf" srcId="{95E1D519-0BAE-4317-8258-7117B6411E50}" destId="{3E72F407-AA2A-4B8A-A1AE-5A21B688F86E}" srcOrd="0" destOrd="0" presId="urn:microsoft.com/office/officeart/2008/layout/HalfCircleOrganizationChart"/>
    <dgm:cxn modelId="{3ACD1746-23B6-4FEA-BED6-50FE5415615F}" type="presParOf" srcId="{3E72F407-AA2A-4B8A-A1AE-5A21B688F86E}" destId="{3A49581B-D0BD-4F9B-B0FE-BA923C6D9FD0}" srcOrd="0" destOrd="0" presId="urn:microsoft.com/office/officeart/2008/layout/HalfCircleOrganizationChart"/>
    <dgm:cxn modelId="{8FAA7583-6D30-4399-A1B4-AB9B21945081}" type="presParOf" srcId="{3E72F407-AA2A-4B8A-A1AE-5A21B688F86E}" destId="{ABF6766A-DB2E-496D-9448-33C678CBCAE3}" srcOrd="1" destOrd="0" presId="urn:microsoft.com/office/officeart/2008/layout/HalfCircleOrganizationChart"/>
    <dgm:cxn modelId="{A52C690A-8DFA-4A37-A72B-6D49D8A461FF}" type="presParOf" srcId="{3E72F407-AA2A-4B8A-A1AE-5A21B688F86E}" destId="{687FFBAF-57E1-41CC-A6F5-6E1964A61901}" srcOrd="2" destOrd="0" presId="urn:microsoft.com/office/officeart/2008/layout/HalfCircleOrganizationChart"/>
    <dgm:cxn modelId="{AFE1EB40-C3CE-41A8-8864-A901FDCF725A}" type="presParOf" srcId="{3E72F407-AA2A-4B8A-A1AE-5A21B688F86E}" destId="{CF8A81E2-F593-4AA8-ADC7-EB528042B2A7}" srcOrd="3" destOrd="0" presId="urn:microsoft.com/office/officeart/2008/layout/HalfCircleOrganizationChart"/>
    <dgm:cxn modelId="{CB07828D-2094-4145-BC9C-61E3A9C83390}" type="presParOf" srcId="{95E1D519-0BAE-4317-8258-7117B6411E50}" destId="{A5EBCD05-A41E-4E48-B7B9-C5F4D246F880}" srcOrd="1" destOrd="0" presId="urn:microsoft.com/office/officeart/2008/layout/HalfCircleOrganizationChart"/>
    <dgm:cxn modelId="{0C0FA7C5-50D0-4FFD-811D-84BBADA9D01A}" type="presParOf" srcId="{A5EBCD05-A41E-4E48-B7B9-C5F4D246F880}" destId="{9C0AD789-D99E-40A1-B7F6-01591D033645}" srcOrd="0" destOrd="0" presId="urn:microsoft.com/office/officeart/2008/layout/HalfCircleOrganizationChart"/>
    <dgm:cxn modelId="{3AFCCC49-9D6B-4F55-9A09-1C2E4589CF57}" type="presParOf" srcId="{A5EBCD05-A41E-4E48-B7B9-C5F4D246F880}" destId="{493B4D7D-D320-4B9C-86D3-9F74BC517D22}" srcOrd="1" destOrd="0" presId="urn:microsoft.com/office/officeart/2008/layout/HalfCircleOrganizationChart"/>
    <dgm:cxn modelId="{7C4F7A62-5BE8-40A1-B160-2A397CDCA1F5}" type="presParOf" srcId="{493B4D7D-D320-4B9C-86D3-9F74BC517D22}" destId="{B80D8A44-0F93-42F2-9F11-0A808C04C3AE}" srcOrd="0" destOrd="0" presId="urn:microsoft.com/office/officeart/2008/layout/HalfCircleOrganizationChart"/>
    <dgm:cxn modelId="{A8AF18C1-AAFB-42DB-853F-157BB73421F7}" type="presParOf" srcId="{B80D8A44-0F93-42F2-9F11-0A808C04C3AE}" destId="{B636BBF8-6F78-4728-9788-EBB338B5C086}" srcOrd="0" destOrd="0" presId="urn:microsoft.com/office/officeart/2008/layout/HalfCircleOrganizationChart"/>
    <dgm:cxn modelId="{CCA48F95-BDB5-4607-B268-9EB26BFD7FE9}" type="presParOf" srcId="{B80D8A44-0F93-42F2-9F11-0A808C04C3AE}" destId="{D1F3D304-93E7-48C2-B7AA-73D29AF6391B}" srcOrd="1" destOrd="0" presId="urn:microsoft.com/office/officeart/2008/layout/HalfCircleOrganizationChart"/>
    <dgm:cxn modelId="{D3DE40E7-5C4C-45D4-8DAC-5ED5FE288611}" type="presParOf" srcId="{B80D8A44-0F93-42F2-9F11-0A808C04C3AE}" destId="{09586C67-DE33-4CF0-94B0-24775188233A}" srcOrd="2" destOrd="0" presId="urn:microsoft.com/office/officeart/2008/layout/HalfCircleOrganizationChart"/>
    <dgm:cxn modelId="{3A08CCDE-7724-47D7-8917-F050F0FD7115}" type="presParOf" srcId="{B80D8A44-0F93-42F2-9F11-0A808C04C3AE}" destId="{24425EFA-6399-4836-BFB5-36954D0F737F}" srcOrd="3" destOrd="0" presId="urn:microsoft.com/office/officeart/2008/layout/HalfCircleOrganizationChart"/>
    <dgm:cxn modelId="{CFDE2E6F-2636-41E7-B229-F324A853366F}" type="presParOf" srcId="{493B4D7D-D320-4B9C-86D3-9F74BC517D22}" destId="{43936663-3A9C-4FE3-AC24-C7AFCF83E8F5}" srcOrd="1" destOrd="0" presId="urn:microsoft.com/office/officeart/2008/layout/HalfCircleOrganizationChart"/>
    <dgm:cxn modelId="{AB2B3ACE-6AAE-41CC-80DF-D24FA60EAED3}" type="presParOf" srcId="{493B4D7D-D320-4B9C-86D3-9F74BC517D22}" destId="{21D16971-4895-49A8-96B9-B79D96C7A9F6}" srcOrd="2" destOrd="0" presId="urn:microsoft.com/office/officeart/2008/layout/HalfCircleOrganizationChart"/>
    <dgm:cxn modelId="{C7D88AC6-83FC-4B12-BC58-B3F54C92C413}" type="presParOf" srcId="{A5EBCD05-A41E-4E48-B7B9-C5F4D246F880}" destId="{702EEAF3-57EF-4227-ABC9-CCF4D0AAC667}" srcOrd="2" destOrd="0" presId="urn:microsoft.com/office/officeart/2008/layout/HalfCircleOrganizationChart"/>
    <dgm:cxn modelId="{D36F720D-29FB-4F8C-9A64-405F3D25E7D0}" type="presParOf" srcId="{A5EBCD05-A41E-4E48-B7B9-C5F4D246F880}" destId="{517782DB-27EB-40B6-A5E0-A14C311CEB94}" srcOrd="3" destOrd="0" presId="urn:microsoft.com/office/officeart/2008/layout/HalfCircleOrganizationChart"/>
    <dgm:cxn modelId="{0685EB37-F745-400A-ABC1-5714F00CC27F}" type="presParOf" srcId="{517782DB-27EB-40B6-A5E0-A14C311CEB94}" destId="{F2983F2A-4AFC-4A81-8710-12FF88831246}" srcOrd="0" destOrd="0" presId="urn:microsoft.com/office/officeart/2008/layout/HalfCircleOrganizationChart"/>
    <dgm:cxn modelId="{D7337DBD-C98D-4F36-A26A-4780D3D05717}" type="presParOf" srcId="{F2983F2A-4AFC-4A81-8710-12FF88831246}" destId="{04D03340-99D3-4F8C-BDF8-77D223C89FAD}" srcOrd="0" destOrd="0" presId="urn:microsoft.com/office/officeart/2008/layout/HalfCircleOrganizationChart"/>
    <dgm:cxn modelId="{46B948F3-6782-40AE-871F-3F0F4837D123}" type="presParOf" srcId="{F2983F2A-4AFC-4A81-8710-12FF88831246}" destId="{576EF573-95C6-4289-AAB7-11BFA2378411}" srcOrd="1" destOrd="0" presId="urn:microsoft.com/office/officeart/2008/layout/HalfCircleOrganizationChart"/>
    <dgm:cxn modelId="{0D5C1E1D-09C3-4905-9CDF-4400136E96C3}" type="presParOf" srcId="{F2983F2A-4AFC-4A81-8710-12FF88831246}" destId="{04E6B817-9794-4718-929C-004A16DE8707}" srcOrd="2" destOrd="0" presId="urn:microsoft.com/office/officeart/2008/layout/HalfCircleOrganizationChart"/>
    <dgm:cxn modelId="{8F71F131-D323-4083-9473-F577A417559C}" type="presParOf" srcId="{F2983F2A-4AFC-4A81-8710-12FF88831246}" destId="{14C186CD-60B6-40E8-873D-AEB006C0C932}" srcOrd="3" destOrd="0" presId="urn:microsoft.com/office/officeart/2008/layout/HalfCircleOrganizationChart"/>
    <dgm:cxn modelId="{9D4F202E-E86A-49BD-A236-42BA8DA347F5}" type="presParOf" srcId="{517782DB-27EB-40B6-A5E0-A14C311CEB94}" destId="{1D3A6024-0550-4F0F-AE54-8044F1133D6B}" srcOrd="1" destOrd="0" presId="urn:microsoft.com/office/officeart/2008/layout/HalfCircleOrganizationChart"/>
    <dgm:cxn modelId="{387F8BB2-7D38-4082-B1A0-B309A4FFD0D4}" type="presParOf" srcId="{517782DB-27EB-40B6-A5E0-A14C311CEB94}" destId="{AFF129F5-3137-4EA6-BC92-F0BC34DF0262}" srcOrd="2" destOrd="0" presId="urn:microsoft.com/office/officeart/2008/layout/HalfCircleOrganizationChart"/>
    <dgm:cxn modelId="{23134266-2767-4D69-A115-401AC8EE9978}" type="presParOf" srcId="{A5EBCD05-A41E-4E48-B7B9-C5F4D246F880}" destId="{0426F9A5-6610-4AAF-B17E-4068902CFF18}" srcOrd="4" destOrd="0" presId="urn:microsoft.com/office/officeart/2008/layout/HalfCircleOrganizationChart"/>
    <dgm:cxn modelId="{2BAA73CE-139D-43AF-96B4-871E41DC45B2}" type="presParOf" srcId="{A5EBCD05-A41E-4E48-B7B9-C5F4D246F880}" destId="{3FC50B8B-F865-4BDD-B859-87339A565F04}" srcOrd="5" destOrd="0" presId="urn:microsoft.com/office/officeart/2008/layout/HalfCircleOrganizationChart"/>
    <dgm:cxn modelId="{88E1074E-45F6-4F23-B4AC-1EC0EE91969F}" type="presParOf" srcId="{3FC50B8B-F865-4BDD-B859-87339A565F04}" destId="{C5991D88-6E2D-4980-A7D4-6023C49FD7FE}" srcOrd="0" destOrd="0" presId="urn:microsoft.com/office/officeart/2008/layout/HalfCircleOrganizationChart"/>
    <dgm:cxn modelId="{1B78E664-69F9-4554-BEBF-3758DE78F5C2}" type="presParOf" srcId="{C5991D88-6E2D-4980-A7D4-6023C49FD7FE}" destId="{C8CBFE89-0045-4471-A034-190170F79F5B}" srcOrd="0" destOrd="0" presId="urn:microsoft.com/office/officeart/2008/layout/HalfCircleOrganizationChart"/>
    <dgm:cxn modelId="{F14315D8-940A-4CFA-A7D1-D7BD09F0C5C2}" type="presParOf" srcId="{C5991D88-6E2D-4980-A7D4-6023C49FD7FE}" destId="{16994F5C-B456-4607-874D-DC1AE74E135D}" srcOrd="1" destOrd="0" presId="urn:microsoft.com/office/officeart/2008/layout/HalfCircleOrganizationChart"/>
    <dgm:cxn modelId="{41B1DBE2-E6E6-4819-A78F-BEDF3A6CB4E8}" type="presParOf" srcId="{C5991D88-6E2D-4980-A7D4-6023C49FD7FE}" destId="{0601E5D3-4C23-40F1-9605-80B75DD36715}" srcOrd="2" destOrd="0" presId="urn:microsoft.com/office/officeart/2008/layout/HalfCircleOrganizationChart"/>
    <dgm:cxn modelId="{19865F01-4301-4F76-8B52-A1D87740D781}" type="presParOf" srcId="{C5991D88-6E2D-4980-A7D4-6023C49FD7FE}" destId="{694EB4B0-FEFA-4AEC-8446-001DF5769EB6}" srcOrd="3" destOrd="0" presId="urn:microsoft.com/office/officeart/2008/layout/HalfCircleOrganizationChart"/>
    <dgm:cxn modelId="{A57C652C-8057-4D51-8D80-610E13ADE802}" type="presParOf" srcId="{3FC50B8B-F865-4BDD-B859-87339A565F04}" destId="{572DF53B-B4E4-4671-B911-B3911745B8EB}" srcOrd="1" destOrd="0" presId="urn:microsoft.com/office/officeart/2008/layout/HalfCircleOrganizationChart"/>
    <dgm:cxn modelId="{51E90EA6-F3E6-4A11-A962-F2B99DB18A8E}" type="presParOf" srcId="{3FC50B8B-F865-4BDD-B859-87339A565F04}" destId="{7AF0520E-34B2-4541-899B-2601B3B9B807}" srcOrd="2" destOrd="0" presId="urn:microsoft.com/office/officeart/2008/layout/HalfCircleOrganizationChart"/>
    <dgm:cxn modelId="{B9F6D1C5-706F-40DE-9F13-B54F0F0C0692}" type="presParOf" srcId="{95E1D519-0BAE-4317-8258-7117B6411E50}" destId="{AD093397-4ED8-4325-8C82-683CB8125A8B}" srcOrd="2" destOrd="0" presId="urn:microsoft.com/office/officeart/2008/layout/HalfCircleOrganizationChart"/>
    <dgm:cxn modelId="{B28CACDF-3B56-4E01-8F4F-716BB1483E9C}" type="presParOf" srcId="{0848DD4B-1665-4BDD-990A-5DA47D514B2B}" destId="{8D2BFCB4-E18D-4895-B1B4-C90B9BE40E3B}" srcOrd="2" destOrd="0" presId="urn:microsoft.com/office/officeart/2008/layout/HalfCircleOrganizationChart"/>
    <dgm:cxn modelId="{887571A1-8785-4242-BB18-5B092D93B264}" type="presParOf" srcId="{0848DD4B-1665-4BDD-990A-5DA47D514B2B}" destId="{AE024E26-5A9E-4A0A-8083-E8C7DD037E09}" srcOrd="3" destOrd="0" presId="urn:microsoft.com/office/officeart/2008/layout/HalfCircleOrganizationChart"/>
    <dgm:cxn modelId="{33E7A379-18B7-40E9-B597-738763893BD3}" type="presParOf" srcId="{AE024E26-5A9E-4A0A-8083-E8C7DD037E09}" destId="{E4FFEA1B-95DD-4BFF-ABD9-141A9E3321CD}" srcOrd="0" destOrd="0" presId="urn:microsoft.com/office/officeart/2008/layout/HalfCircleOrganizationChart"/>
    <dgm:cxn modelId="{0C9AEB6A-A4F7-4C80-A7C4-FA48C285C425}" type="presParOf" srcId="{E4FFEA1B-95DD-4BFF-ABD9-141A9E3321CD}" destId="{755A4A7B-9CC1-4A22-9F4B-2453FA0E4B1D}" srcOrd="0" destOrd="0" presId="urn:microsoft.com/office/officeart/2008/layout/HalfCircleOrganizationChart"/>
    <dgm:cxn modelId="{0F6794E6-455F-4DA7-BD72-C3881B8C00BE}" type="presParOf" srcId="{E4FFEA1B-95DD-4BFF-ABD9-141A9E3321CD}" destId="{F68E1DBB-6573-42CB-A44E-2395EF51D444}" srcOrd="1" destOrd="0" presId="urn:microsoft.com/office/officeart/2008/layout/HalfCircleOrganizationChart"/>
    <dgm:cxn modelId="{B48D0052-B3F5-4DA0-882A-C17509DE2D36}" type="presParOf" srcId="{E4FFEA1B-95DD-4BFF-ABD9-141A9E3321CD}" destId="{6AC98E65-4443-429E-AD6C-3ED05C8BB681}" srcOrd="2" destOrd="0" presId="urn:microsoft.com/office/officeart/2008/layout/HalfCircleOrganizationChart"/>
    <dgm:cxn modelId="{BE66BB8F-A06A-4E63-90F0-6D6E8EA32CA6}" type="presParOf" srcId="{E4FFEA1B-95DD-4BFF-ABD9-141A9E3321CD}" destId="{1908CFBF-9D64-4ADE-B6EF-28CA86589AD1}" srcOrd="3" destOrd="0" presId="urn:microsoft.com/office/officeart/2008/layout/HalfCircleOrganizationChart"/>
    <dgm:cxn modelId="{81B33CA6-5DC4-4499-BD47-503339D86174}" type="presParOf" srcId="{AE024E26-5A9E-4A0A-8083-E8C7DD037E09}" destId="{2600BF1C-9364-4525-93EE-8F166F982861}" srcOrd="1" destOrd="0" presId="urn:microsoft.com/office/officeart/2008/layout/HalfCircleOrganizationChart"/>
    <dgm:cxn modelId="{6072B8E6-405F-4FDB-9C51-AEE77D764891}" type="presParOf" srcId="{AE024E26-5A9E-4A0A-8083-E8C7DD037E09}" destId="{339CA66E-7265-4F57-9F21-B18314425347}" srcOrd="2" destOrd="0" presId="urn:microsoft.com/office/officeart/2008/layout/HalfCircleOrganizationChart"/>
    <dgm:cxn modelId="{D45331FE-84D8-480B-AADE-8AEC63721A23}" type="presParOf" srcId="{0848DD4B-1665-4BDD-990A-5DA47D514B2B}" destId="{BB248FFC-8688-46E3-B496-3B6D415B0D53}" srcOrd="4" destOrd="0" presId="urn:microsoft.com/office/officeart/2008/layout/HalfCircleOrganizationChart"/>
    <dgm:cxn modelId="{A8AD3197-6F63-482D-B84B-7FAC65BBDA5A}" type="presParOf" srcId="{0848DD4B-1665-4BDD-990A-5DA47D514B2B}" destId="{A969BBB1-277F-48CE-BDFC-29AEFFB0D9D7}" srcOrd="5" destOrd="0" presId="urn:microsoft.com/office/officeart/2008/layout/HalfCircleOrganizationChart"/>
    <dgm:cxn modelId="{E2256421-BC30-49CF-A48C-E9360AFA7E7B}" type="presParOf" srcId="{A969BBB1-277F-48CE-BDFC-29AEFFB0D9D7}" destId="{930EDA5A-8BEA-47B0-8E5B-46ECADAA6EA3}" srcOrd="0" destOrd="0" presId="urn:microsoft.com/office/officeart/2008/layout/HalfCircleOrganizationChart"/>
    <dgm:cxn modelId="{657A3F34-A48E-46F9-BFA3-BF29DA4B884F}" type="presParOf" srcId="{930EDA5A-8BEA-47B0-8E5B-46ECADAA6EA3}" destId="{965C474C-7415-45C1-A9A0-67AE3A991B48}" srcOrd="0" destOrd="0" presId="urn:microsoft.com/office/officeart/2008/layout/HalfCircleOrganizationChart"/>
    <dgm:cxn modelId="{ECE51E77-4634-4A6F-AA85-691B2BAAF582}" type="presParOf" srcId="{930EDA5A-8BEA-47B0-8E5B-46ECADAA6EA3}" destId="{F769AF11-7F00-4E98-BAD0-A35C1C7EC5C6}" srcOrd="1" destOrd="0" presId="urn:microsoft.com/office/officeart/2008/layout/HalfCircleOrganizationChart"/>
    <dgm:cxn modelId="{8AADC860-6160-44FE-B14F-17686B891C98}" type="presParOf" srcId="{930EDA5A-8BEA-47B0-8E5B-46ECADAA6EA3}" destId="{67E068F8-6B00-4BA7-BD5B-3E5031A8AE25}" srcOrd="2" destOrd="0" presId="urn:microsoft.com/office/officeart/2008/layout/HalfCircleOrganizationChart"/>
    <dgm:cxn modelId="{5114E59B-4718-4D07-8A79-EAC57E74CA7D}" type="presParOf" srcId="{930EDA5A-8BEA-47B0-8E5B-46ECADAA6EA3}" destId="{35822B61-8A34-40EC-8548-1BE4348020CE}" srcOrd="3" destOrd="0" presId="urn:microsoft.com/office/officeart/2008/layout/HalfCircleOrganizationChart"/>
    <dgm:cxn modelId="{8EFD5469-0385-4BAD-A400-8DF224E761DC}" type="presParOf" srcId="{A969BBB1-277F-48CE-BDFC-29AEFFB0D9D7}" destId="{6E3B35BB-B3EC-438D-8401-B0A1570A3277}" srcOrd="1" destOrd="0" presId="urn:microsoft.com/office/officeart/2008/layout/HalfCircleOrganizationChart"/>
    <dgm:cxn modelId="{188816DF-D355-4A46-9B33-E6D267F130DD}" type="presParOf" srcId="{A969BBB1-277F-48CE-BDFC-29AEFFB0D9D7}" destId="{0E5F5F3A-024A-47ED-8CAF-99E9C97E7B97}" srcOrd="2" destOrd="0" presId="urn:microsoft.com/office/officeart/2008/layout/HalfCircleOrganizationChart"/>
    <dgm:cxn modelId="{E6B0CB34-DA3C-42E4-B3E7-0E82B7713799}" type="presParOf" srcId="{2716AFC3-8F42-4C73-840D-8E3E00753161}" destId="{2959A186-859F-492A-BDBF-C670503F2D40}" srcOrd="2" destOrd="0" presId="urn:microsoft.com/office/officeart/2008/layout/HalfCircleOrganizationChar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HalfCircleOrganizationChart">
  <dgm:title val=""/>
  <dgm:desc val=""/>
  <dgm:catLst>
    <dgm:cat type="hierarchy" pri="1500"/>
  </dgm:catLst>
  <dgm:sampData>
    <dgm:dataModel>
      <dgm:ptLst>
        <dgm:pt modelId="0" type="doc"/>
        <dgm:pt modelId="1">
          <dgm:prSet phldr="1"/>
        </dgm:pt>
        <dgm:pt modelId="11" type="asst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 type="asst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Name0">
    <dgm:varLst>
      <dgm:orgChart val="1"/>
      <dgm:chPref val="1"/>
      <dgm:dir/>
      <dgm:animOne val="branch"/>
      <dgm:animLvl val="lvl"/>
      <dgm:resizeHandles/>
    </dgm:varLst>
    <dgm:choose name="Name1">
      <dgm:if name="Name2" func="var" arg="dir" op="equ" val="norm">
        <dgm:alg type="hierChild">
          <dgm:param type="linDir" val="fromL"/>
        </dgm:alg>
      </dgm:if>
      <dgm:else name="Name3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2" refType="w" fact="10"/>
      <dgm:constr type="h" for="des" forName="rootComposite2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forEach name="Name4" axis="ch">
      <dgm:forEach name="Name5" axis="self" ptType="node">
        <dgm:layoutNode name="hierRoot1">
          <dgm:varLst>
            <dgm:hierBranch val="init"/>
          </dgm:varLst>
          <dgm:choose name="Name6">
            <dgm:if name="Name7" func="var" arg="hierBranch" op="equ" val="l">
              <dgm:alg type="hierRoot">
                <dgm:param type="hierAlign" val="tR"/>
              </dgm:alg>
              <dgm:constrLst>
                <dgm:constr type="alignOff" val="0.65"/>
              </dgm:constrLst>
            </dgm:if>
            <dgm:if name="Name8" func="var" arg="hierBranch" op="equ" val="r">
              <dgm:alg type="hierRoot">
                <dgm:param type="hierAlign" val="tL"/>
              </dgm:alg>
              <dgm:constrLst>
                <dgm:constr type="alignOff" val="0.65"/>
              </dgm:constrLst>
            </dgm:if>
            <dgm:if name="Name9" func="var" arg="hierBranch" op="equ" val="hang">
              <dgm:alg type="hierRoot"/>
              <dgm:constrLst>
                <dgm:constr type="alignOff" val="0.65"/>
              </dgm:constrLst>
            </dgm:if>
            <dgm:else name="Name10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1">
              <dgm:if name="Name12" func="var" arg="hierBranch" op="equ" val="init">
                <dgm:constrLst>
                  <dgm:constr type="l" for="ch" forName="rootText1"/>
                  <dgm:constr type="t" for="ch" forName="rootText1" refType="h" fact="0.18"/>
                  <dgm:constr type="w" for="ch" forName="rootText1" refType="w"/>
                  <dgm:constr type="h" for="ch" forName="rootText1" refType="h" fact="0.64"/>
                  <dgm:constr type="l" for="ch" forName="topArc1" refType="w" fact="0.25"/>
                  <dgm:constr type="t" for="ch" forName="topArc1"/>
                  <dgm:constr type="w" for="ch" forName="topArc1" refType="h" refFor="ch" refForName="topArc1"/>
                  <dgm:constr type="h" for="ch" forName="topArc1" refType="h"/>
                  <dgm:constr type="l" for="ch" forName="bottomArc1" refType="w" fact="0.25"/>
                  <dgm:constr type="t" for="ch" forName="bottomArc1"/>
                  <dgm:constr type="w" for="ch" forName="bottomArc1" refType="h" refFor="ch" refForName="bottomArc1"/>
                  <dgm:constr type="h" for="ch" forName="bottomArc1" refType="h"/>
                  <dgm:constr type="ctrX" for="ch" forName="topConnNode1" refType="w" fact="0.5"/>
                  <dgm:constr type="t" for="ch" forName="topConnNode1"/>
                  <dgm:constr type="w" for="ch" forName="topConnNode1" refType="h" fact="0.76"/>
                  <dgm:constr type="b" for="ch" forName="topConnNode1" refType="t" refFor="ch" refForName="rootText1"/>
                </dgm:constrLst>
              </dgm:if>
              <dgm:if name="Name13" func="var" arg="hierBranch" op="equ" val="l">
                <dgm:constrLst>
                  <dgm:constr type="l" for="ch" forName="rootText1"/>
                  <dgm:constr type="t" for="ch" forName="rootText1" refType="h" fact="0.18"/>
                  <dgm:constr type="w" for="ch" forName="rootText1" refType="w"/>
                  <dgm:constr type="h" for="ch" forName="rootText1" refType="h" fact="0.64"/>
                  <dgm:constr type="l" for="ch" forName="topArc1" refType="w" fact="0.25"/>
                  <dgm:constr type="t" for="ch" forName="topArc1"/>
                  <dgm:constr type="w" for="ch" forName="topArc1" refType="h" refFor="ch" refForName="topArc1"/>
                  <dgm:constr type="h" for="ch" forName="topArc1" refType="h"/>
                  <dgm:constr type="l" for="ch" forName="bottomArc1" refType="w" fact="0.25"/>
                  <dgm:constr type="t" for="ch" forName="bottomArc1"/>
                  <dgm:constr type="w" for="ch" forName="bottomArc1" refType="h" refFor="ch" refForName="bottomArc1"/>
                  <dgm:constr type="h" for="ch" forName="bottomArc1" refType="h"/>
                  <dgm:constr type="ctrX" for="ch" forName="topConnNode1" refType="w" fact="0.5"/>
                  <dgm:constr type="t" for="ch" forName="topConnNode1"/>
                  <dgm:constr type="w" for="ch" forName="topConnNode1" refType="h" fact="0.76"/>
                  <dgm:constr type="b" for="ch" forName="topConnNode1" refType="t" refFor="ch" refForName="rootText1"/>
                </dgm:constrLst>
              </dgm:if>
              <dgm:if name="Name14" func="var" arg="hierBranch" op="equ" val="r">
                <dgm:constrLst>
                  <dgm:constr type="l" for="ch" forName="rootText1"/>
                  <dgm:constr type="t" for="ch" forName="rootText1" refType="h" fact="0.18"/>
                  <dgm:constr type="w" for="ch" forName="rootText1" refType="w"/>
                  <dgm:constr type="h" for="ch" forName="rootText1" refType="h" fact="0.64"/>
                  <dgm:constr type="l" for="ch" forName="topArc1" refType="w" fact="0.25"/>
                  <dgm:constr type="t" for="ch" forName="topArc1"/>
                  <dgm:constr type="w" for="ch" forName="topArc1" refType="h" refFor="ch" refForName="topArc1"/>
                  <dgm:constr type="h" for="ch" forName="topArc1" refType="h"/>
                  <dgm:constr type="l" for="ch" forName="bottomArc1" refType="w" fact="0.25"/>
                  <dgm:constr type="t" for="ch" forName="bottomArc1"/>
                  <dgm:constr type="w" for="ch" forName="bottomArc1" refType="h" refFor="ch" refForName="bottomArc1"/>
                  <dgm:constr type="h" for="ch" forName="bottomArc1" refType="h"/>
                  <dgm:constr type="ctrX" for="ch" forName="topConnNode1" refType="w" fact="0.5"/>
                  <dgm:constr type="t" for="ch" forName="topConnNode1"/>
                  <dgm:constr type="w" for="ch" forName="topConnNode1" refType="h" fact="0.76"/>
                  <dgm:constr type="b" for="ch" forName="topConnNode1" refType="t" refFor="ch" refForName="rootText1"/>
                </dgm:constrLst>
              </dgm:if>
              <dgm:else name="Name15">
                <dgm:constrLst>
                  <dgm:constr type="l" for="ch" forName="rootText1"/>
                  <dgm:constr type="t" for="ch" forName="rootText1" refType="h" fact="0.18"/>
                  <dgm:constr type="w" for="ch" forName="rootText1" refType="w"/>
                  <dgm:constr type="h" for="ch" forName="rootText1" refType="h" fact="0.64"/>
                  <dgm:constr type="l" for="ch" forName="topArc1" refType="w" fact="0.25"/>
                  <dgm:constr type="t" for="ch" forName="topArc1"/>
                  <dgm:constr type="w" for="ch" forName="topArc1" refType="h" refFor="ch" refForName="topArc1"/>
                  <dgm:constr type="h" for="ch" forName="topArc1" refType="h"/>
                  <dgm:constr type="l" for="ch" forName="bottomArc1" refType="w" fact="0.25"/>
                  <dgm:constr type="t" for="ch" forName="bottomArc1"/>
                  <dgm:constr type="w" for="ch" forName="bottomArc1" refType="h" refFor="ch" refForName="bottomArc1"/>
                  <dgm:constr type="h" for="ch" forName="bottomArc1" refType="h"/>
                  <dgm:constr type="ctrX" for="ch" forName="topConnNode1" refType="w" fact="0.5"/>
                  <dgm:constr type="t" for="ch" forName="topConnNode1"/>
                  <dgm:constr type="w" for="ch" forName="topConnNode1" refType="h" fact="0.76"/>
                  <dgm:constr type="b" for="ch" forName="topConnNode1" refType="t" refFor="ch" refForName="rootText1"/>
                </dgm:constrLst>
              </dgm:else>
            </dgm:choose>
            <dgm:layoutNode name="rootText1" styleLbl="alignAcc1">
              <dgm:varLst>
                <dgm:chPref val="3"/>
              </dgm:varLst>
              <dgm:alg type="tx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topArc1" styleLbl="parChTrans1D1" moveWith="rootText1">
              <dgm:alg type="sp"/>
              <dgm:shape xmlns:r="http://schemas.openxmlformats.org/officeDocument/2006/relationships" type="arc" r:blip="" zOrderOff="-2">
                <dgm:adjLst>
                  <dgm:adj idx="1" val="-140"/>
                  <dgm:adj idx="2" val="-40"/>
                </dgm:adjLst>
              </dgm:shape>
              <dgm:presOf/>
            </dgm:layoutNode>
            <dgm:layoutNode name="bottomArc1" styleLbl="parChTrans1D1" moveWith="rootText1">
              <dgm:alg type="sp"/>
              <dgm:shape xmlns:r="http://schemas.openxmlformats.org/officeDocument/2006/relationships" type="arc" r:blip="" zOrderOff="-2">
                <dgm:adjLst>
                  <dgm:adj idx="1" val="40"/>
                  <dgm:adj idx="2" val="140"/>
                </dgm:adjLst>
              </dgm:shape>
              <dgm:presOf/>
            </dgm:layoutNode>
            <dgm:layoutNode name="topConnNode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</dgm:layoutNode>
          </dgm:layoutNode>
          <dgm:layoutNode name="hierChild2">
            <dgm:choose name="Name16">
              <dgm:if name="Name17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18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19" func="var" arg="hierBranch" op="equ" val="hang">
                <dgm:choose name="Name20">
                  <dgm:if name="Name21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2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3">
                <dgm:choose name="Name24">
                  <dgm:if name="Name25" func="var" arg="dir" op="equ" val="norm">
                    <dgm:alg type="hierChild"/>
                  </dgm:if>
                  <dgm:else name="Name26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forEach name="rep2a" axis="ch" ptType="nonAsst">
              <dgm:forEach name="Name27" axis="precedSib" ptType="parTrans" st="-1" cnt="1">
                <dgm:layoutNode name="Name28">
                  <dgm:choose name="Name29">
                    <dgm:if name="Name30" func="var" arg="hierBranch" op="equ" val="std">
                      <dgm:choose name="Name31">
                        <dgm:if name="Name32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  <dgm:param type="srcNode" val="bottomArc1"/>
                            <dgm:param type="dstNode" val="topArc2"/>
                          </dgm:alg>
                        </dgm:if>
                        <dgm:if name="Name33" axis="par" ptType="asst" func="cnt" op="equ" val="1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  <dgm:param type="srcNode" val="bottomArc3"/>
                            <dgm:param type="dstNode" val="topArc2"/>
                          </dgm:alg>
                        </dgm:if>
                        <dgm:else name="Name34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  <dgm:param type="srcNode" val="bottomArc2"/>
                            <dgm:param type="dstNode" val="topArc2"/>
                          </dgm:alg>
                        </dgm:else>
                      </dgm:choose>
                    </dgm:if>
                    <dgm:if name="Name35" func="var" arg="hierBranch" op="equ" val="init">
                      <dgm:choose name="Name36">
                        <dgm:if name="Name37" axis="self" func="depth" op="lte" val="2">
                          <dgm:choose name="Name38">
                            <dgm:if name="Name39" axis="self" func="depth" op="lte" val="2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  <dgm:param type="srcNode" val="bottomArc1"/>
                                <dgm:param type="dstNode" val="topArc2"/>
                              </dgm:alg>
                            </dgm:if>
                            <dgm:if name="Name40" axis="par" ptType="asst" func="cnt" op="equ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  <dgm:param type="srcNode" val="bottomArc3"/>
                                <dgm:param type="dstNode" val="topArc2"/>
                              </dgm:alg>
                            </dgm:if>
                            <dgm:else name="Name4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  <dgm:param type="srcNode" val="bottomArc2"/>
                                <dgm:param type="dstNode" val="topArc2"/>
                              </dgm:alg>
                            </dgm:else>
                          </dgm:choose>
                        </dgm:if>
                        <dgm:else name="Name42">
                          <dgm:choose name="Name43">
                            <dgm:if name="Name44" axis="par des" func="maxDepth" op="lte" val="1">
                              <dgm:choose name="Name45">
                                <dgm:if name="Name46" axis="self" func="depth" op="lte" val="2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bL bR"/>
                                    <dgm:param type="srcNode" val="bottomArc1"/>
                                    <dgm:param type="dstNode" val="topConnNode2"/>
                                  </dgm:alg>
                                </dgm:if>
                                <dgm:if name="Name47" axis="par" ptType="asst" func="cnt" op="equ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bL bR"/>
                                    <dgm:param type="srcNode" val="bottomArc3"/>
                                    <dgm:param type="dstNode" val="topConnNode2"/>
                                  </dgm:alg>
                                </dgm:if>
                                <dgm:else name="Name48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bL bR"/>
                                    <dgm:param type="srcNode" val="bottomArc2"/>
                                    <dgm:param type="dstNode" val="topConnNode2"/>
                                  </dgm:alg>
                                </dgm:else>
                              </dgm:choose>
                            </dgm:if>
                            <dgm:else name="Name49">
                              <dgm:choose name="Name50">
                                <dgm:if name="Name51" axis="self" func="depth" op="lte" val="2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tCtr"/>
                                    <dgm:param type="bendPt" val="end"/>
                                    <dgm:param type="srcNode" val="bottomArc1"/>
                                    <dgm:param type="dstNode" val="topArc2"/>
                                  </dgm:alg>
                                </dgm:if>
                                <dgm:if name="Name52" axis="par" ptType="asst" func="cnt" op="equ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tCtr"/>
                                    <dgm:param type="bendPt" val="end"/>
                                    <dgm:param type="srcNode" val="bottomArc3"/>
                                    <dgm:param type="dstNode" val="topArc2"/>
                                  </dgm:alg>
                                </dgm:if>
                                <dgm:else name="Name53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tCtr"/>
                                    <dgm:param type="bendPt" val="end"/>
                                    <dgm:param type="srcNode" val="bottomArc2"/>
                                    <dgm:param type="dstNode" val="topArc2"/>
                                  </dgm:alg>
                                </dgm:else>
                              </dgm:choose>
                            </dgm:else>
                          </dgm:choose>
                        </dgm:else>
                      </dgm:choose>
                    </dgm:if>
                    <dgm:else name="Name54">
                      <dgm:choose name="Name55">
                        <dgm:if name="Name56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bL bR"/>
                            <dgm:param type="srcNode" val="bottomArc1"/>
                            <dgm:param type="dstNode" val="topConnNode2"/>
                          </dgm:alg>
                        </dgm:if>
                        <dgm:if name="Name57" axis="par" ptType="asst" func="cnt" op="equ" val="1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bL bR"/>
                            <dgm:param type="srcNode" val="bottomArc3"/>
                            <dgm:param type="dstNode" val="topConnNode2"/>
                          </dgm:alg>
                        </dgm:if>
                        <dgm:else name="Name58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bL bR"/>
                            <dgm:param type="srcNode" val="bottomArc2"/>
                            <dgm:param type="dstNode" val="topConnNode2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</dgm:layoutNode>
              </dgm:forEach>
              <dgm:layoutNode name="hierRoot2">
                <dgm:varLst>
                  <dgm:hierBranch val="init"/>
                </dgm:varLst>
                <dgm:choose name="Name59">
                  <dgm:if name="Name60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61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62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63" func="var" arg="hierBranch" op="equ" val="init">
                    <dgm:choose name="Name64">
                      <dgm:if name="Name65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6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layoutNode name="rootComposite2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68">
                    <dgm:if name="Name69" func="var" arg="hierBranch" op="equ" val="init">
                      <dgm:constrLst>
                        <dgm:constr type="l" for="ch" forName="rootText2"/>
                        <dgm:constr type="t" for="ch" forName="rootText2" refType="h" fact="0.18"/>
                        <dgm:constr type="w" for="ch" forName="rootText2" refType="w"/>
                        <dgm:constr type="h" for="ch" forName="rootText2" refType="h" fact="0.64"/>
                        <dgm:constr type="l" for="ch" forName="topArc2" refType="w" fact="0.25"/>
                        <dgm:constr type="t" for="ch" forName="topArc2"/>
                        <dgm:constr type="w" for="ch" forName="topArc2" refType="h" refFor="ch" refForName="topArc2"/>
                        <dgm:constr type="h" for="ch" forName="topArc2" refType="h"/>
                        <dgm:constr type="l" for="ch" forName="bottomArc2" refType="w" fact="0.25"/>
                        <dgm:constr type="t" for="ch" forName="bottomArc2"/>
                        <dgm:constr type="w" for="ch" forName="bottomArc2" refType="h" refFor="ch" refForName="bottomArc2"/>
                        <dgm:constr type="h" for="ch" forName="bottomArc2" refType="h"/>
                        <dgm:constr type="ctrX" for="ch" forName="topConnNode2" refType="w" fact="0.5"/>
                        <dgm:constr type="t" for="ch" forName="topConnNode2"/>
                        <dgm:constr type="w" for="ch" forName="topConnNode2" refType="h" fact="0.76"/>
                        <dgm:constr type="b" for="ch" forName="topConnNode2" refType="t" refFor="ch" refForName="rootText2"/>
                      </dgm:constrLst>
                    </dgm:if>
                    <dgm:if name="Name70" func="var" arg="hierBranch" op="equ" val="l">
                      <dgm:constrLst>
                        <dgm:constr type="l" for="ch" forName="rootText2"/>
                        <dgm:constr type="t" for="ch" forName="rootText2" refType="h" fact="0.18"/>
                        <dgm:constr type="w" for="ch" forName="rootText2" refType="w"/>
                        <dgm:constr type="h" for="ch" forName="rootText2" refType="h" fact="0.64"/>
                        <dgm:constr type="l" for="ch" forName="topArc2" refType="w" fact="0.25"/>
                        <dgm:constr type="t" for="ch" forName="topArc2"/>
                        <dgm:constr type="w" for="ch" forName="topArc2" refType="h" refFor="ch" refForName="topArc2"/>
                        <dgm:constr type="h" for="ch" forName="topArc2" refType="h"/>
                        <dgm:constr type="l" for="ch" forName="bottomArc2" refType="w" fact="0.25"/>
                        <dgm:constr type="t" for="ch" forName="bottomArc2"/>
                        <dgm:constr type="w" for="ch" forName="bottomArc2" refType="h" refFor="ch" refForName="bottomArc2"/>
                        <dgm:constr type="h" for="ch" forName="bottomArc2" refType="h"/>
                        <dgm:constr type="ctrX" for="ch" forName="topConnNode2" refType="w" fact="0.5"/>
                        <dgm:constr type="t" for="ch" forName="topConnNode2"/>
                        <dgm:constr type="w" for="ch" forName="topConnNode2" refType="h" fact="0.76"/>
                        <dgm:constr type="b" for="ch" forName="topConnNode2" refType="t" refFor="ch" refForName="rootText2"/>
                      </dgm:constrLst>
                    </dgm:if>
                    <dgm:if name="Name71" func="var" arg="hierBranch" op="equ" val="r">
                      <dgm:constrLst>
                        <dgm:constr type="l" for="ch" forName="rootText2"/>
                        <dgm:constr type="t" for="ch" forName="rootText2" refType="h" fact="0.18"/>
                        <dgm:constr type="w" for="ch" forName="rootText2" refType="w"/>
                        <dgm:constr type="h" for="ch" forName="rootText2" refType="h" fact="0.64"/>
                        <dgm:constr type="l" for="ch" forName="topArc2" refType="w" fact="0.25"/>
                        <dgm:constr type="t" for="ch" forName="topArc2"/>
                        <dgm:constr type="w" for="ch" forName="topArc2" refType="h" refFor="ch" refForName="topArc2"/>
                        <dgm:constr type="h" for="ch" forName="topArc2" refType="h"/>
                        <dgm:constr type="l" for="ch" forName="bottomArc2" refType="w" fact="0.25"/>
                        <dgm:constr type="t" for="ch" forName="bottomArc2"/>
                        <dgm:constr type="w" for="ch" forName="bottomArc2" refType="h" refFor="ch" refForName="bottomArc2"/>
                        <dgm:constr type="h" for="ch" forName="bottomArc2" refType="h"/>
                        <dgm:constr type="ctrX" for="ch" forName="topConnNode2" refType="w" fact="0.5"/>
                        <dgm:constr type="t" for="ch" forName="topConnNode2"/>
                        <dgm:constr type="w" for="ch" forName="topConnNode2" refType="h" fact="0.76"/>
                        <dgm:constr type="b" for="ch" forName="topConnNode2" refType="t" refFor="ch" refForName="rootText2"/>
                      </dgm:constrLst>
                    </dgm:if>
                    <dgm:else name="Name72">
                      <dgm:constrLst>
                        <dgm:constr type="l" for="ch" forName="rootText2"/>
                        <dgm:constr type="t" for="ch" forName="rootText2" refType="h" fact="0.18"/>
                        <dgm:constr type="w" for="ch" forName="rootText2" refType="w"/>
                        <dgm:constr type="h" for="ch" forName="rootText2" refType="h" fact="0.64"/>
                        <dgm:constr type="l" for="ch" forName="topArc2" refType="w" fact="0.25"/>
                        <dgm:constr type="t" for="ch" forName="topArc2"/>
                        <dgm:constr type="w" for="ch" forName="topArc2" refType="h" refFor="ch" refForName="topArc2"/>
                        <dgm:constr type="h" for="ch" forName="topArc2" refType="h"/>
                        <dgm:constr type="l" for="ch" forName="bottomArc2" refType="w" fact="0.25"/>
                        <dgm:constr type="t" for="ch" forName="bottomArc2"/>
                        <dgm:constr type="w" for="ch" forName="bottomArc2" refType="h" refFor="ch" refForName="bottomArc2"/>
                        <dgm:constr type="h" for="ch" forName="bottomArc2" refType="h"/>
                        <dgm:constr type="ctrX" for="ch" forName="topConnNode2" refType="w" fact="0.5"/>
                        <dgm:constr type="t" for="ch" forName="topConnNode2"/>
                        <dgm:constr type="w" for="ch" forName="topConnNode2" refType="h" fact="0.76"/>
                        <dgm:constr type="b" for="ch" forName="topConnNode2" refType="t" refFor="ch" refForName="rootText2"/>
                      </dgm:constrLst>
                    </dgm:else>
                  </dgm:choose>
                  <dgm:layoutNode name="rootText2" styleLbl="alignAcc1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topArc2" styleLbl="parChTrans1D1" moveWith="rootText2">
                    <dgm:alg type="sp"/>
                    <dgm:shape xmlns:r="http://schemas.openxmlformats.org/officeDocument/2006/relationships" type="arc" r:blip="" zOrderOff="-2">
                      <dgm:adjLst>
                        <dgm:adj idx="1" val="-140"/>
                        <dgm:adj idx="2" val="-40"/>
                      </dgm:adjLst>
                    </dgm:shape>
                    <dgm:presOf/>
                  </dgm:layoutNode>
                  <dgm:layoutNode name="bottomArc2" styleLbl="parChTrans1D1" moveWith="rootText2">
                    <dgm:alg type="sp"/>
                    <dgm:shape xmlns:r="http://schemas.openxmlformats.org/officeDocument/2006/relationships" type="arc" r:blip="" zOrderOff="-2">
                      <dgm:adjLst>
                        <dgm:adj idx="1" val="40"/>
                        <dgm:adj idx="2" val="140"/>
                      </dgm:adjLst>
                    </dgm:shape>
                    <dgm:presOf/>
                  </dgm:layoutNode>
                  <dgm:layoutNode name="topConnNode2" moveWith="rootText2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</dgm:layoutNode>
                </dgm:layoutNode>
                <dgm:layoutNode name="hierChild4">
                  <dgm:choose name="Name73">
                    <dgm:if name="Name7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7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76" func="var" arg="hierBranch" op="equ" val="hang">
                      <dgm:choose name="Name77">
                        <dgm:if name="Name7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7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80" func="var" arg="hierBranch" op="equ" val="std">
                      <dgm:choose name="Name81">
                        <dgm:if name="Name82" func="var" arg="dir" op="equ" val="norm">
                          <dgm:alg type="hierChild"/>
                        </dgm:if>
                        <dgm:else name="Name8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84" func="var" arg="hierBranch" op="equ" val="init">
                      <dgm:choose name="Name85">
                        <dgm:if name="Name8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87">
                          <dgm:choose name="Name88">
                            <dgm:if name="Name89" func="var" arg="dir" op="equ" val="norm">
                              <dgm:alg type="hierChild"/>
                            </dgm:if>
                            <dgm:else name="Name9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91"/>
                  </dgm:choose>
                  <dgm:shape xmlns:r="http://schemas.openxmlformats.org/officeDocument/2006/relationships" r:blip="">
                    <dgm:adjLst/>
                  </dgm:shape>
                  <dgm:presOf/>
                  <dgm:forEach name="Name92" ref="rep2a"/>
                </dgm:layoutNode>
                <dgm:layoutNode name="hierChild5">
                  <dgm:choose name="Name93">
                    <dgm:if name="Name9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9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forEach name="Name96" ref="rep2b"/>
                </dgm:layoutNode>
              </dgm:layoutNode>
            </dgm:forEach>
          </dgm:layoutNode>
          <dgm:layoutNode name="hierChild3">
            <dgm:choose name="Name97">
              <dgm:if name="Name9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9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2b" axis="ch" ptType="asst">
              <dgm:forEach name="Name100" axis="precedSib" ptType="parTrans" st="-1" cnt="1">
                <dgm:layoutNode name="Name101">
                  <dgm:choose name="Name102">
                    <dgm:if name="Name103" axis="self" func="depth" op="lte" val="2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bL bR"/>
                        <dgm:param type="srcNode" val="bottomArc1"/>
                        <dgm:param type="dstNode" val="topConnNode3"/>
                      </dgm:alg>
                    </dgm:if>
                    <dgm:if name="Name104" axis="par" ptType="asst" func="cnt" op="equ" val="1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bL bR"/>
                        <dgm:param type="srcNode" val="bottomArc3"/>
                        <dgm:param type="dstNode" val="topConnNode3"/>
                      </dgm:alg>
                    </dgm:if>
                    <dgm:else name="Name10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bL bR"/>
                        <dgm:param type="srcNode" val="bottomArc2"/>
                        <dgm:param type="dstNode" val="topConnNode3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</dgm:layoutNode>
              </dgm:forEach>
              <dgm:layoutNode name="hierRoot3">
                <dgm:varLst>
                  <dgm:hierBranch val="init"/>
                </dgm:varLst>
                <dgm:choose name="Name106">
                  <dgm:if name="Name107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08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09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0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1" func="var" arg="hierBranch" op="equ" val="init">
                    <dgm:choose name="Name112">
                      <dgm:if name="Name113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14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15"/>
                </dgm:choose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16">
                    <dgm:if name="Name117" func="var" arg="hierBranch" op="equ" val="init">
                      <dgm:constrLst>
                        <dgm:constr type="l" for="ch" forName="rootText3"/>
                        <dgm:constr type="t" for="ch" forName="rootText3" refType="h" fact="0.18"/>
                        <dgm:constr type="w" for="ch" forName="rootText3" refType="w"/>
                        <dgm:constr type="h" for="ch" forName="rootText3" refType="h" fact="0.64"/>
                        <dgm:constr type="l" for="ch" forName="topArc3" refType="w" fact="0.25"/>
                        <dgm:constr type="t" for="ch" forName="topArc3"/>
                        <dgm:constr type="w" for="ch" forName="topArc3" refType="h" refFor="ch" refForName="topArc3"/>
                        <dgm:constr type="h" for="ch" forName="topArc3" refType="h"/>
                        <dgm:constr type="l" for="ch" forName="bottomArc3" refType="w" fact="0.25"/>
                        <dgm:constr type="t" for="ch" forName="bottomArc3"/>
                        <dgm:constr type="w" for="ch" forName="bottomArc3" refType="h" refFor="ch" refForName="bottomArc3"/>
                        <dgm:constr type="h" for="ch" forName="bottomArc3" refType="h"/>
                        <dgm:constr type="ctrX" for="ch" forName="topConnNode3" refType="w" fact="0.5"/>
                        <dgm:constr type="t" for="ch" forName="topConnNode3"/>
                        <dgm:constr type="w" for="ch" forName="topConnNode3" refType="h" fact="0.76"/>
                        <dgm:constr type="b" for="ch" forName="topConnNode3" refType="t" refFor="ch" refForName="rootText3"/>
                      </dgm:constrLst>
                    </dgm:if>
                    <dgm:if name="Name118" func="var" arg="hierBranch" op="equ" val="l">
                      <dgm:constrLst>
                        <dgm:constr type="l" for="ch" forName="rootText3"/>
                        <dgm:constr type="t" for="ch" forName="rootText3" refType="h" fact="0.18"/>
                        <dgm:constr type="w" for="ch" forName="rootText3" refType="w"/>
                        <dgm:constr type="h" for="ch" forName="rootText3" refType="h" fact="0.64"/>
                        <dgm:constr type="l" for="ch" forName="topArc3" refType="w" fact="0.25"/>
                        <dgm:constr type="t" for="ch" forName="topArc3"/>
                        <dgm:constr type="w" for="ch" forName="topArc3" refType="h" refFor="ch" refForName="topArc3"/>
                        <dgm:constr type="h" for="ch" forName="topArc3" refType="h"/>
                        <dgm:constr type="l" for="ch" forName="bottomArc3" refType="w" fact="0.25"/>
                        <dgm:constr type="t" for="ch" forName="bottomArc3"/>
                        <dgm:constr type="w" for="ch" forName="bottomArc3" refType="h" refFor="ch" refForName="bottomArc3"/>
                        <dgm:constr type="h" for="ch" forName="bottomArc3" refType="h"/>
                        <dgm:constr type="ctrX" for="ch" forName="topConnNode3" refType="w" fact="0.5"/>
                        <dgm:constr type="t" for="ch" forName="topConnNode3"/>
                        <dgm:constr type="w" for="ch" forName="topConnNode3" refType="h" fact="0.76"/>
                        <dgm:constr type="b" for="ch" forName="topConnNode3" refType="t" refFor="ch" refForName="rootText3"/>
                      </dgm:constrLst>
                    </dgm:if>
                    <dgm:if name="Name119" func="var" arg="hierBranch" op="equ" val="r">
                      <dgm:constrLst>
                        <dgm:constr type="l" for="ch" forName="rootText3"/>
                        <dgm:constr type="t" for="ch" forName="rootText3" refType="h" fact="0.18"/>
                        <dgm:constr type="w" for="ch" forName="rootText3" refType="w"/>
                        <dgm:constr type="h" for="ch" forName="rootText3" refType="h" fact="0.64"/>
                        <dgm:constr type="l" for="ch" forName="topArc3" refType="w" fact="0.25"/>
                        <dgm:constr type="t" for="ch" forName="topArc3"/>
                        <dgm:constr type="w" for="ch" forName="topArc3" refType="h" refFor="ch" refForName="topArc3"/>
                        <dgm:constr type="h" for="ch" forName="topArc3" refType="h"/>
                        <dgm:constr type="l" for="ch" forName="bottomArc3" refType="w" fact="0.25"/>
                        <dgm:constr type="t" for="ch" forName="bottomArc3"/>
                        <dgm:constr type="w" for="ch" forName="bottomArc3" refType="h" refFor="ch" refForName="bottomArc3"/>
                        <dgm:constr type="h" for="ch" forName="bottomArc3" refType="h"/>
                        <dgm:constr type="ctrX" for="ch" forName="topConnNode3" refType="w" fact="0.5"/>
                        <dgm:constr type="t" for="ch" forName="topConnNode3"/>
                        <dgm:constr type="w" for="ch" forName="topConnNode3" refType="h" fact="0.76"/>
                        <dgm:constr type="b" for="ch" forName="topConnNode3" refType="t" refFor="ch" refForName="rootText3"/>
                      </dgm:constrLst>
                    </dgm:if>
                    <dgm:else name="Name120">
                      <dgm:constrLst>
                        <dgm:constr type="l" for="ch" forName="rootText3"/>
                        <dgm:constr type="t" for="ch" forName="rootText3" refType="h" fact="0.18"/>
                        <dgm:constr type="w" for="ch" forName="rootText3" refType="w"/>
                        <dgm:constr type="h" for="ch" forName="rootText3" refType="h" fact="0.64"/>
                        <dgm:constr type="l" for="ch" forName="topArc3" refType="w" fact="0.25"/>
                        <dgm:constr type="t" for="ch" forName="topArc3"/>
                        <dgm:constr type="w" for="ch" forName="topArc3" refType="h" refFor="ch" refForName="topArc3"/>
                        <dgm:constr type="h" for="ch" forName="topArc3" refType="h"/>
                        <dgm:constr type="l" for="ch" forName="bottomArc3" refType="w" fact="0.25"/>
                        <dgm:constr type="t" for="ch" forName="bottomArc3"/>
                        <dgm:constr type="w" for="ch" forName="bottomArc3" refType="h" refFor="ch" refForName="bottomArc3"/>
                        <dgm:constr type="h" for="ch" forName="bottomArc3" refType="h"/>
                        <dgm:constr type="ctrX" for="ch" forName="topConnNode3" refType="w" fact="0.5"/>
                        <dgm:constr type="t" for="ch" forName="topConnNode3"/>
                        <dgm:constr type="w" for="ch" forName="topConnNode3" refType="h" fact="0.76"/>
                        <dgm:constr type="b" for="ch" forName="topConnNode3" refType="t" refFor="ch" refForName="rootText3"/>
                      </dgm:constrLst>
                    </dgm:else>
                  </dgm:choose>
                  <dgm:layoutNode name="rootText3" styleLbl="alignAcc1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topArc3" styleLbl="parChTrans1D1" moveWith="rootText3">
                    <dgm:alg type="sp"/>
                    <dgm:shape xmlns:r="http://schemas.openxmlformats.org/officeDocument/2006/relationships" type="arc" r:blip="" zOrderOff="-2">
                      <dgm:adjLst>
                        <dgm:adj idx="1" val="-140"/>
                        <dgm:adj idx="2" val="-40"/>
                      </dgm:adjLst>
                    </dgm:shape>
                    <dgm:presOf/>
                  </dgm:layoutNode>
                  <dgm:layoutNode name="bottomArc3" styleLbl="parChTrans1D1" moveWith="rootText3">
                    <dgm:alg type="sp"/>
                    <dgm:shape xmlns:r="http://schemas.openxmlformats.org/officeDocument/2006/relationships" type="arc" r:blip="" zOrderOff="-2">
                      <dgm:adjLst>
                        <dgm:adj idx="1" val="40"/>
                        <dgm:adj idx="2" val="140"/>
                      </dgm:adjLst>
                    </dgm:shape>
                    <dgm:presOf/>
                  </dgm:layoutNode>
                  <dgm:layoutNode name="topConnNode3" moveWith="rootText3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</dgm:layoutNode>
                </dgm:layoutNode>
                <dgm:layoutNode name="hierChild6">
                  <dgm:choose name="Name121">
                    <dgm:if name="Name122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3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24" func="var" arg="hierBranch" op="equ" val="hang">
                      <dgm:choose name="Name125">
                        <dgm:if name="Name126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27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28" func="var" arg="hierBranch" op="equ" val="std">
                      <dgm:choose name="Name129">
                        <dgm:if name="Name130" func="var" arg="dir" op="equ" val="norm">
                          <dgm:alg type="hierChild"/>
                        </dgm:if>
                        <dgm:else name="Name131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2" func="var" arg="hierBranch" op="equ" val="init">
                      <dgm:choose name="Name133">
                        <dgm:if name="Name134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35">
                          <dgm:alg type="hierChild"/>
                        </dgm:else>
                      </dgm:choose>
                    </dgm:if>
                    <dgm:else name="Name136"/>
                  </dgm:choose>
                  <dgm:shape xmlns:r="http://schemas.openxmlformats.org/officeDocument/2006/relationships" r:blip="">
                    <dgm:adjLst/>
                  </dgm:shape>
                  <dgm:presOf/>
                  <dgm:forEach name="Name137" ref="rep2a"/>
                </dgm:layoutNode>
                <dgm:layoutNode name="hierChild7">
                  <dgm:choose name="Name138">
                    <dgm:if name="Name139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0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forEach name="Name141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xmlns="" id="{C44E141C-79A2-4256-94D8-82CC4BB60DB9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266" tIns="45633" rIns="91266" bIns="45633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xmlns="" id="{90709C6D-956A-42BB-AD5B-EA2B5C99A3A4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266" tIns="45633" rIns="91266" bIns="45633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25F1BA0A-F371-4074-ACF1-8A2B132B477E}" type="datetimeFigureOut">
              <a:rPr lang="ru-RU"/>
              <a:pPr>
                <a:defRPr/>
              </a:pPr>
              <a:t>16.05.2022</a:t>
            </a:fld>
            <a:endParaRPr lang="ru-RU"/>
          </a:p>
        </p:txBody>
      </p:sp>
      <p:sp>
        <p:nvSpPr>
          <p:cNvPr id="4" name="Образ слайда 3">
            <a:extLst>
              <a:ext uri="{FF2B5EF4-FFF2-40B4-BE49-F238E27FC236}">
                <a16:creationId xmlns:a16="http://schemas.microsoft.com/office/drawing/2014/main" xmlns="" id="{35A37781-DAD4-4BB6-BD5B-0747A18CFE49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92075" y="744538"/>
            <a:ext cx="6615113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266" tIns="45633" rIns="91266" bIns="45633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>
            <a:extLst>
              <a:ext uri="{FF2B5EF4-FFF2-40B4-BE49-F238E27FC236}">
                <a16:creationId xmlns:a16="http://schemas.microsoft.com/office/drawing/2014/main" xmlns="" id="{2EF92297-59B9-4A0C-B744-0E684976EF6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79450" y="4716463"/>
            <a:ext cx="5438775" cy="4467225"/>
          </a:xfrm>
          <a:prstGeom prst="rect">
            <a:avLst/>
          </a:prstGeom>
        </p:spPr>
        <p:txBody>
          <a:bodyPr vert="horz" lIns="91266" tIns="45633" rIns="91266" bIns="45633" rtlCol="0">
            <a:normAutofit/>
          </a:bodyPr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AD93D76E-513E-4F59-967A-673DBD6E43F2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266" tIns="45633" rIns="91266" bIns="45633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66F9A77E-7663-4221-BA0F-33C83D97E6A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wrap="square" lIns="91266" tIns="45633" rIns="91266" bIns="45633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A6C1F143-5F47-41DE-9D23-0B3F1AAA27B3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07252879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ga2f06e4a63_4_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46038" y="747713"/>
            <a:ext cx="6632575" cy="373221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0" name="Google Shape;60;ga2f06e4a63_4_21:notes"/>
          <p:cNvSpPr txBox="1">
            <a:spLocks noGrp="1"/>
          </p:cNvSpPr>
          <p:nvPr>
            <p:ph type="body" idx="1"/>
          </p:nvPr>
        </p:nvSpPr>
        <p:spPr>
          <a:xfrm>
            <a:off x="672486" y="4729491"/>
            <a:ext cx="5379877" cy="448057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02462183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Google Shape;84;ga3470ffdf3_0_10:notes">
            <a:extLst>
              <a:ext uri="{FF2B5EF4-FFF2-40B4-BE49-F238E27FC236}">
                <a16:creationId xmlns:a16="http://schemas.microsoft.com/office/drawing/2014/main" xmlns="" id="{DED7E56E-D70B-4144-9878-2C6A933B53E4}"/>
              </a:ext>
            </a:extLst>
          </p:cNvPr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  <p:sp>
        <p:nvSpPr>
          <p:cNvPr id="31746" name="Google Shape;85;ga3470ffdf3_0_10:notes">
            <a:extLst>
              <a:ext uri="{FF2B5EF4-FFF2-40B4-BE49-F238E27FC236}">
                <a16:creationId xmlns:a16="http://schemas.microsoft.com/office/drawing/2014/main" xmlns="" id="{49DF0E85-7174-A84F-B7BF-6348F878CEE3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buSzPts val="1100"/>
            </a:pPr>
            <a:endParaRPr lang="ru-RU" altLang="ru-RU" sz="11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13234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2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altLang="ru-RU" dirty="0"/>
          </a:p>
        </p:txBody>
      </p:sp>
      <p:sp>
        <p:nvSpPr>
          <p:cNvPr id="18436" name="Номер слайда 3"/>
          <p:cNvSpPr>
            <a:spLocks noGrp="1"/>
          </p:cNvSpPr>
          <p:nvPr>
            <p:ph type="sldNum" sz="quarter" idx="5"/>
          </p:nvPr>
        </p:nvSpPr>
        <p:spPr bwMode="auto">
          <a:xfrm>
            <a:off x="3849809" y="9378105"/>
            <a:ext cx="2946780" cy="493828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1B4C1B7-1127-43C9-800B-F5E709A58609}" type="slidenum">
              <a:rPr lang="ru-RU" smtClean="0">
                <a:solidFill>
                  <a:prstClr val="black"/>
                </a:solidFill>
                <a:latin typeface="Calibri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</a:t>
            </a:fld>
            <a:endParaRPr lang="ru-RU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97719749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Google Shape;84;ga3470ffdf3_0_10:notes">
            <a:extLst>
              <a:ext uri="{FF2B5EF4-FFF2-40B4-BE49-F238E27FC236}">
                <a16:creationId xmlns:a16="http://schemas.microsoft.com/office/drawing/2014/main" xmlns="" id="{CE6D00CB-D6B0-124F-B18F-461A8DC1A1CE}"/>
              </a:ext>
            </a:extLst>
          </p:cNvPr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  <p:sp>
        <p:nvSpPr>
          <p:cNvPr id="33794" name="Google Shape;85;ga3470ffdf3_0_10:notes">
            <a:extLst>
              <a:ext uri="{FF2B5EF4-FFF2-40B4-BE49-F238E27FC236}">
                <a16:creationId xmlns:a16="http://schemas.microsoft.com/office/drawing/2014/main" xmlns="" id="{EE3B44EF-4F69-A845-A7EC-917F07A816A8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buSzPts val="1100"/>
            </a:pPr>
            <a:endParaRPr lang="ru-RU" altLang="ru-RU" sz="11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308765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Google Shape;84;ga3470ffdf3_0_10:notes">
            <a:extLst>
              <a:ext uri="{FF2B5EF4-FFF2-40B4-BE49-F238E27FC236}">
                <a16:creationId xmlns:a16="http://schemas.microsoft.com/office/drawing/2014/main" xmlns="" id="{A768C30C-778E-2F46-A25E-F66FC70EEF3E}"/>
              </a:ext>
            </a:extLst>
          </p:cNvPr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  <p:sp>
        <p:nvSpPr>
          <p:cNvPr id="35842" name="Google Shape;85;ga3470ffdf3_0_10:notes">
            <a:extLst>
              <a:ext uri="{FF2B5EF4-FFF2-40B4-BE49-F238E27FC236}">
                <a16:creationId xmlns:a16="http://schemas.microsoft.com/office/drawing/2014/main" xmlns="" id="{11D39952-B729-784A-8DFE-576F7E284B4D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buSzPts val="1100"/>
            </a:pPr>
            <a:endParaRPr lang="ru-RU" altLang="ru-RU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610527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ga3470ffdf3_0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8" name="Google Shape;78;ga3470ffdf3_0_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0370279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ga3470ffdf3_0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8" name="Google Shape;78;ga3470ffdf3_0_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20368333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ga3470ffdf3_0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8" name="Google Shape;78;ga3470ffdf3_0_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99568938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ga3470ffdf3_0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8" name="Google Shape;78;ga3470ffdf3_0_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61095520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ga3470ffdf3_0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8" name="Google Shape;78;ga3470ffdf3_0_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/>
              <a:t>ГОСТ 28188 – </a:t>
            </a:r>
            <a:r>
              <a:rPr lang="ru-RU" dirty="0" err="1"/>
              <a:t>межгос</a:t>
            </a:r>
            <a:r>
              <a:rPr lang="ru-RU" dirty="0"/>
              <a:t> для России, Армении,</a:t>
            </a:r>
            <a:r>
              <a:rPr lang="ru-RU" baseline="0" dirty="0"/>
              <a:t> Узбекистана и Таджикистана, действует в России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62340206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ga3470ffdf3_0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8" name="Google Shape;78;ga3470ffdf3_0_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/>
              <a:t>ГОСТ 28188 – </a:t>
            </a:r>
            <a:r>
              <a:rPr lang="ru-RU" dirty="0" err="1"/>
              <a:t>межгос</a:t>
            </a:r>
            <a:r>
              <a:rPr lang="ru-RU" dirty="0"/>
              <a:t> для России, Армении,</a:t>
            </a:r>
            <a:r>
              <a:rPr lang="ru-RU" baseline="0" dirty="0"/>
              <a:t> Узбекистана и Таджикистана, действует в России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22048093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ga3470ffdf3_0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8" name="Google Shape;78;ga3470ffdf3_0_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/>
              <a:t>ГОСТ 28188 – </a:t>
            </a:r>
            <a:r>
              <a:rPr lang="ru-RU" dirty="0" err="1"/>
              <a:t>межгос</a:t>
            </a:r>
            <a:r>
              <a:rPr lang="ru-RU" dirty="0"/>
              <a:t> для России, Армении,</a:t>
            </a:r>
            <a:r>
              <a:rPr lang="ru-RU" baseline="0" dirty="0"/>
              <a:t> Узбекистана и Таджикистана, действует в России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56748943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ga3470ffdf3_0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8" name="Google Shape;78;ga3470ffdf3_0_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73830943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ga3470ffdf3_0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8" name="Google Shape;78;ga3470ffdf3_0_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/>
              <a:t>ГОСТ 28188 – </a:t>
            </a:r>
            <a:r>
              <a:rPr lang="ru-RU" dirty="0" err="1"/>
              <a:t>межгос</a:t>
            </a:r>
            <a:r>
              <a:rPr lang="ru-RU" dirty="0"/>
              <a:t> для России, Армении,</a:t>
            </a:r>
            <a:r>
              <a:rPr lang="ru-RU" baseline="0" dirty="0"/>
              <a:t> Узбекистана и Таджикистана, действует в России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35016735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ga3470ffdf3_0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8" name="Google Shape;78;ga3470ffdf3_0_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/>
              <a:t>ГОСТ 28188 – </a:t>
            </a:r>
            <a:r>
              <a:rPr lang="ru-RU" dirty="0" err="1"/>
              <a:t>межгос</a:t>
            </a:r>
            <a:r>
              <a:rPr lang="ru-RU" dirty="0"/>
              <a:t> для России, Армении,</a:t>
            </a:r>
            <a:r>
              <a:rPr lang="ru-RU" baseline="0" dirty="0"/>
              <a:t> Узбекистана и Таджикистана, действует в России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8089465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ga2f06e4a63_0_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263" y="746125"/>
            <a:ext cx="6624637" cy="37274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3" name="Google Shape;163;ga2f06e4a63_0_54:notes"/>
          <p:cNvSpPr txBox="1">
            <a:spLocks noGrp="1"/>
          </p:cNvSpPr>
          <p:nvPr>
            <p:ph type="body" idx="1"/>
          </p:nvPr>
        </p:nvSpPr>
        <p:spPr>
          <a:xfrm>
            <a:off x="676117" y="4722694"/>
            <a:ext cx="5408930" cy="447413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1433146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 slid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415611" y="992767"/>
            <a:ext cx="11360800" cy="2736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9pPr>
          </a:lstStyle>
          <a:p>
            <a:endParaRPr dirty="0"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415600" y="3778833"/>
            <a:ext cx="113608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>
              <a:spcBef>
                <a:spcPts val="0"/>
              </a:spcBef>
              <a:spcAft>
                <a:spcPts val="0"/>
              </a:spcAft>
            </a:pPr>
            <a:fld id="{00000000-1234-1234-1234-123412341234}" type="slidenum">
              <a:rPr lang="ru" smtClean="0"/>
              <a:pPr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ru"/>
          </a:p>
        </p:txBody>
      </p:sp>
    </p:spTree>
    <p:extLst>
      <p:ext uri="{BB962C8B-B14F-4D97-AF65-F5344CB8AC3E}">
        <p14:creationId xmlns:p14="http://schemas.microsoft.com/office/powerpoint/2010/main" val="10051860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 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415600" y="2867800"/>
            <a:ext cx="11360800" cy="1122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>
              <a:spcBef>
                <a:spcPts val="0"/>
              </a:spcBef>
              <a:spcAft>
                <a:spcPts val="0"/>
              </a:spcAft>
            </a:pPr>
            <a:fld id="{00000000-1234-1234-1234-123412341234}" type="slidenum">
              <a:rPr lang="ru" smtClean="0"/>
              <a:pPr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ru"/>
          </a:p>
        </p:txBody>
      </p:sp>
    </p:spTree>
    <p:extLst>
      <p:ext uri="{BB962C8B-B14F-4D97-AF65-F5344CB8AC3E}">
        <p14:creationId xmlns:p14="http://schemas.microsoft.com/office/powerpoint/2010/main" val="13696372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8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415600" y="1536633"/>
            <a:ext cx="113608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57189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219170" lvl="1" indent="-423323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2pPr>
            <a:lvl3pPr marL="1828754" lvl="2" indent="-423323">
              <a:spcBef>
                <a:spcPts val="2133"/>
              </a:spcBef>
              <a:spcAft>
                <a:spcPts val="0"/>
              </a:spcAft>
              <a:buSzPts val="1400"/>
              <a:buChar char="■"/>
              <a:defRPr/>
            </a:lvl3pPr>
            <a:lvl4pPr marL="2438339" lvl="3" indent="-423323">
              <a:spcBef>
                <a:spcPts val="2133"/>
              </a:spcBef>
              <a:spcAft>
                <a:spcPts val="0"/>
              </a:spcAft>
              <a:buSzPts val="1400"/>
              <a:buChar char="●"/>
              <a:defRPr/>
            </a:lvl4pPr>
            <a:lvl5pPr marL="3047924" lvl="4" indent="-423323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5pPr>
            <a:lvl6pPr marL="3657509" lvl="5" indent="-423323">
              <a:spcBef>
                <a:spcPts val="2133"/>
              </a:spcBef>
              <a:spcAft>
                <a:spcPts val="0"/>
              </a:spcAft>
              <a:buSzPts val="1400"/>
              <a:buChar char="■"/>
              <a:defRPr/>
            </a:lvl6pPr>
            <a:lvl7pPr marL="4267093" lvl="6" indent="-423323">
              <a:spcBef>
                <a:spcPts val="2133"/>
              </a:spcBef>
              <a:spcAft>
                <a:spcPts val="0"/>
              </a:spcAft>
              <a:buSzPts val="1400"/>
              <a:buChar char="●"/>
              <a:defRPr/>
            </a:lvl7pPr>
            <a:lvl8pPr marL="4876678" lvl="7" indent="-423323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8pPr>
            <a:lvl9pPr marL="5486263" lvl="8" indent="-423323">
              <a:spcBef>
                <a:spcPts val="2133"/>
              </a:spcBef>
              <a:spcAft>
                <a:spcPts val="2133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>
              <a:spcBef>
                <a:spcPts val="0"/>
              </a:spcBef>
              <a:spcAft>
                <a:spcPts val="0"/>
              </a:spcAft>
            </a:pPr>
            <a:fld id="{00000000-1234-1234-1234-123412341234}" type="slidenum">
              <a:rPr lang="ru" smtClean="0"/>
              <a:pPr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ru"/>
          </a:p>
        </p:txBody>
      </p:sp>
    </p:spTree>
    <p:extLst>
      <p:ext uri="{BB962C8B-B14F-4D97-AF65-F5344CB8AC3E}">
        <p14:creationId xmlns:p14="http://schemas.microsoft.com/office/powerpoint/2010/main" val="11633220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 and two 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8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415600" y="1536633"/>
            <a:ext cx="53332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23323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867"/>
            </a:lvl1pPr>
            <a:lvl2pPr marL="1219170" lvl="1" indent="-40639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>
              <a:spcBef>
                <a:spcPts val="2133"/>
              </a:spcBef>
              <a:spcAft>
                <a:spcPts val="2133"/>
              </a:spcAft>
              <a:buSzPts val="1200"/>
              <a:buChar char="■"/>
              <a:defRPr sz="16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6443200" y="1536633"/>
            <a:ext cx="53332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23323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867"/>
            </a:lvl1pPr>
            <a:lvl2pPr marL="1219170" lvl="1" indent="-40639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>
              <a:spcBef>
                <a:spcPts val="2133"/>
              </a:spcBef>
              <a:spcAft>
                <a:spcPts val="2133"/>
              </a:spcAft>
              <a:buSzPts val="1200"/>
              <a:buChar char="■"/>
              <a:defRPr sz="16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>
              <a:spcBef>
                <a:spcPts val="0"/>
              </a:spcBef>
              <a:spcAft>
                <a:spcPts val="0"/>
              </a:spcAft>
            </a:pPr>
            <a:fld id="{00000000-1234-1234-1234-123412341234}" type="slidenum">
              <a:rPr lang="ru" smtClean="0"/>
              <a:pPr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ru"/>
          </a:p>
        </p:txBody>
      </p:sp>
    </p:spTree>
    <p:extLst>
      <p:ext uri="{BB962C8B-B14F-4D97-AF65-F5344CB8AC3E}">
        <p14:creationId xmlns:p14="http://schemas.microsoft.com/office/powerpoint/2010/main" val="38090353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 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8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>
              <a:spcBef>
                <a:spcPts val="0"/>
              </a:spcBef>
              <a:spcAft>
                <a:spcPts val="0"/>
              </a:spcAft>
            </a:pPr>
            <a:fld id="{00000000-1234-1234-1234-123412341234}" type="slidenum">
              <a:rPr lang="ru" smtClean="0"/>
              <a:pPr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ru"/>
          </a:p>
        </p:txBody>
      </p:sp>
    </p:spTree>
    <p:extLst>
      <p:ext uri="{BB962C8B-B14F-4D97-AF65-F5344CB8AC3E}">
        <p14:creationId xmlns:p14="http://schemas.microsoft.com/office/powerpoint/2010/main" val="38822411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 column 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415600" y="740800"/>
            <a:ext cx="3744000" cy="1007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415600" y="1852800"/>
            <a:ext cx="3744000" cy="4239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0639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600"/>
            </a:lvl1pPr>
            <a:lvl2pPr marL="1219170" lvl="1" indent="-40639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>
              <a:spcBef>
                <a:spcPts val="2133"/>
              </a:spcBef>
              <a:spcAft>
                <a:spcPts val="2133"/>
              </a:spcAft>
              <a:buSzPts val="1200"/>
              <a:buChar char="■"/>
              <a:defRPr sz="16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>
              <a:spcBef>
                <a:spcPts val="0"/>
              </a:spcBef>
              <a:spcAft>
                <a:spcPts val="0"/>
              </a:spcAft>
            </a:pPr>
            <a:fld id="{00000000-1234-1234-1234-123412341234}" type="slidenum">
              <a:rPr lang="ru" smtClean="0"/>
              <a:pPr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ru"/>
          </a:p>
        </p:txBody>
      </p:sp>
    </p:spTree>
    <p:extLst>
      <p:ext uri="{BB962C8B-B14F-4D97-AF65-F5344CB8AC3E}">
        <p14:creationId xmlns:p14="http://schemas.microsoft.com/office/powerpoint/2010/main" val="8451644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 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653667" y="600200"/>
            <a:ext cx="8490400" cy="5454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>
              <a:spcBef>
                <a:spcPts val="0"/>
              </a:spcBef>
              <a:spcAft>
                <a:spcPts val="0"/>
              </a:spcAft>
            </a:pPr>
            <a:fld id="{00000000-1234-1234-1234-123412341234}" type="slidenum">
              <a:rPr lang="ru" smtClean="0"/>
              <a:pPr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ru"/>
          </a:p>
        </p:txBody>
      </p:sp>
    </p:spTree>
    <p:extLst>
      <p:ext uri="{BB962C8B-B14F-4D97-AF65-F5344CB8AC3E}">
        <p14:creationId xmlns:p14="http://schemas.microsoft.com/office/powerpoint/2010/main" val="15003746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 title and 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6096000" y="-167"/>
            <a:ext cx="6096000" cy="6858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354000" y="1644233"/>
            <a:ext cx="5393600" cy="1976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354000" y="3737433"/>
            <a:ext cx="5393600" cy="164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6586000" y="965433"/>
            <a:ext cx="5116000" cy="492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609585" lvl="0" indent="-457189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219170" lvl="1" indent="-423323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2pPr>
            <a:lvl3pPr marL="1828754" lvl="2" indent="-423323">
              <a:spcBef>
                <a:spcPts val="2133"/>
              </a:spcBef>
              <a:spcAft>
                <a:spcPts val="0"/>
              </a:spcAft>
              <a:buSzPts val="1400"/>
              <a:buChar char="■"/>
              <a:defRPr/>
            </a:lvl3pPr>
            <a:lvl4pPr marL="2438339" lvl="3" indent="-423323">
              <a:spcBef>
                <a:spcPts val="2133"/>
              </a:spcBef>
              <a:spcAft>
                <a:spcPts val="0"/>
              </a:spcAft>
              <a:buSzPts val="1400"/>
              <a:buChar char="●"/>
              <a:defRPr/>
            </a:lvl4pPr>
            <a:lvl5pPr marL="3047924" lvl="4" indent="-423323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5pPr>
            <a:lvl6pPr marL="3657509" lvl="5" indent="-423323">
              <a:spcBef>
                <a:spcPts val="2133"/>
              </a:spcBef>
              <a:spcAft>
                <a:spcPts val="0"/>
              </a:spcAft>
              <a:buSzPts val="1400"/>
              <a:buChar char="■"/>
              <a:defRPr/>
            </a:lvl6pPr>
            <a:lvl7pPr marL="4267093" lvl="6" indent="-423323">
              <a:spcBef>
                <a:spcPts val="2133"/>
              </a:spcBef>
              <a:spcAft>
                <a:spcPts val="0"/>
              </a:spcAft>
              <a:buSzPts val="1400"/>
              <a:buChar char="●"/>
              <a:defRPr/>
            </a:lvl7pPr>
            <a:lvl8pPr marL="4876678" lvl="7" indent="-423323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8pPr>
            <a:lvl9pPr marL="5486263" lvl="8" indent="-423323">
              <a:spcBef>
                <a:spcPts val="2133"/>
              </a:spcBef>
              <a:spcAft>
                <a:spcPts val="2133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>
              <a:spcBef>
                <a:spcPts val="0"/>
              </a:spcBef>
              <a:spcAft>
                <a:spcPts val="0"/>
              </a:spcAft>
            </a:pPr>
            <a:fld id="{00000000-1234-1234-1234-123412341234}" type="slidenum">
              <a:rPr lang="ru" smtClean="0"/>
              <a:pPr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ru"/>
          </a:p>
        </p:txBody>
      </p:sp>
    </p:spTree>
    <p:extLst>
      <p:ext uri="{BB962C8B-B14F-4D97-AF65-F5344CB8AC3E}">
        <p14:creationId xmlns:p14="http://schemas.microsoft.com/office/powerpoint/2010/main" val="29038305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415600" y="5640767"/>
            <a:ext cx="7998400" cy="80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609585" lvl="0" indent="-30479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>
              <a:spcBef>
                <a:spcPts val="0"/>
              </a:spcBef>
              <a:spcAft>
                <a:spcPts val="0"/>
              </a:spcAft>
            </a:pPr>
            <a:fld id="{00000000-1234-1234-1234-123412341234}" type="slidenum">
              <a:rPr lang="ru" smtClean="0"/>
              <a:pPr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ru"/>
          </a:p>
        </p:txBody>
      </p:sp>
    </p:spTree>
    <p:extLst>
      <p:ext uri="{BB962C8B-B14F-4D97-AF65-F5344CB8AC3E}">
        <p14:creationId xmlns:p14="http://schemas.microsoft.com/office/powerpoint/2010/main" val="3489493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 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415600" y="1474833"/>
            <a:ext cx="11360800" cy="26180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415600" y="4202967"/>
            <a:ext cx="11360800" cy="1734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57189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219170" lvl="1" indent="-423323" algn="ctr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2pPr>
            <a:lvl3pPr marL="1828754" lvl="2" indent="-423323" algn="ctr">
              <a:spcBef>
                <a:spcPts val="2133"/>
              </a:spcBef>
              <a:spcAft>
                <a:spcPts val="0"/>
              </a:spcAft>
              <a:buSzPts val="1400"/>
              <a:buChar char="■"/>
              <a:defRPr/>
            </a:lvl3pPr>
            <a:lvl4pPr marL="2438339" lvl="3" indent="-423323" algn="ctr">
              <a:spcBef>
                <a:spcPts val="2133"/>
              </a:spcBef>
              <a:spcAft>
                <a:spcPts val="0"/>
              </a:spcAft>
              <a:buSzPts val="1400"/>
              <a:buChar char="●"/>
              <a:defRPr/>
            </a:lvl4pPr>
            <a:lvl5pPr marL="3047924" lvl="4" indent="-423323" algn="ctr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5pPr>
            <a:lvl6pPr marL="3657509" lvl="5" indent="-423323" algn="ctr">
              <a:spcBef>
                <a:spcPts val="2133"/>
              </a:spcBef>
              <a:spcAft>
                <a:spcPts val="0"/>
              </a:spcAft>
              <a:buSzPts val="1400"/>
              <a:buChar char="■"/>
              <a:defRPr/>
            </a:lvl6pPr>
            <a:lvl7pPr marL="4267093" lvl="6" indent="-423323" algn="ctr">
              <a:spcBef>
                <a:spcPts val="2133"/>
              </a:spcBef>
              <a:spcAft>
                <a:spcPts val="0"/>
              </a:spcAft>
              <a:buSzPts val="1400"/>
              <a:buChar char="●"/>
              <a:defRPr/>
            </a:lvl7pPr>
            <a:lvl8pPr marL="4876678" lvl="7" indent="-423323" algn="ctr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8pPr>
            <a:lvl9pPr marL="5486263" lvl="8" indent="-423323" algn="ctr">
              <a:spcBef>
                <a:spcPts val="2133"/>
              </a:spcBef>
              <a:spcAft>
                <a:spcPts val="2133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>
              <a:spcBef>
                <a:spcPts val="0"/>
              </a:spcBef>
              <a:spcAft>
                <a:spcPts val="0"/>
              </a:spcAft>
            </a:pPr>
            <a:fld id="{00000000-1234-1234-1234-123412341234}" type="slidenum">
              <a:rPr lang="ru" smtClean="0"/>
              <a:pPr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ru"/>
          </a:p>
        </p:txBody>
      </p:sp>
    </p:spTree>
    <p:extLst>
      <p:ext uri="{BB962C8B-B14F-4D97-AF65-F5344CB8AC3E}">
        <p14:creationId xmlns:p14="http://schemas.microsoft.com/office/powerpoint/2010/main" val="1476935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1613FA-C6AF-174C-BFBE-86CB7270399C}" type="datetimeFigureOut">
              <a:rPr lang="ru-RU" smtClean="0"/>
              <a:t>16.05.2022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38F042-CC8E-5949-927E-CE2E6665887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574232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 slid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415611" y="992767"/>
            <a:ext cx="11360800" cy="2736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9pPr>
          </a:lstStyle>
          <a:p>
            <a:endParaRPr dirty="0"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415600" y="3778833"/>
            <a:ext cx="113608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ru">
                <a:solidFill>
                  <a:srgbClr val="595959"/>
                </a:solidFill>
              </a:rPr>
              <a:pPr/>
              <a:t>‹#›</a:t>
            </a:fld>
            <a:endParaRPr>
              <a:solidFill>
                <a:srgbClr val="59595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61397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/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 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415600" y="2867800"/>
            <a:ext cx="11360800" cy="1122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ru">
                <a:solidFill>
                  <a:srgbClr val="595959"/>
                </a:solidFill>
              </a:rPr>
              <a:pPr/>
              <a:t>‹#›</a:t>
            </a:fld>
            <a:endParaRPr>
              <a:solidFill>
                <a:srgbClr val="59595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65771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8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415600" y="1536633"/>
            <a:ext cx="113608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57189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219170" lvl="1" indent="-423323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2pPr>
            <a:lvl3pPr marL="1828754" lvl="2" indent="-423323">
              <a:spcBef>
                <a:spcPts val="2133"/>
              </a:spcBef>
              <a:spcAft>
                <a:spcPts val="0"/>
              </a:spcAft>
              <a:buSzPts val="1400"/>
              <a:buChar char="■"/>
              <a:defRPr/>
            </a:lvl3pPr>
            <a:lvl4pPr marL="2438339" lvl="3" indent="-423323">
              <a:spcBef>
                <a:spcPts val="2133"/>
              </a:spcBef>
              <a:spcAft>
                <a:spcPts val="0"/>
              </a:spcAft>
              <a:buSzPts val="1400"/>
              <a:buChar char="●"/>
              <a:defRPr/>
            </a:lvl4pPr>
            <a:lvl5pPr marL="3047924" lvl="4" indent="-423323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5pPr>
            <a:lvl6pPr marL="3657509" lvl="5" indent="-423323">
              <a:spcBef>
                <a:spcPts val="2133"/>
              </a:spcBef>
              <a:spcAft>
                <a:spcPts val="0"/>
              </a:spcAft>
              <a:buSzPts val="1400"/>
              <a:buChar char="■"/>
              <a:defRPr/>
            </a:lvl6pPr>
            <a:lvl7pPr marL="4267093" lvl="6" indent="-423323">
              <a:spcBef>
                <a:spcPts val="2133"/>
              </a:spcBef>
              <a:spcAft>
                <a:spcPts val="0"/>
              </a:spcAft>
              <a:buSzPts val="1400"/>
              <a:buChar char="●"/>
              <a:defRPr/>
            </a:lvl7pPr>
            <a:lvl8pPr marL="4876678" lvl="7" indent="-423323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8pPr>
            <a:lvl9pPr marL="5486263" lvl="8" indent="-423323">
              <a:spcBef>
                <a:spcPts val="2133"/>
              </a:spcBef>
              <a:spcAft>
                <a:spcPts val="2133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ru">
                <a:solidFill>
                  <a:srgbClr val="595959"/>
                </a:solidFill>
              </a:rPr>
              <a:pPr/>
              <a:t>‹#›</a:t>
            </a:fld>
            <a:endParaRPr>
              <a:solidFill>
                <a:srgbClr val="59595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03302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 and two 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8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415600" y="1536633"/>
            <a:ext cx="53332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23323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867"/>
            </a:lvl1pPr>
            <a:lvl2pPr marL="1219170" lvl="1" indent="-40639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>
              <a:spcBef>
                <a:spcPts val="2133"/>
              </a:spcBef>
              <a:spcAft>
                <a:spcPts val="2133"/>
              </a:spcAft>
              <a:buSzPts val="1200"/>
              <a:buChar char="■"/>
              <a:defRPr sz="16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6443200" y="1536633"/>
            <a:ext cx="53332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23323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867"/>
            </a:lvl1pPr>
            <a:lvl2pPr marL="1219170" lvl="1" indent="-40639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>
              <a:spcBef>
                <a:spcPts val="2133"/>
              </a:spcBef>
              <a:spcAft>
                <a:spcPts val="2133"/>
              </a:spcAft>
              <a:buSzPts val="1200"/>
              <a:buChar char="■"/>
              <a:defRPr sz="16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ru">
                <a:solidFill>
                  <a:srgbClr val="595959"/>
                </a:solidFill>
              </a:rPr>
              <a:pPr/>
              <a:t>‹#›</a:t>
            </a:fld>
            <a:endParaRPr>
              <a:solidFill>
                <a:srgbClr val="59595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35097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 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8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ru">
                <a:solidFill>
                  <a:srgbClr val="595959"/>
                </a:solidFill>
              </a:rPr>
              <a:pPr/>
              <a:t>‹#›</a:t>
            </a:fld>
            <a:endParaRPr>
              <a:solidFill>
                <a:srgbClr val="59595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68368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 column 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415600" y="740800"/>
            <a:ext cx="3744000" cy="1007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415600" y="1852800"/>
            <a:ext cx="3744000" cy="4239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0639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600"/>
            </a:lvl1pPr>
            <a:lvl2pPr marL="1219170" lvl="1" indent="-40639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>
              <a:spcBef>
                <a:spcPts val="2133"/>
              </a:spcBef>
              <a:spcAft>
                <a:spcPts val="2133"/>
              </a:spcAft>
              <a:buSzPts val="1200"/>
              <a:buChar char="■"/>
              <a:defRPr sz="16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ru">
                <a:solidFill>
                  <a:srgbClr val="595959"/>
                </a:solidFill>
              </a:rPr>
              <a:pPr/>
              <a:t>‹#›</a:t>
            </a:fld>
            <a:endParaRPr>
              <a:solidFill>
                <a:srgbClr val="59595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33144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 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653667" y="600200"/>
            <a:ext cx="8490400" cy="5454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ru">
                <a:solidFill>
                  <a:srgbClr val="595959"/>
                </a:solidFill>
              </a:rPr>
              <a:pPr/>
              <a:t>‹#›</a:t>
            </a:fld>
            <a:endParaRPr>
              <a:solidFill>
                <a:srgbClr val="59595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00520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 title and 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6096000" y="-167"/>
            <a:ext cx="6096000" cy="6858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354000" y="1644233"/>
            <a:ext cx="5393600" cy="1976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354000" y="3737433"/>
            <a:ext cx="5393600" cy="164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6586000" y="965433"/>
            <a:ext cx="5116000" cy="492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609585" lvl="0" indent="-457189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219170" lvl="1" indent="-423323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2pPr>
            <a:lvl3pPr marL="1828754" lvl="2" indent="-423323">
              <a:spcBef>
                <a:spcPts val="2133"/>
              </a:spcBef>
              <a:spcAft>
                <a:spcPts val="0"/>
              </a:spcAft>
              <a:buSzPts val="1400"/>
              <a:buChar char="■"/>
              <a:defRPr/>
            </a:lvl3pPr>
            <a:lvl4pPr marL="2438339" lvl="3" indent="-423323">
              <a:spcBef>
                <a:spcPts val="2133"/>
              </a:spcBef>
              <a:spcAft>
                <a:spcPts val="0"/>
              </a:spcAft>
              <a:buSzPts val="1400"/>
              <a:buChar char="●"/>
              <a:defRPr/>
            </a:lvl4pPr>
            <a:lvl5pPr marL="3047924" lvl="4" indent="-423323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5pPr>
            <a:lvl6pPr marL="3657509" lvl="5" indent="-423323">
              <a:spcBef>
                <a:spcPts val="2133"/>
              </a:spcBef>
              <a:spcAft>
                <a:spcPts val="0"/>
              </a:spcAft>
              <a:buSzPts val="1400"/>
              <a:buChar char="■"/>
              <a:defRPr/>
            </a:lvl6pPr>
            <a:lvl7pPr marL="4267093" lvl="6" indent="-423323">
              <a:spcBef>
                <a:spcPts val="2133"/>
              </a:spcBef>
              <a:spcAft>
                <a:spcPts val="0"/>
              </a:spcAft>
              <a:buSzPts val="1400"/>
              <a:buChar char="●"/>
              <a:defRPr/>
            </a:lvl7pPr>
            <a:lvl8pPr marL="4876678" lvl="7" indent="-423323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8pPr>
            <a:lvl9pPr marL="5486263" lvl="8" indent="-423323">
              <a:spcBef>
                <a:spcPts val="2133"/>
              </a:spcBef>
              <a:spcAft>
                <a:spcPts val="2133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ru">
                <a:solidFill>
                  <a:srgbClr val="595959"/>
                </a:solidFill>
              </a:rPr>
              <a:pPr/>
              <a:t>‹#›</a:t>
            </a:fld>
            <a:endParaRPr>
              <a:solidFill>
                <a:srgbClr val="59595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78974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415600" y="5640767"/>
            <a:ext cx="7998400" cy="80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609585" lvl="0" indent="-30479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ru">
                <a:solidFill>
                  <a:srgbClr val="595959"/>
                </a:solidFill>
              </a:rPr>
              <a:pPr/>
              <a:t>‹#›</a:t>
            </a:fld>
            <a:endParaRPr>
              <a:solidFill>
                <a:srgbClr val="59595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37753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 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415600" y="1474833"/>
            <a:ext cx="11360800" cy="26180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415600" y="4202967"/>
            <a:ext cx="11360800" cy="1734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57189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219170" lvl="1" indent="-423323" algn="ctr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2pPr>
            <a:lvl3pPr marL="1828754" lvl="2" indent="-423323" algn="ctr">
              <a:spcBef>
                <a:spcPts val="2133"/>
              </a:spcBef>
              <a:spcAft>
                <a:spcPts val="0"/>
              </a:spcAft>
              <a:buSzPts val="1400"/>
              <a:buChar char="■"/>
              <a:defRPr/>
            </a:lvl3pPr>
            <a:lvl4pPr marL="2438339" lvl="3" indent="-423323" algn="ctr">
              <a:spcBef>
                <a:spcPts val="2133"/>
              </a:spcBef>
              <a:spcAft>
                <a:spcPts val="0"/>
              </a:spcAft>
              <a:buSzPts val="1400"/>
              <a:buChar char="●"/>
              <a:defRPr/>
            </a:lvl4pPr>
            <a:lvl5pPr marL="3047924" lvl="4" indent="-423323" algn="ctr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5pPr>
            <a:lvl6pPr marL="3657509" lvl="5" indent="-423323" algn="ctr">
              <a:spcBef>
                <a:spcPts val="2133"/>
              </a:spcBef>
              <a:spcAft>
                <a:spcPts val="0"/>
              </a:spcAft>
              <a:buSzPts val="1400"/>
              <a:buChar char="■"/>
              <a:defRPr/>
            </a:lvl6pPr>
            <a:lvl7pPr marL="4267093" lvl="6" indent="-423323" algn="ctr">
              <a:spcBef>
                <a:spcPts val="2133"/>
              </a:spcBef>
              <a:spcAft>
                <a:spcPts val="0"/>
              </a:spcAft>
              <a:buSzPts val="1400"/>
              <a:buChar char="●"/>
              <a:defRPr/>
            </a:lvl7pPr>
            <a:lvl8pPr marL="4876678" lvl="7" indent="-423323" algn="ctr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8pPr>
            <a:lvl9pPr marL="5486263" lvl="8" indent="-423323" algn="ctr">
              <a:spcBef>
                <a:spcPts val="2133"/>
              </a:spcBef>
              <a:spcAft>
                <a:spcPts val="2133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ru">
                <a:solidFill>
                  <a:srgbClr val="595959"/>
                </a:solidFill>
              </a:rPr>
              <a:pPr/>
              <a:t>‹#›</a:t>
            </a:fld>
            <a:endParaRPr>
              <a:solidFill>
                <a:srgbClr val="59595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37494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</a:pPr>
            <a:fld id="{531613FA-C6AF-174C-BFBE-86CB7270399C}" type="datetimeFigureOut">
              <a:rPr lang="ru-RU" sz="1867" kern="0" smtClean="0">
                <a:solidFill>
                  <a:srgbClr val="000000"/>
                </a:solidFill>
                <a:latin typeface="Arial"/>
                <a:cs typeface="Arial"/>
                <a:sym typeface="Arial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</a:pPr>
              <a:t>16.05.2022</a:t>
            </a:fld>
            <a:endParaRPr lang="ru-RU"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</a:pPr>
            <a:endParaRPr lang="ru-RU"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38F042-CC8E-5949-927E-CE2E66658877}" type="slidenum">
              <a:rPr lang="ru-RU" smtClean="0">
                <a:solidFill>
                  <a:srgbClr val="595959"/>
                </a:solidFill>
              </a:rPr>
              <a:pPr/>
              <a:t>‹#›</a:t>
            </a:fld>
            <a:endParaRPr lang="ru-RU">
              <a:solidFill>
                <a:srgbClr val="59595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48564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622935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C0A8A203-12ED-C649-9A52-D42E21A9020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5745" y="349070"/>
            <a:ext cx="1093295" cy="1079397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3B963384-C82B-D840-88E7-F287B8BBC4D8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37973" y="374009"/>
            <a:ext cx="1808284" cy="272948"/>
          </a:xfrm>
          <a:prstGeom prst="rect">
            <a:avLst/>
          </a:prstGeom>
        </p:spPr>
      </p:pic>
      <p:sp>
        <p:nvSpPr>
          <p:cNvPr id="4" name="Rectangle 35">
            <a:extLst>
              <a:ext uri="{FF2B5EF4-FFF2-40B4-BE49-F238E27FC236}">
                <a16:creationId xmlns:a16="http://schemas.microsoft.com/office/drawing/2014/main" xmlns="" id="{6518449C-D4D4-2D48-87CB-5D3CA676B2C8}"/>
              </a:ext>
            </a:extLst>
          </p:cNvPr>
          <p:cNvSpPr/>
          <p:nvPr userDrawn="1"/>
        </p:nvSpPr>
        <p:spPr>
          <a:xfrm>
            <a:off x="-12032" y="6509084"/>
            <a:ext cx="357775" cy="360948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fld id="{C283FB26-2861-914D-A101-F628D7F74167}" type="slidenum">
              <a:rPr lang="en-US" sz="1000" smtClean="0">
                <a:solidFill>
                  <a:prstClr val="white"/>
                </a:solidFill>
                <a:latin typeface="Proxima Nova Light" panose="02000506030000020004" pitchFamily="2" charset="0"/>
              </a:rPr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ru-RU" sz="1000" dirty="0">
              <a:solidFill>
                <a:prstClr val="white"/>
              </a:solidFill>
              <a:latin typeface="Proxima Nova Light" panose="0200050603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81646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292F384B-20CD-8F4D-8808-40084DFCBBC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37973" y="374009"/>
            <a:ext cx="1808284" cy="272948"/>
          </a:xfrm>
          <a:prstGeom prst="rect">
            <a:avLst/>
          </a:prstGeom>
        </p:spPr>
      </p:pic>
      <p:sp>
        <p:nvSpPr>
          <p:cNvPr id="4" name="Rectangle 35">
            <a:extLst>
              <a:ext uri="{FF2B5EF4-FFF2-40B4-BE49-F238E27FC236}">
                <a16:creationId xmlns:a16="http://schemas.microsoft.com/office/drawing/2014/main" xmlns="" id="{E22EC634-AEC6-7B4A-8387-BE791C753911}"/>
              </a:ext>
            </a:extLst>
          </p:cNvPr>
          <p:cNvSpPr/>
          <p:nvPr userDrawn="1"/>
        </p:nvSpPr>
        <p:spPr>
          <a:xfrm>
            <a:off x="-12032" y="6509084"/>
            <a:ext cx="357775" cy="360948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fld id="{C283FB26-2861-914D-A101-F628D7F74167}" type="slidenum">
              <a:rPr lang="en-US" sz="1000" smtClean="0">
                <a:solidFill>
                  <a:prstClr val="white"/>
                </a:solidFill>
                <a:latin typeface="Proxima Nova Light" panose="02000506030000020004" pitchFamily="2" charset="0"/>
              </a:rPr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ru-RU" sz="1000" dirty="0">
              <a:solidFill>
                <a:prstClr val="white"/>
              </a:solidFill>
              <a:latin typeface="Proxima Nova Light" panose="0200050603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08483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906831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465141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51B8568B-D47B-4A59-BF44-F1511BA16EE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591CDC5F-58D6-4973-8C75-19A43DD5D5B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72E4825D-DF8D-4530-8A81-022B4FAEDA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fld id="{24199750-5CD3-4A1D-A21C-06F0ED9A98C9}" type="datetimeFigureOut">
              <a:rPr lang="ru-RU" smtClean="0">
                <a:solidFill>
                  <a:prstClr val="black"/>
                </a:solidFill>
                <a:latin typeface="Calibri" panose="020F0502020204030204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t>16.05.2022</a:t>
            </a:fld>
            <a:endParaRPr lang="ru-RU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E8CA8099-7E7C-47F6-AF14-D3AB7F9F8B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8DD4A15C-625E-4E43-80A5-E64722D2C6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fld id="{016954EB-D076-4A15-840F-C895C822BF77}" type="slidenum">
              <a:rPr lang="ru-RU" smtClean="0">
                <a:solidFill>
                  <a:prstClr val="black"/>
                </a:solidFill>
                <a:latin typeface="Calibri" panose="020F0502020204030204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ru-RU">
              <a:solidFill>
                <a:prstClr val="black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166947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2_Title Slide"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5">
            <a:extLst>
              <a:ext uri="{FF2B5EF4-FFF2-40B4-BE49-F238E27FC236}">
                <a16:creationId xmlns:a16="http://schemas.microsoft.com/office/drawing/2014/main" xmlns="" id="{6819BAE7-A93F-8443-BADB-1F42859C3F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16826" y="1410045"/>
            <a:ext cx="10337520" cy="3092381"/>
          </a:xfrm>
          <a:prstGeom prst="rect">
            <a:avLst/>
          </a:prstGeom>
        </p:spPr>
        <p:txBody>
          <a:bodyPr lIns="0" tIns="0" rIns="0" bIns="0" anchor="t" anchorCtr="0"/>
          <a:lstStyle>
            <a:lvl1pPr>
              <a:lnSpc>
                <a:spcPct val="100000"/>
              </a:lnSpc>
              <a:defRPr sz="6000" b="1" i="0">
                <a:solidFill>
                  <a:schemeClr val="bg1"/>
                </a:solidFill>
                <a:latin typeface="Bebas Neue Bold" panose="020B0606020202050201" pitchFamily="34" charset="0"/>
              </a:defRPr>
            </a:lvl1pPr>
          </a:lstStyle>
          <a:p>
            <a:endParaRPr lang="ru-RU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F073253B-32A4-7F45-A03B-F83B905510E7}"/>
              </a:ext>
            </a:extLst>
          </p:cNvPr>
          <p:cNvSpPr>
            <a:spLocks noGrp="1"/>
          </p:cNvSpPr>
          <p:nvPr>
            <p:ph type="subTitle" idx="11"/>
          </p:nvPr>
        </p:nvSpPr>
        <p:spPr>
          <a:xfrm>
            <a:off x="1016827" y="5493138"/>
            <a:ext cx="8443784" cy="343525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000" b="0" i="0">
                <a:solidFill>
                  <a:schemeClr val="bg1"/>
                </a:solidFill>
                <a:latin typeface="Proxima Nova Rg" panose="02000506030000020004" pitchFamily="2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endParaRPr lang="ru-RU"/>
          </a:p>
        </p:txBody>
      </p:sp>
      <p:sp>
        <p:nvSpPr>
          <p:cNvPr id="4" name="Текст 2">
            <a:extLst>
              <a:ext uri="{FF2B5EF4-FFF2-40B4-BE49-F238E27FC236}">
                <a16:creationId xmlns:a16="http://schemas.microsoft.com/office/drawing/2014/main" xmlns="" id="{5656472B-13E0-0E4F-BE7D-8999A24328B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16828" y="5836663"/>
            <a:ext cx="8443784" cy="3435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 b="0" i="0">
                <a:solidFill>
                  <a:schemeClr val="bg1"/>
                </a:solidFill>
                <a:latin typeface="Proxima Nova Rg" panose="02000506030000020004" pitchFamily="2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929222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3_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Изображение выглядит как часы, счетчик&#10;&#10;Автоматически созданное описание">
            <a:extLst>
              <a:ext uri="{FF2B5EF4-FFF2-40B4-BE49-F238E27FC236}">
                <a16:creationId xmlns:a16="http://schemas.microsoft.com/office/drawing/2014/main" xmlns="" id="{2A7CAC9F-BD37-3543-BA61-DCF8DF55904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2153920"/>
          </a:xfrm>
          <a:prstGeom prst="rect">
            <a:avLst/>
          </a:prstGeom>
        </p:spPr>
      </p:pic>
      <p:sp>
        <p:nvSpPr>
          <p:cNvPr id="4" name="Rectangle 35">
            <a:extLst>
              <a:ext uri="{FF2B5EF4-FFF2-40B4-BE49-F238E27FC236}">
                <a16:creationId xmlns:a16="http://schemas.microsoft.com/office/drawing/2014/main" xmlns="" id="{6518449C-D4D4-2D48-87CB-5D3CA676B2C8}"/>
              </a:ext>
            </a:extLst>
          </p:cNvPr>
          <p:cNvSpPr/>
          <p:nvPr userDrawn="1"/>
        </p:nvSpPr>
        <p:spPr>
          <a:xfrm>
            <a:off x="-12032" y="6489700"/>
            <a:ext cx="383507" cy="380332"/>
          </a:xfrm>
          <a:prstGeom prst="rect">
            <a:avLst/>
          </a:prstGeom>
          <a:solidFill>
            <a:srgbClr val="2044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fld id="{C283FB26-2861-914D-A101-F628D7F74167}" type="slidenum">
              <a:rPr lang="en-US" sz="1400" b="1" smtClean="0">
                <a:solidFill>
                  <a:prstClr val="white"/>
                </a:solidFill>
                <a:latin typeface="Bebas Neue Bold" pitchFamily="2" charset="0"/>
              </a:rPr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ru-RU" sz="1000" b="1">
              <a:solidFill>
                <a:prstClr val="white"/>
              </a:solidFill>
              <a:latin typeface="Bebas Neue Bold" pitchFamily="2" charset="0"/>
            </a:endParaRPr>
          </a:p>
        </p:txBody>
      </p:sp>
      <p:sp>
        <p:nvSpPr>
          <p:cNvPr id="7" name="Title 5">
            <a:extLst>
              <a:ext uri="{FF2B5EF4-FFF2-40B4-BE49-F238E27FC236}">
                <a16:creationId xmlns:a16="http://schemas.microsoft.com/office/drawing/2014/main" xmlns="" id="{2941DE79-EDAC-744F-8A8C-648F4F37E5F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71475" y="492677"/>
            <a:ext cx="7410864" cy="956711"/>
          </a:xfrm>
          <a:prstGeom prst="rect">
            <a:avLst/>
          </a:prstGeom>
        </p:spPr>
        <p:txBody>
          <a:bodyPr lIns="0" tIns="0" rIns="0" bIns="0" anchor="t" anchorCtr="0"/>
          <a:lstStyle>
            <a:lvl1pPr algn="l">
              <a:lnSpc>
                <a:spcPct val="90000"/>
              </a:lnSpc>
              <a:spcAft>
                <a:spcPts val="0"/>
              </a:spcAft>
              <a:defRPr sz="4000" b="1" i="0">
                <a:solidFill>
                  <a:schemeClr val="bg1"/>
                </a:solidFill>
                <a:latin typeface="Bebas Neue Bold" panose="020B0606020202050201" pitchFamily="34" charset="0"/>
              </a:defRPr>
            </a:lvl1pPr>
          </a:lstStyle>
          <a:p>
            <a:r>
              <a:rPr lang="ru-RU"/>
              <a:t>Нажмите для редактирования</a:t>
            </a:r>
            <a:r>
              <a:rPr lang="en-US"/>
              <a:t/>
            </a:r>
            <a:br>
              <a:rPr lang="en-US"/>
            </a:br>
            <a:r>
              <a:rPr lang="en-US" err="1"/>
              <a:t>Yf;vbnt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756467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913">
          <p15:clr>
            <a:srgbClr val="FBAE40"/>
          </p15:clr>
        </p15:guide>
        <p15:guide id="2" pos="234">
          <p15:clr>
            <a:srgbClr val="FBAE40"/>
          </p15:clr>
        </p15:guide>
        <p15:guide id="3" orient="horz" pos="300">
          <p15:clr>
            <a:srgbClr val="FBAE40"/>
          </p15:clr>
        </p15:guide>
        <p15:guide id="4" orient="horz" pos="4088">
          <p15:clr>
            <a:srgbClr val="FBAE40"/>
          </p15:clr>
        </p15:guide>
        <p15:guide id="5" pos="7446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6.xml"/><Relationship Id="rId9" Type="http://schemas.openxmlformats.org/officeDocument/2006/relationships/theme" Target="../theme/theme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800" cy="76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415600" y="1536633"/>
            <a:ext cx="11360800" cy="455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333">
                <a:solidFill>
                  <a:schemeClr val="dk2"/>
                </a:solidFill>
              </a:defRPr>
            </a:lvl1pPr>
            <a:lvl2pPr lvl="1" algn="r">
              <a:buNone/>
              <a:defRPr sz="1333">
                <a:solidFill>
                  <a:schemeClr val="dk2"/>
                </a:solidFill>
              </a:defRPr>
            </a:lvl2pPr>
            <a:lvl3pPr lvl="2" algn="r">
              <a:buNone/>
              <a:defRPr sz="1333">
                <a:solidFill>
                  <a:schemeClr val="dk2"/>
                </a:solidFill>
              </a:defRPr>
            </a:lvl3pPr>
            <a:lvl4pPr lvl="3" algn="r">
              <a:buNone/>
              <a:defRPr sz="1333">
                <a:solidFill>
                  <a:schemeClr val="dk2"/>
                </a:solidFill>
              </a:defRPr>
            </a:lvl4pPr>
            <a:lvl5pPr lvl="4" algn="r">
              <a:buNone/>
              <a:defRPr sz="1333">
                <a:solidFill>
                  <a:schemeClr val="dk2"/>
                </a:solidFill>
              </a:defRPr>
            </a:lvl5pPr>
            <a:lvl6pPr lvl="5" algn="r">
              <a:buNone/>
              <a:defRPr sz="1333">
                <a:solidFill>
                  <a:schemeClr val="dk2"/>
                </a:solidFill>
              </a:defRPr>
            </a:lvl6pPr>
            <a:lvl7pPr lvl="6" algn="r">
              <a:buNone/>
              <a:defRPr sz="1333">
                <a:solidFill>
                  <a:schemeClr val="dk2"/>
                </a:solidFill>
              </a:defRPr>
            </a:lvl7pPr>
            <a:lvl8pPr lvl="7" algn="r">
              <a:buNone/>
              <a:defRPr sz="1333">
                <a:solidFill>
                  <a:schemeClr val="dk2"/>
                </a:solidFill>
              </a:defRPr>
            </a:lvl8pPr>
            <a:lvl9pPr lvl="8" algn="r">
              <a:buNone/>
              <a:defRPr sz="1333">
                <a:solidFill>
                  <a:schemeClr val="dk2"/>
                </a:solidFill>
              </a:defRPr>
            </a:lvl9pPr>
          </a:lstStyle>
          <a:p>
            <a:pPr>
              <a:spcBef>
                <a:spcPts val="0"/>
              </a:spcBef>
              <a:spcAft>
                <a:spcPts val="0"/>
              </a:spcAft>
            </a:pPr>
            <a:fld id="{00000000-1234-1234-1234-123412341234}" type="slidenum">
              <a:rPr lang="ru" smtClean="0"/>
              <a:pPr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ru"/>
          </a:p>
        </p:txBody>
      </p:sp>
    </p:spTree>
    <p:extLst>
      <p:ext uri="{BB962C8B-B14F-4D97-AF65-F5344CB8AC3E}">
        <p14:creationId xmlns:p14="http://schemas.microsoft.com/office/powerpoint/2010/main" val="1023689218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730" r:id="rId1"/>
    <p:sldLayoutId id="2147483731" r:id="rId2"/>
    <p:sldLayoutId id="2147483732" r:id="rId3"/>
    <p:sldLayoutId id="2147483733" r:id="rId4"/>
    <p:sldLayoutId id="2147483734" r:id="rId5"/>
    <p:sldLayoutId id="2147483735" r:id="rId6"/>
    <p:sldLayoutId id="2147483736" r:id="rId7"/>
    <p:sldLayoutId id="2147483737" r:id="rId8"/>
    <p:sldLayoutId id="2147483738" r:id="rId9"/>
    <p:sldLayoutId id="2147483739" r:id="rId10"/>
    <p:sldLayoutId id="2147483740" r:id="rId11"/>
  </p:sldLayoutIdLst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800" cy="76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415600" y="1536633"/>
            <a:ext cx="11360800" cy="455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333">
                <a:solidFill>
                  <a:schemeClr val="dk2"/>
                </a:solidFill>
              </a:defRPr>
            </a:lvl1pPr>
            <a:lvl2pPr lvl="1" algn="r">
              <a:buNone/>
              <a:defRPr sz="1333">
                <a:solidFill>
                  <a:schemeClr val="dk2"/>
                </a:solidFill>
              </a:defRPr>
            </a:lvl2pPr>
            <a:lvl3pPr lvl="2" algn="r">
              <a:buNone/>
              <a:defRPr sz="1333">
                <a:solidFill>
                  <a:schemeClr val="dk2"/>
                </a:solidFill>
              </a:defRPr>
            </a:lvl3pPr>
            <a:lvl4pPr lvl="3" algn="r">
              <a:buNone/>
              <a:defRPr sz="1333">
                <a:solidFill>
                  <a:schemeClr val="dk2"/>
                </a:solidFill>
              </a:defRPr>
            </a:lvl4pPr>
            <a:lvl5pPr lvl="4" algn="r">
              <a:buNone/>
              <a:defRPr sz="1333">
                <a:solidFill>
                  <a:schemeClr val="dk2"/>
                </a:solidFill>
              </a:defRPr>
            </a:lvl5pPr>
            <a:lvl6pPr lvl="5" algn="r">
              <a:buNone/>
              <a:defRPr sz="1333">
                <a:solidFill>
                  <a:schemeClr val="dk2"/>
                </a:solidFill>
              </a:defRPr>
            </a:lvl6pPr>
            <a:lvl7pPr lvl="6" algn="r">
              <a:buNone/>
              <a:defRPr sz="1333">
                <a:solidFill>
                  <a:schemeClr val="dk2"/>
                </a:solidFill>
              </a:defRPr>
            </a:lvl7pPr>
            <a:lvl8pPr lvl="7" algn="r">
              <a:buNone/>
              <a:defRPr sz="1333">
                <a:solidFill>
                  <a:schemeClr val="dk2"/>
                </a:solidFill>
              </a:defRPr>
            </a:lvl8pPr>
            <a:lvl9pPr lvl="8" algn="r">
              <a:buNone/>
              <a:defRPr sz="1333">
                <a:solidFill>
                  <a:schemeClr val="dk2"/>
                </a:solidFill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</a:pPr>
            <a:fld id="{00000000-1234-1234-1234-123412341234}" type="slidenum">
              <a:rPr lang="ru" kern="0" smtClean="0">
                <a:solidFill>
                  <a:srgbClr val="595959"/>
                </a:solidFill>
                <a:latin typeface="Arial"/>
                <a:cs typeface="Arial"/>
                <a:sym typeface="Arial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</a:pPr>
              <a:t>‹#›</a:t>
            </a:fld>
            <a:endParaRPr lang="ru" kern="0">
              <a:solidFill>
                <a:srgbClr val="595959"/>
              </a:solidFill>
              <a:latin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196216965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742" r:id="rId1"/>
    <p:sldLayoutId id="2147483743" r:id="rId2"/>
    <p:sldLayoutId id="2147483744" r:id="rId3"/>
    <p:sldLayoutId id="2147483745" r:id="rId4"/>
    <p:sldLayoutId id="2147483746" r:id="rId5"/>
    <p:sldLayoutId id="2147483747" r:id="rId6"/>
    <p:sldLayoutId id="2147483748" r:id="rId7"/>
    <p:sldLayoutId id="2147483749" r:id="rId8"/>
    <p:sldLayoutId id="2147483750" r:id="rId9"/>
    <p:sldLayoutId id="2147483751" r:id="rId10"/>
    <p:sldLayoutId id="2147483752" r:id="rId11"/>
  </p:sldLayoutIdLst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754631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3" r:id="rId1"/>
    <p:sldLayoutId id="2147483804" r:id="rId2"/>
    <p:sldLayoutId id="2147483805" r:id="rId3"/>
    <p:sldLayoutId id="2147483806" r:id="rId4"/>
    <p:sldLayoutId id="2147483807" r:id="rId5"/>
    <p:sldLayoutId id="2147483808" r:id="rId6"/>
    <p:sldLayoutId id="2147483809" r:id="rId7"/>
    <p:sldLayoutId id="2147483810" r:id="rId8"/>
  </p:sldLayoutIdLst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9.jpeg"/><Relationship Id="rId18" Type="http://schemas.openxmlformats.org/officeDocument/2006/relationships/image" Target="../media/image24.png"/><Relationship Id="rId26" Type="http://schemas.openxmlformats.org/officeDocument/2006/relationships/image" Target="../media/image32.png"/><Relationship Id="rId39" Type="http://schemas.openxmlformats.org/officeDocument/2006/relationships/image" Target="../media/image45.png"/><Relationship Id="rId3" Type="http://schemas.openxmlformats.org/officeDocument/2006/relationships/image" Target="../media/image9.tiff"/><Relationship Id="rId21" Type="http://schemas.openxmlformats.org/officeDocument/2006/relationships/image" Target="../media/image27.png"/><Relationship Id="rId34" Type="http://schemas.openxmlformats.org/officeDocument/2006/relationships/image" Target="../media/image40.png"/><Relationship Id="rId42" Type="http://schemas.openxmlformats.org/officeDocument/2006/relationships/image" Target="../media/image48.png"/><Relationship Id="rId47" Type="http://schemas.openxmlformats.org/officeDocument/2006/relationships/image" Target="../media/image53.png"/><Relationship Id="rId50" Type="http://schemas.openxmlformats.org/officeDocument/2006/relationships/image" Target="../media/image56.png"/><Relationship Id="rId7" Type="http://schemas.openxmlformats.org/officeDocument/2006/relationships/image" Target="../media/image13.png"/><Relationship Id="rId12" Type="http://schemas.openxmlformats.org/officeDocument/2006/relationships/image" Target="../media/image18.jpeg"/><Relationship Id="rId17" Type="http://schemas.openxmlformats.org/officeDocument/2006/relationships/image" Target="../media/image23.png"/><Relationship Id="rId25" Type="http://schemas.openxmlformats.org/officeDocument/2006/relationships/image" Target="../media/image31.png"/><Relationship Id="rId33" Type="http://schemas.openxmlformats.org/officeDocument/2006/relationships/image" Target="../media/image39.png"/><Relationship Id="rId38" Type="http://schemas.openxmlformats.org/officeDocument/2006/relationships/image" Target="../media/image44.png"/><Relationship Id="rId46" Type="http://schemas.openxmlformats.org/officeDocument/2006/relationships/image" Target="../media/image52.png"/><Relationship Id="rId2" Type="http://schemas.openxmlformats.org/officeDocument/2006/relationships/notesSlide" Target="../notesSlides/notesSlide5.xml"/><Relationship Id="rId16" Type="http://schemas.openxmlformats.org/officeDocument/2006/relationships/image" Target="../media/image22.png"/><Relationship Id="rId20" Type="http://schemas.openxmlformats.org/officeDocument/2006/relationships/image" Target="../media/image26.png"/><Relationship Id="rId29" Type="http://schemas.openxmlformats.org/officeDocument/2006/relationships/image" Target="../media/image35.png"/><Relationship Id="rId41" Type="http://schemas.openxmlformats.org/officeDocument/2006/relationships/image" Target="../media/image47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2.jpeg"/><Relationship Id="rId11" Type="http://schemas.openxmlformats.org/officeDocument/2006/relationships/image" Target="../media/image17.jpeg"/><Relationship Id="rId24" Type="http://schemas.openxmlformats.org/officeDocument/2006/relationships/image" Target="../media/image30.jpeg"/><Relationship Id="rId32" Type="http://schemas.openxmlformats.org/officeDocument/2006/relationships/image" Target="../media/image38.png"/><Relationship Id="rId37" Type="http://schemas.openxmlformats.org/officeDocument/2006/relationships/image" Target="../media/image43.png"/><Relationship Id="rId40" Type="http://schemas.openxmlformats.org/officeDocument/2006/relationships/image" Target="../media/image46.png"/><Relationship Id="rId45" Type="http://schemas.openxmlformats.org/officeDocument/2006/relationships/image" Target="../media/image51.png"/><Relationship Id="rId5" Type="http://schemas.openxmlformats.org/officeDocument/2006/relationships/image" Target="../media/image11.png"/><Relationship Id="rId15" Type="http://schemas.openxmlformats.org/officeDocument/2006/relationships/image" Target="../media/image21.png"/><Relationship Id="rId23" Type="http://schemas.openxmlformats.org/officeDocument/2006/relationships/image" Target="../media/image29.png"/><Relationship Id="rId28" Type="http://schemas.openxmlformats.org/officeDocument/2006/relationships/image" Target="../media/image34.png"/><Relationship Id="rId36" Type="http://schemas.openxmlformats.org/officeDocument/2006/relationships/image" Target="../media/image42.jpeg"/><Relationship Id="rId49" Type="http://schemas.openxmlformats.org/officeDocument/2006/relationships/image" Target="../media/image55.png"/><Relationship Id="rId10" Type="http://schemas.openxmlformats.org/officeDocument/2006/relationships/image" Target="../media/image16.png"/><Relationship Id="rId19" Type="http://schemas.openxmlformats.org/officeDocument/2006/relationships/image" Target="../media/image25.png"/><Relationship Id="rId31" Type="http://schemas.openxmlformats.org/officeDocument/2006/relationships/image" Target="../media/image37.png"/><Relationship Id="rId44" Type="http://schemas.openxmlformats.org/officeDocument/2006/relationships/image" Target="../media/image50.png"/><Relationship Id="rId4" Type="http://schemas.openxmlformats.org/officeDocument/2006/relationships/image" Target="../media/image10.png"/><Relationship Id="rId9" Type="http://schemas.openxmlformats.org/officeDocument/2006/relationships/image" Target="../media/image15.jpeg"/><Relationship Id="rId14" Type="http://schemas.openxmlformats.org/officeDocument/2006/relationships/image" Target="../media/image20.png"/><Relationship Id="rId22" Type="http://schemas.openxmlformats.org/officeDocument/2006/relationships/image" Target="../media/image28.png"/><Relationship Id="rId27" Type="http://schemas.openxmlformats.org/officeDocument/2006/relationships/image" Target="../media/image33.png"/><Relationship Id="rId30" Type="http://schemas.openxmlformats.org/officeDocument/2006/relationships/image" Target="../media/image36.png"/><Relationship Id="rId35" Type="http://schemas.openxmlformats.org/officeDocument/2006/relationships/image" Target="../media/image41.png"/><Relationship Id="rId43" Type="http://schemas.openxmlformats.org/officeDocument/2006/relationships/image" Target="../media/image49.png"/><Relationship Id="rId48" Type="http://schemas.openxmlformats.org/officeDocument/2006/relationships/image" Target="../media/image54.png"/><Relationship Id="rId8" Type="http://schemas.openxmlformats.org/officeDocument/2006/relationships/image" Target="../media/image1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61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60.jpeg"/><Relationship Id="rId5" Type="http://schemas.openxmlformats.org/officeDocument/2006/relationships/image" Target="../media/image59.jpeg"/><Relationship Id="rId4" Type="http://schemas.openxmlformats.org/officeDocument/2006/relationships/image" Target="../media/image5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30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0.jpeg"/><Relationship Id="rId13" Type="http://schemas.openxmlformats.org/officeDocument/2006/relationships/image" Target="../media/image75.jpeg"/><Relationship Id="rId3" Type="http://schemas.openxmlformats.org/officeDocument/2006/relationships/image" Target="../media/image65.png"/><Relationship Id="rId7" Type="http://schemas.openxmlformats.org/officeDocument/2006/relationships/image" Target="../media/image69.png"/><Relationship Id="rId12" Type="http://schemas.openxmlformats.org/officeDocument/2006/relationships/image" Target="../media/image74.pn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68.jpeg"/><Relationship Id="rId11" Type="http://schemas.openxmlformats.org/officeDocument/2006/relationships/image" Target="../media/image73.jpeg"/><Relationship Id="rId5" Type="http://schemas.openxmlformats.org/officeDocument/2006/relationships/image" Target="../media/image67.jpeg"/><Relationship Id="rId10" Type="http://schemas.openxmlformats.org/officeDocument/2006/relationships/image" Target="../media/image72.jpeg"/><Relationship Id="rId4" Type="http://schemas.openxmlformats.org/officeDocument/2006/relationships/image" Target="../media/image66.jpeg"/><Relationship Id="rId9" Type="http://schemas.openxmlformats.org/officeDocument/2006/relationships/image" Target="../media/image71.jpeg"/><Relationship Id="rId14" Type="http://schemas.openxmlformats.org/officeDocument/2006/relationships/image" Target="../media/image7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8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#_ftn1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8.xml"/><Relationship Id="rId4" Type="http://schemas.openxmlformats.org/officeDocument/2006/relationships/hyperlink" Target="#_ftnref1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3A2B4"/>
        </a:solidFill>
        <a:effectLst/>
      </p:bgPr>
    </p:bg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" name="Google Shape;62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364735" y="1484784"/>
            <a:ext cx="3446703" cy="575300"/>
          </a:xfrm>
          <a:prstGeom prst="rect">
            <a:avLst/>
          </a:prstGeom>
          <a:noFill/>
          <a:ln>
            <a:noFill/>
          </a:ln>
        </p:spPr>
      </p:pic>
      <p:sp>
        <p:nvSpPr>
          <p:cNvPr id="64" name="Google Shape;64;p14"/>
          <p:cNvSpPr txBox="1">
            <a:spLocks noGrp="1"/>
          </p:cNvSpPr>
          <p:nvPr>
            <p:ph type="ctrTitle"/>
          </p:nvPr>
        </p:nvSpPr>
        <p:spPr>
          <a:xfrm>
            <a:off x="839416" y="3861048"/>
            <a:ext cx="7760123" cy="621279"/>
          </a:xfrm>
          <a:prstGeom prst="rect">
            <a:avLst/>
          </a:prstGeom>
        </p:spPr>
        <p:txBody>
          <a:bodyPr spcFirstLastPara="1" wrap="square" lIns="121900" tIns="121900" rIns="121900" bIns="121900" anchor="b" anchorCtr="0">
            <a:noAutofit/>
          </a:bodyPr>
          <a:lstStyle/>
          <a:p>
            <a:pPr lvl="0" algn="l"/>
            <a:r>
              <a:rPr lang="ru-RU" sz="2133" b="1" dirty="0">
                <a:solidFill>
                  <a:srgbClr val="FFFFFF"/>
                </a:solidFill>
                <a:latin typeface="Cera Pro" pitchFamily="2" charset="0"/>
                <a:ea typeface="Montserrat"/>
                <a:cs typeface="Montserrat"/>
                <a:sym typeface="Montserrat"/>
              </a:rPr>
              <a:t>НАПИТКИ НА ОСНОВЕ ЗЕРНА, ОРЕХОВ, КОКОСА КАК РАСТИТЕЛЬНЫЕ «АНАЛОГИ МОЛОКА». ВОПРОСЫ ТЕХНИЧЕСКОГО РЕГУЛИРОВАНИЯ</a:t>
            </a:r>
            <a:br>
              <a:rPr lang="ru-RU" sz="2133" b="1" dirty="0">
                <a:solidFill>
                  <a:srgbClr val="FFFFFF"/>
                </a:solidFill>
                <a:latin typeface="Cera Pro" pitchFamily="2" charset="0"/>
                <a:ea typeface="Montserrat"/>
                <a:cs typeface="Montserrat"/>
                <a:sym typeface="Montserrat"/>
              </a:rPr>
            </a:br>
            <a:r>
              <a:rPr lang="ru-RU" sz="2133" b="1" dirty="0">
                <a:solidFill>
                  <a:srgbClr val="FFFFFF"/>
                </a:solidFill>
                <a:latin typeface="Cera Pro" pitchFamily="2" charset="0"/>
                <a:ea typeface="Montserrat"/>
                <a:cs typeface="Montserrat"/>
                <a:sym typeface="Montserrat"/>
              </a:rPr>
              <a:t/>
            </a:r>
            <a:br>
              <a:rPr lang="ru-RU" sz="2133" b="1" dirty="0">
                <a:solidFill>
                  <a:srgbClr val="FFFFFF"/>
                </a:solidFill>
                <a:latin typeface="Cera Pro" pitchFamily="2" charset="0"/>
                <a:ea typeface="Montserrat"/>
                <a:cs typeface="Montserrat"/>
                <a:sym typeface="Montserrat"/>
              </a:rPr>
            </a:br>
            <a:endParaRPr sz="2133" b="1" dirty="0">
              <a:solidFill>
                <a:srgbClr val="FFFFFF"/>
              </a:solidFill>
              <a:latin typeface="Cera Pro" pitchFamily="2" charset="0"/>
              <a:ea typeface="Montserrat"/>
              <a:cs typeface="Montserrat"/>
              <a:sym typeface="Montserrat"/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E08C1FAF-199F-024D-9B8A-2B59CF3FF5C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85295" y="3047675"/>
            <a:ext cx="1322405" cy="1794693"/>
          </a:xfrm>
          <a:prstGeom prst="rect">
            <a:avLst/>
          </a:prstGeom>
        </p:spPr>
      </p:pic>
      <p:sp>
        <p:nvSpPr>
          <p:cNvPr id="8" name="Google Shape;66;p14">
            <a:extLst>
              <a:ext uri="{FF2B5EF4-FFF2-40B4-BE49-F238E27FC236}">
                <a16:creationId xmlns:a16="http://schemas.microsoft.com/office/drawing/2014/main" xmlns="" id="{B14B140E-D501-314D-A46E-18E20094AFC6}"/>
              </a:ext>
            </a:extLst>
          </p:cNvPr>
          <p:cNvSpPr/>
          <p:nvPr/>
        </p:nvSpPr>
        <p:spPr>
          <a:xfrm>
            <a:off x="9307185" y="2353544"/>
            <a:ext cx="356219" cy="356219"/>
          </a:xfrm>
          <a:prstGeom prst="ellipse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0" name="Google Shape;63;p14"/>
          <p:cNvSpPr txBox="1"/>
          <p:nvPr/>
        </p:nvSpPr>
        <p:spPr>
          <a:xfrm>
            <a:off x="191344" y="5576345"/>
            <a:ext cx="4353477" cy="71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</a:pPr>
            <a:r>
              <a:rPr lang="ru-RU" sz="1400" kern="0" dirty="0">
                <a:solidFill>
                  <a:srgbClr val="FFFFFF"/>
                </a:solidFill>
                <a:latin typeface="Cera Pro" pitchFamily="2" charset="0"/>
                <a:cs typeface="Arial"/>
                <a:sym typeface="Montserrat"/>
              </a:rPr>
              <a:t>Вице-президент по качеству Союза производителей соков, воды и напитков (СОЮЗНАПИТКИ)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</a:pPr>
            <a:r>
              <a:rPr lang="ru-RU" sz="1400" kern="0" dirty="0">
                <a:solidFill>
                  <a:srgbClr val="FFFFFF"/>
                </a:solidFill>
                <a:latin typeface="Cera Pro" pitchFamily="2" charset="0"/>
                <a:cs typeface="Arial"/>
                <a:sym typeface="Montserrat"/>
              </a:rPr>
              <a:t>Хомич Людмила</a:t>
            </a:r>
            <a:endParaRPr sz="1733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163944" y="44624"/>
            <a:ext cx="980728" cy="9807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36665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Google Shape;87;p17">
            <a:extLst>
              <a:ext uri="{FF2B5EF4-FFF2-40B4-BE49-F238E27FC236}">
                <a16:creationId xmlns:a16="http://schemas.microsoft.com/office/drawing/2014/main" xmlns="" id="{8F3E211B-B647-0E45-86D2-108BCFF4DD9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59417" y="1694300"/>
            <a:ext cx="9548283" cy="41709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00" tIns="121900" rIns="121900" bIns="121900"/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ru-RU" sz="2400" dirty="0">
                <a:latin typeface="Cera Pro" panose="00000500000000000000" pitchFamily="50" charset="0"/>
                <a:sym typeface="Montserrat" pitchFamily="2" charset="0"/>
              </a:rPr>
              <a:t>Основан в </a:t>
            </a:r>
            <a:r>
              <a:rPr lang="ru-RU" altLang="ru-RU" sz="2667" b="1" dirty="0">
                <a:solidFill>
                  <a:srgbClr val="42A2B4"/>
                </a:solidFill>
                <a:latin typeface="Cera Pro" panose="00000500000000000000" pitchFamily="50" charset="0"/>
                <a:sym typeface="Montserrat" pitchFamily="2" charset="0"/>
              </a:rPr>
              <a:t>2002</a:t>
            </a:r>
            <a:r>
              <a:rPr lang="ru-RU" altLang="ru-RU" sz="2400" dirty="0">
                <a:latin typeface="Cera Pro" panose="00000500000000000000" pitchFamily="50" charset="0"/>
                <a:sym typeface="Montserrat" pitchFamily="2" charset="0"/>
              </a:rPr>
              <a:t> году</a:t>
            </a:r>
          </a:p>
          <a:p>
            <a:pPr eaLnBrk="1" hangingPunct="1"/>
            <a:endParaRPr lang="ru-RU" altLang="ru-RU" sz="2400" dirty="0">
              <a:latin typeface="Cera Pro" panose="00000500000000000000" pitchFamily="50" charset="0"/>
              <a:sym typeface="Montserrat" pitchFamily="2" charset="0"/>
            </a:endParaRPr>
          </a:p>
          <a:p>
            <a:pPr eaLnBrk="1" hangingPunct="1"/>
            <a:r>
              <a:rPr lang="ru-RU" altLang="ru-RU" sz="2400" dirty="0">
                <a:latin typeface="Cera Pro" panose="00000500000000000000" pitchFamily="50" charset="0"/>
                <a:sym typeface="Montserrat" pitchFamily="2" charset="0"/>
              </a:rPr>
              <a:t>В </a:t>
            </a:r>
            <a:r>
              <a:rPr lang="ru-RU" altLang="ru-RU" sz="2667" b="1" dirty="0">
                <a:solidFill>
                  <a:srgbClr val="42A2B4"/>
                </a:solidFill>
                <a:latin typeface="Cera Pro" panose="00000500000000000000" pitchFamily="50" charset="0"/>
                <a:sym typeface="Montserrat" pitchFamily="2" charset="0"/>
              </a:rPr>
              <a:t>2019</a:t>
            </a:r>
            <a:r>
              <a:rPr lang="ru-RU" altLang="ru-RU" sz="2400" dirty="0">
                <a:latin typeface="Cera Pro" panose="00000500000000000000" pitchFamily="50" charset="0"/>
                <a:sym typeface="Montserrat" pitchFamily="2" charset="0"/>
              </a:rPr>
              <a:t> году произошло объединение с Российским союзом  производителей соков (</a:t>
            </a:r>
            <a:r>
              <a:rPr lang="ru-RU" altLang="ru-RU" sz="2400" b="1">
                <a:solidFill>
                  <a:srgbClr val="F17B6B"/>
                </a:solidFill>
                <a:latin typeface="Cera Pro" panose="00000500000000000000" pitchFamily="50" charset="0"/>
                <a:sym typeface="Montserrat" pitchFamily="2" charset="0"/>
              </a:rPr>
              <a:t>РСПС</a:t>
            </a:r>
            <a:r>
              <a:rPr lang="ru-RU" altLang="ru-RU" sz="2400">
                <a:latin typeface="Cera Pro" panose="00000500000000000000" pitchFamily="50" charset="0"/>
                <a:sym typeface="Montserrat" pitchFamily="2" charset="0"/>
              </a:rPr>
              <a:t>), </a:t>
            </a:r>
            <a:r>
              <a:rPr lang="ru-RU" altLang="ru-RU" sz="2400" dirty="0">
                <a:latin typeface="Cera Pro" panose="00000500000000000000" pitchFamily="50" charset="0"/>
                <a:sym typeface="Montserrat" pitchFamily="2" charset="0"/>
              </a:rPr>
              <a:t>основанным в </a:t>
            </a:r>
            <a:r>
              <a:rPr lang="ru-RU" altLang="ru-RU" sz="2667" b="1" dirty="0">
                <a:solidFill>
                  <a:srgbClr val="42A2B4"/>
                </a:solidFill>
                <a:latin typeface="Cera Pro" panose="00000500000000000000" pitchFamily="50" charset="0"/>
                <a:sym typeface="Montserrat" pitchFamily="2" charset="0"/>
              </a:rPr>
              <a:t>1999 </a:t>
            </a:r>
            <a:r>
              <a:rPr lang="ru-RU" altLang="ru-RU" sz="2400" dirty="0">
                <a:latin typeface="Cera Pro" panose="00000500000000000000" pitchFamily="50" charset="0"/>
                <a:sym typeface="Montserrat" pitchFamily="2" charset="0"/>
              </a:rPr>
              <a:t>году</a:t>
            </a:r>
          </a:p>
          <a:p>
            <a:pPr eaLnBrk="1" hangingPunct="1"/>
            <a:r>
              <a:rPr lang="ru-RU" altLang="ru-RU" sz="2400" dirty="0">
                <a:latin typeface="Cera Pro" panose="00000500000000000000" pitchFamily="50" charset="0"/>
                <a:sym typeface="Montserrat" pitchFamily="2" charset="0"/>
              </a:rPr>
              <a:t>В </a:t>
            </a:r>
            <a:r>
              <a:rPr lang="ru-RU" altLang="ru-RU" sz="2667" b="1" dirty="0">
                <a:solidFill>
                  <a:srgbClr val="42A2B4"/>
                </a:solidFill>
                <a:latin typeface="Cera Pro" panose="00000500000000000000" pitchFamily="50" charset="0"/>
                <a:sym typeface="Montserrat" pitchFamily="2" charset="0"/>
              </a:rPr>
              <a:t>2020 </a:t>
            </a:r>
            <a:r>
              <a:rPr lang="ru-RU" altLang="ru-RU" sz="2400" dirty="0">
                <a:latin typeface="Cera Pro" panose="00000500000000000000" pitchFamily="50" charset="0"/>
                <a:sym typeface="Montserrat" pitchFamily="2" charset="0"/>
              </a:rPr>
              <a:t>году Союз переименован в Союз производителей соков, воды и напитков (</a:t>
            </a:r>
            <a:r>
              <a:rPr lang="ru-RU" altLang="ru-RU" sz="2400" b="1" dirty="0">
                <a:solidFill>
                  <a:srgbClr val="F17B6B"/>
                </a:solidFill>
                <a:latin typeface="Cera Pro" panose="00000500000000000000" pitchFamily="50" charset="0"/>
                <a:sym typeface="Montserrat" pitchFamily="2" charset="0"/>
              </a:rPr>
              <a:t>СОЮЗНАПИТКИ</a:t>
            </a:r>
            <a:r>
              <a:rPr lang="ru-RU" altLang="ru-RU" sz="2400" dirty="0">
                <a:latin typeface="Cera Pro" panose="00000500000000000000" pitchFamily="50" charset="0"/>
                <a:sym typeface="Montserrat" pitchFamily="2" charset="0"/>
              </a:rPr>
              <a:t>)</a:t>
            </a:r>
          </a:p>
          <a:p>
            <a:pPr eaLnBrk="1" hangingPunct="1"/>
            <a:r>
              <a:rPr lang="ru-RU" altLang="ru-RU" sz="2400" dirty="0">
                <a:latin typeface="Cera Pro" panose="00000500000000000000" pitchFamily="50" charset="0"/>
                <a:sym typeface="Montserrat" pitchFamily="2" charset="0"/>
              </a:rPr>
              <a:t>В </a:t>
            </a:r>
            <a:r>
              <a:rPr lang="ru-RU" altLang="ru-RU" sz="2667" b="1" dirty="0">
                <a:solidFill>
                  <a:srgbClr val="42A2B4"/>
                </a:solidFill>
                <a:latin typeface="Cera Pro" panose="00000500000000000000" pitchFamily="50" charset="0"/>
                <a:sym typeface="Montserrat" pitchFamily="2" charset="0"/>
              </a:rPr>
              <a:t>2021</a:t>
            </a:r>
            <a:r>
              <a:rPr lang="ru-RU" altLang="ru-RU" sz="2400" dirty="0">
                <a:latin typeface="Cera Pro" panose="00000500000000000000" pitchFamily="50" charset="0"/>
                <a:sym typeface="Montserrat" pitchFamily="2" charset="0"/>
              </a:rPr>
              <a:t> году произошло объединение с Союзом производителей бутилированных вод (</a:t>
            </a:r>
            <a:r>
              <a:rPr lang="ru-RU" altLang="ru-RU" sz="2400" b="1" dirty="0">
                <a:solidFill>
                  <a:srgbClr val="F17B6B"/>
                </a:solidFill>
                <a:latin typeface="Cera Pro" panose="00000500000000000000" pitchFamily="50" charset="0"/>
                <a:sym typeface="Montserrat" pitchFamily="2" charset="0"/>
              </a:rPr>
              <a:t>СПБВ</a:t>
            </a:r>
            <a:r>
              <a:rPr lang="ru-RU" altLang="ru-RU" sz="2400" dirty="0">
                <a:latin typeface="Cera Pro" panose="00000500000000000000" pitchFamily="50" charset="0"/>
                <a:sym typeface="Montserrat" pitchFamily="2" charset="0"/>
              </a:rPr>
              <a:t>), основанным </a:t>
            </a:r>
          </a:p>
          <a:p>
            <a:pPr eaLnBrk="1" hangingPunct="1"/>
            <a:r>
              <a:rPr lang="ru-RU" altLang="ru-RU" sz="2400" dirty="0">
                <a:latin typeface="Cera Pro" panose="00000500000000000000" pitchFamily="50" charset="0"/>
                <a:sym typeface="Montserrat" pitchFamily="2" charset="0"/>
              </a:rPr>
              <a:t>в </a:t>
            </a:r>
            <a:r>
              <a:rPr lang="ru-RU" altLang="ru-RU" sz="2667" b="1" dirty="0">
                <a:solidFill>
                  <a:srgbClr val="42A2B4"/>
                </a:solidFill>
                <a:latin typeface="Cera Pro" panose="00000500000000000000" pitchFamily="50" charset="0"/>
                <a:sym typeface="Montserrat" pitchFamily="2" charset="0"/>
              </a:rPr>
              <a:t>2005 </a:t>
            </a:r>
            <a:r>
              <a:rPr lang="ru-RU" altLang="ru-RU" sz="2400" dirty="0">
                <a:latin typeface="Cera Pro" panose="00000500000000000000" pitchFamily="50" charset="0"/>
                <a:sym typeface="Montserrat" pitchFamily="2" charset="0"/>
              </a:rPr>
              <a:t>году</a:t>
            </a:r>
          </a:p>
        </p:txBody>
      </p:sp>
      <p:sp>
        <p:nvSpPr>
          <p:cNvPr id="30723" name="Google Shape;91;p17">
            <a:extLst>
              <a:ext uri="{FF2B5EF4-FFF2-40B4-BE49-F238E27FC236}">
                <a16:creationId xmlns:a16="http://schemas.microsoft.com/office/drawing/2014/main" xmlns="" id="{8566CD16-1F46-794C-9007-890B4BC502DB}"/>
              </a:ext>
            </a:extLst>
          </p:cNvPr>
          <p:cNvSpPr txBox="1">
            <a:spLocks noGrp="1" noChangeArrowheads="1"/>
          </p:cNvSpPr>
          <p:nvPr>
            <p:ph type="ctrTitle"/>
          </p:nvPr>
        </p:nvSpPr>
        <p:spPr>
          <a:xfrm>
            <a:off x="1259417" y="862353"/>
            <a:ext cx="6282267" cy="1102784"/>
          </a:xfr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spcFirstLastPara="1" vert="horz" wrap="square" lIns="121900" tIns="121900" rIns="121900" bIns="121900" numCol="1" anchor="t" anchorCtr="0" compatLnSpc="1">
            <a:prstTxWarp prst="textNoShape">
              <a:avLst/>
            </a:prstTxWarp>
            <a:noAutofit/>
          </a:bodyPr>
          <a:lstStyle/>
          <a:p>
            <a:pPr algn="l" eaLnBrk="1" hangingPunct="1">
              <a:lnSpc>
                <a:spcPct val="8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altLang="ru-RU" sz="2667" b="1" dirty="0">
                <a:solidFill>
                  <a:srgbClr val="23A2B4"/>
                </a:solidFill>
                <a:latin typeface="Cera Pro" panose="00000500000000000000" pitchFamily="50" charset="0"/>
                <a:cs typeface="Arial" panose="020B0604020202020204" pitchFamily="34" charset="0"/>
                <a:sym typeface="Montserrat" pitchFamily="2" charset="0"/>
              </a:rPr>
              <a:t>СОЮЗНАПИТКИ</a:t>
            </a:r>
          </a:p>
        </p:txBody>
      </p:sp>
      <p:sp>
        <p:nvSpPr>
          <p:cNvPr id="30724" name="Google Shape;82;p16">
            <a:extLst>
              <a:ext uri="{FF2B5EF4-FFF2-40B4-BE49-F238E27FC236}">
                <a16:creationId xmlns:a16="http://schemas.microsoft.com/office/drawing/2014/main" xmlns="" id="{3355891C-2AD3-B044-8EF0-492ED830D7C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0467" y="721784"/>
            <a:ext cx="357717" cy="355600"/>
          </a:xfrm>
          <a:prstGeom prst="ellipse">
            <a:avLst/>
          </a:prstGeom>
          <a:solidFill>
            <a:srgbClr val="F37B6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00" tIns="121900" rIns="121900" bIns="121900" anchor="ctr"/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ru-RU" altLang="ru-RU" sz="1867"/>
          </a:p>
        </p:txBody>
      </p:sp>
      <p:pic>
        <p:nvPicPr>
          <p:cNvPr id="30725" name="Рисунок 9">
            <a:extLst>
              <a:ext uri="{FF2B5EF4-FFF2-40B4-BE49-F238E27FC236}">
                <a16:creationId xmlns:a16="http://schemas.microsoft.com/office/drawing/2014/main" xmlns="" id="{0EA4F620-7F73-D848-B4D8-2B2F061077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07700" y="5063067"/>
            <a:ext cx="1322917" cy="17949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17384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>
            <a:extLst>
              <a:ext uri="{FF2B5EF4-FFF2-40B4-BE49-F238E27FC236}">
                <a16:creationId xmlns:a16="http://schemas.microsoft.com/office/drawing/2014/main" xmlns="" id="{A64427DA-0F72-C747-AA7F-95AFDB8CA20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07701" y="5063306"/>
            <a:ext cx="1322407" cy="1794695"/>
          </a:xfrm>
          <a:prstGeom prst="rect">
            <a:avLst/>
          </a:prstGeom>
        </p:spPr>
      </p:pic>
      <p:sp>
        <p:nvSpPr>
          <p:cNvPr id="10" name="Google Shape;159;p25">
            <a:extLst>
              <a:ext uri="{FF2B5EF4-FFF2-40B4-BE49-F238E27FC236}">
                <a16:creationId xmlns:a16="http://schemas.microsoft.com/office/drawing/2014/main" xmlns="" id="{71E17F1D-CB3C-AC4D-B5E8-1811342F2699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1243444" y="768511"/>
            <a:ext cx="9395529" cy="1104400"/>
          </a:xfrm>
          <a:prstGeom prst="rect">
            <a:avLst/>
          </a:prstGeom>
          <a:noFill/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algn="l"/>
            <a:r>
              <a:rPr lang="ru" sz="2667" b="1" dirty="0">
                <a:solidFill>
                  <a:srgbClr val="23A2B4"/>
                </a:solidFill>
                <a:latin typeface="Cera Pro" pitchFamily="2" charset="0"/>
                <a:ea typeface="Montserrat"/>
                <a:cs typeface="Montserrat"/>
                <a:sym typeface="Montserrat"/>
              </a:rPr>
              <a:t>КАТЕГОРИИ ПРОДУКЦИИ, ОТНОСЯЩИЕСЯ </a:t>
            </a:r>
            <a:br>
              <a:rPr lang="ru" sz="2667" b="1" dirty="0">
                <a:solidFill>
                  <a:srgbClr val="23A2B4"/>
                </a:solidFill>
                <a:latin typeface="Cera Pro" pitchFamily="2" charset="0"/>
                <a:ea typeface="Montserrat"/>
                <a:cs typeface="Montserrat"/>
                <a:sym typeface="Montserrat"/>
              </a:rPr>
            </a:br>
            <a:r>
              <a:rPr lang="ru" sz="2667" b="1" dirty="0">
                <a:solidFill>
                  <a:srgbClr val="23A2B4"/>
                </a:solidFill>
                <a:latin typeface="Cera Pro" pitchFamily="2" charset="0"/>
                <a:ea typeface="Montserrat"/>
                <a:cs typeface="Montserrat"/>
                <a:sym typeface="Montserrat"/>
              </a:rPr>
              <a:t>К ДЕЯТЕЛЬНОСТИ СОЮЗНАПИТКИ</a:t>
            </a:r>
            <a:endParaRPr sz="2667" b="1" dirty="0">
              <a:solidFill>
                <a:srgbClr val="23A2B4"/>
              </a:solidFill>
              <a:latin typeface="Cera Pro" pitchFamily="2" charset="0"/>
              <a:ea typeface="Montserrat"/>
              <a:cs typeface="Montserrat"/>
              <a:sym typeface="Montserrat"/>
            </a:endParaRPr>
          </a:p>
        </p:txBody>
      </p:sp>
      <p:sp>
        <p:nvSpPr>
          <p:cNvPr id="11" name="Google Shape;82;p16">
            <a:extLst>
              <a:ext uri="{FF2B5EF4-FFF2-40B4-BE49-F238E27FC236}">
                <a16:creationId xmlns:a16="http://schemas.microsoft.com/office/drawing/2014/main" xmlns="" id="{556E7DFE-849F-F444-AA68-0D53156A7FD5}"/>
              </a:ext>
            </a:extLst>
          </p:cNvPr>
          <p:cNvSpPr/>
          <p:nvPr/>
        </p:nvSpPr>
        <p:spPr>
          <a:xfrm>
            <a:off x="771041" y="722191"/>
            <a:ext cx="356219" cy="356219"/>
          </a:xfrm>
          <a:prstGeom prst="ellipse">
            <a:avLst/>
          </a:prstGeom>
          <a:solidFill>
            <a:srgbClr val="F37B6A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/>
          </a:p>
        </p:txBody>
      </p:sp>
      <p:sp>
        <p:nvSpPr>
          <p:cNvPr id="13" name="Google Shape;151;p25">
            <a:extLst>
              <a:ext uri="{FF2B5EF4-FFF2-40B4-BE49-F238E27FC236}">
                <a16:creationId xmlns:a16="http://schemas.microsoft.com/office/drawing/2014/main" xmlns="" id="{590E7E0D-188D-3542-91E3-AE75F9DD0180}"/>
              </a:ext>
            </a:extLst>
          </p:cNvPr>
          <p:cNvSpPr txBox="1"/>
          <p:nvPr/>
        </p:nvSpPr>
        <p:spPr>
          <a:xfrm>
            <a:off x="1045287" y="1629903"/>
            <a:ext cx="4766947" cy="19409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194728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37B6A"/>
              </a:buClr>
              <a:buSzPts val="1300"/>
            </a:pPr>
            <a:r>
              <a:rPr lang="ru" sz="2133" b="1" dirty="0">
                <a:solidFill>
                  <a:srgbClr val="F37B6A"/>
                </a:solidFill>
                <a:latin typeface="Cera Pro" pitchFamily="2" charset="0"/>
                <a:ea typeface="Montserrat SemiBold"/>
                <a:cs typeface="Montserrat SemiBold"/>
                <a:sym typeface="Montserrat Medium"/>
              </a:rPr>
              <a:t>Соковая продукция </a:t>
            </a:r>
          </a:p>
          <a:p>
            <a:pPr marL="194728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37B6A"/>
              </a:buClr>
              <a:buSzPts val="1300"/>
            </a:pPr>
            <a:r>
              <a:rPr lang="ru-RU" dirty="0">
                <a:latin typeface="Cera Pro" pitchFamily="2" charset="0"/>
                <a:ea typeface="Montserrat"/>
                <a:cs typeface="Montserrat"/>
                <a:sym typeface="Montserrat"/>
              </a:rPr>
              <a:t>Соки</a:t>
            </a:r>
          </a:p>
          <a:p>
            <a:pPr marL="194728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37B6A"/>
              </a:buClr>
              <a:buSzPts val="1300"/>
            </a:pPr>
            <a:r>
              <a:rPr lang="ru-RU" dirty="0">
                <a:latin typeface="Cera Pro" pitchFamily="2" charset="0"/>
                <a:ea typeface="Montserrat"/>
                <a:cs typeface="Montserrat"/>
                <a:sym typeface="Montserrat"/>
              </a:rPr>
              <a:t>Нектары</a:t>
            </a:r>
          </a:p>
          <a:p>
            <a:pPr marL="194728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37B6A"/>
              </a:buClr>
              <a:buSzPts val="1300"/>
            </a:pPr>
            <a:r>
              <a:rPr lang="ru-RU" dirty="0">
                <a:latin typeface="Cera Pro" pitchFamily="2" charset="0"/>
                <a:ea typeface="Montserrat"/>
                <a:cs typeface="Montserrat"/>
                <a:sym typeface="Montserrat"/>
              </a:rPr>
              <a:t>Морсы</a:t>
            </a:r>
          </a:p>
          <a:p>
            <a:pPr marL="194728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37B6A"/>
              </a:buClr>
              <a:buSzPts val="1300"/>
            </a:pPr>
            <a:r>
              <a:rPr lang="ru-RU" dirty="0">
                <a:latin typeface="Cera Pro" pitchFamily="2" charset="0"/>
                <a:ea typeface="Montserrat"/>
                <a:cs typeface="Montserrat"/>
                <a:sym typeface="Montserrat"/>
              </a:rPr>
              <a:t>Сокосодержащие напитки</a:t>
            </a:r>
          </a:p>
        </p:txBody>
      </p:sp>
      <p:sp>
        <p:nvSpPr>
          <p:cNvPr id="14" name="Google Shape;151;p25">
            <a:extLst>
              <a:ext uri="{FF2B5EF4-FFF2-40B4-BE49-F238E27FC236}">
                <a16:creationId xmlns:a16="http://schemas.microsoft.com/office/drawing/2014/main" xmlns="" id="{F032CBE0-AD32-4B4F-9405-ACF3E781A047}"/>
              </a:ext>
            </a:extLst>
          </p:cNvPr>
          <p:cNvSpPr txBox="1"/>
          <p:nvPr/>
        </p:nvSpPr>
        <p:spPr>
          <a:xfrm>
            <a:off x="5988208" y="1592327"/>
            <a:ext cx="4766947" cy="28513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194728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37B6A"/>
              </a:buClr>
              <a:buSzPts val="1300"/>
            </a:pPr>
            <a:r>
              <a:rPr lang="ru" sz="2133" b="1" dirty="0">
                <a:solidFill>
                  <a:srgbClr val="F37B6A"/>
                </a:solidFill>
                <a:latin typeface="Cera Pro" pitchFamily="2" charset="0"/>
                <a:ea typeface="Montserrat SemiBold"/>
                <a:cs typeface="Montserrat SemiBold"/>
                <a:sym typeface="Montserrat Medium"/>
              </a:rPr>
              <a:t>Упакованные питьевые воды</a:t>
            </a:r>
          </a:p>
          <a:p>
            <a:pPr marL="194728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37B6A"/>
              </a:buClr>
              <a:buSzPts val="1300"/>
            </a:pPr>
            <a:r>
              <a:rPr lang="ru-RU" dirty="0">
                <a:latin typeface="Cera Pro" pitchFamily="2" charset="0"/>
                <a:ea typeface="Montserrat"/>
                <a:cs typeface="Montserrat"/>
                <a:sym typeface="Montserrat"/>
              </a:rPr>
              <a:t>Минеральные лечебные</a:t>
            </a:r>
          </a:p>
          <a:p>
            <a:pPr marL="194728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37B6A"/>
              </a:buClr>
              <a:buSzPts val="1300"/>
            </a:pPr>
            <a:r>
              <a:rPr lang="ru-RU" dirty="0">
                <a:latin typeface="Cera Pro" pitchFamily="2" charset="0"/>
                <a:ea typeface="Montserrat"/>
                <a:cs typeface="Montserrat"/>
                <a:sym typeface="Montserrat"/>
              </a:rPr>
              <a:t>Минеральные лечебно-столовые</a:t>
            </a:r>
          </a:p>
          <a:p>
            <a:pPr marL="194728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37B6A"/>
              </a:buClr>
              <a:buSzPts val="1300"/>
            </a:pPr>
            <a:r>
              <a:rPr lang="ru-RU" dirty="0">
                <a:latin typeface="Cera Pro" pitchFamily="2" charset="0"/>
                <a:ea typeface="Montserrat"/>
                <a:cs typeface="Montserrat"/>
                <a:sym typeface="Montserrat"/>
              </a:rPr>
              <a:t>Минеральные столовые</a:t>
            </a:r>
          </a:p>
          <a:p>
            <a:pPr marL="194728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37B6A"/>
              </a:buClr>
              <a:buSzPts val="1300"/>
            </a:pPr>
            <a:r>
              <a:rPr lang="ru-RU" dirty="0" err="1">
                <a:latin typeface="Cera Pro" pitchFamily="2" charset="0"/>
                <a:ea typeface="Montserrat"/>
                <a:cs typeface="Montserrat"/>
                <a:sym typeface="Montserrat"/>
              </a:rPr>
              <a:t>Купажированные</a:t>
            </a:r>
            <a:r>
              <a:rPr lang="ru-RU" dirty="0">
                <a:latin typeface="Cera Pro" pitchFamily="2" charset="0"/>
                <a:ea typeface="Montserrat"/>
                <a:cs typeface="Montserrat"/>
                <a:sym typeface="Montserrat"/>
              </a:rPr>
              <a:t> питьевые</a:t>
            </a:r>
          </a:p>
          <a:p>
            <a:pPr marL="194728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37B6A"/>
              </a:buClr>
              <a:buSzPts val="1300"/>
            </a:pPr>
            <a:r>
              <a:rPr lang="ru-RU" dirty="0">
                <a:latin typeface="Cera Pro" pitchFamily="2" charset="0"/>
                <a:ea typeface="Montserrat"/>
                <a:cs typeface="Montserrat"/>
                <a:sym typeface="Montserrat"/>
              </a:rPr>
              <a:t>Природные питьевые</a:t>
            </a:r>
          </a:p>
          <a:p>
            <a:pPr marL="194728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37B6A"/>
              </a:buClr>
              <a:buSzPts val="1300"/>
            </a:pPr>
            <a:r>
              <a:rPr lang="ru-RU" dirty="0">
                <a:latin typeface="Cera Pro" pitchFamily="2" charset="0"/>
                <a:ea typeface="Montserrat"/>
                <a:cs typeface="Montserrat"/>
                <a:sym typeface="Montserrat"/>
              </a:rPr>
              <a:t>Обработанные питьевые</a:t>
            </a:r>
          </a:p>
          <a:p>
            <a:pPr marL="194728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37B6A"/>
              </a:buClr>
              <a:buSzPts val="1300"/>
            </a:pPr>
            <a:r>
              <a:rPr lang="ru-RU" dirty="0">
                <a:latin typeface="Cera Pro" pitchFamily="2" charset="0"/>
                <a:ea typeface="Montserrat"/>
                <a:cs typeface="Montserrat"/>
                <a:sym typeface="Montserrat"/>
              </a:rPr>
              <a:t>Искусственно минерализованные</a:t>
            </a:r>
          </a:p>
          <a:p>
            <a:pPr marL="194728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37B6A"/>
              </a:buClr>
              <a:buSzPts val="1300"/>
            </a:pPr>
            <a:r>
              <a:rPr lang="ru-RU" dirty="0">
                <a:latin typeface="Cera Pro" pitchFamily="2" charset="0"/>
                <a:ea typeface="Montserrat"/>
                <a:cs typeface="Montserrat"/>
                <a:sym typeface="Montserrat"/>
              </a:rPr>
              <a:t>Питьевые для детского питания</a:t>
            </a:r>
          </a:p>
          <a:p>
            <a:pPr marL="609585">
              <a:lnSpc>
                <a:spcPct val="115000"/>
              </a:lnSpc>
            </a:pPr>
            <a:endParaRPr lang="ru-RU" dirty="0">
              <a:latin typeface="Cera Pro" pitchFamily="2" charset="0"/>
              <a:ea typeface="Montserrat"/>
              <a:cs typeface="Montserrat"/>
              <a:sym typeface="Montserrat"/>
            </a:endParaRPr>
          </a:p>
          <a:p>
            <a:pPr marL="609585">
              <a:lnSpc>
                <a:spcPct val="115000"/>
              </a:lnSpc>
            </a:pPr>
            <a:endParaRPr lang="ru-RU" dirty="0">
              <a:latin typeface="Cera Pro" pitchFamily="2" charset="0"/>
              <a:ea typeface="Montserrat"/>
              <a:cs typeface="Montserrat"/>
              <a:sym typeface="Montserrat"/>
            </a:endParaRPr>
          </a:p>
          <a:p>
            <a:pPr marL="609585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dirty="0">
              <a:latin typeface="Cera Pro" pitchFamily="2" charset="0"/>
            </a:endParaRPr>
          </a:p>
        </p:txBody>
      </p:sp>
      <p:sp>
        <p:nvSpPr>
          <p:cNvPr id="15" name="Google Shape;151;p25">
            <a:extLst>
              <a:ext uri="{FF2B5EF4-FFF2-40B4-BE49-F238E27FC236}">
                <a16:creationId xmlns:a16="http://schemas.microsoft.com/office/drawing/2014/main" xmlns="" id="{9CDDAB40-EE32-FA47-99A8-09DE825A8ECE}"/>
              </a:ext>
            </a:extLst>
          </p:cNvPr>
          <p:cNvSpPr txBox="1"/>
          <p:nvPr/>
        </p:nvSpPr>
        <p:spPr>
          <a:xfrm>
            <a:off x="5992547" y="4630058"/>
            <a:ext cx="5044421" cy="1679262"/>
          </a:xfrm>
          <a:prstGeom prst="rect">
            <a:avLst/>
          </a:prstGeom>
          <a:solidFill>
            <a:srgbClr val="24A3B5"/>
          </a:solidFill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194728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37B6A"/>
              </a:buClr>
              <a:buSzPts val="1300"/>
            </a:pPr>
            <a:r>
              <a:rPr lang="ru" sz="2133" b="1" dirty="0">
                <a:solidFill>
                  <a:srgbClr val="F37B6A"/>
                </a:solidFill>
                <a:latin typeface="Cera Pro" pitchFamily="2" charset="0"/>
                <a:ea typeface="Montserrat SemiBold"/>
                <a:cs typeface="Montserrat SemiBold"/>
                <a:sym typeface="Montserrat Medium"/>
              </a:rPr>
              <a:t>Напитки на растительно</a:t>
            </a:r>
            <a:r>
              <a:rPr lang="ru-RU" sz="2133" b="1" dirty="0">
                <a:solidFill>
                  <a:srgbClr val="F37B6A"/>
                </a:solidFill>
                <a:latin typeface="Cera Pro" pitchFamily="2" charset="0"/>
                <a:ea typeface="Montserrat SemiBold"/>
                <a:cs typeface="Montserrat SemiBold"/>
                <a:sym typeface="Montserrat Medium"/>
              </a:rPr>
              <a:t>й</a:t>
            </a:r>
            <a:r>
              <a:rPr lang="ru" sz="2133" b="1" dirty="0">
                <a:solidFill>
                  <a:srgbClr val="F37B6A"/>
                </a:solidFill>
                <a:latin typeface="Cera Pro" pitchFamily="2" charset="0"/>
                <a:ea typeface="Montserrat SemiBold"/>
                <a:cs typeface="Montserrat SemiBold"/>
                <a:sym typeface="Montserrat Medium"/>
              </a:rPr>
              <a:t> </a:t>
            </a:r>
            <a:r>
              <a:rPr lang="ru" sz="2133" b="1" dirty="0" smtClean="0">
                <a:solidFill>
                  <a:srgbClr val="F37B6A"/>
                </a:solidFill>
                <a:latin typeface="Cera Pro" pitchFamily="2" charset="0"/>
                <a:ea typeface="Montserrat SemiBold"/>
                <a:cs typeface="Montserrat SemiBold"/>
                <a:sym typeface="Montserrat Medium"/>
              </a:rPr>
              <a:t>основе (из зерна, орехов, кокоса)</a:t>
            </a:r>
            <a:endParaRPr lang="ru" sz="2133" b="1" dirty="0">
              <a:solidFill>
                <a:srgbClr val="F37B6A"/>
              </a:solidFill>
              <a:latin typeface="Cera Pro" pitchFamily="2" charset="0"/>
              <a:ea typeface="Montserrat SemiBold"/>
              <a:cs typeface="Montserrat SemiBold"/>
              <a:sym typeface="Montserrat Medium"/>
            </a:endParaRPr>
          </a:p>
          <a:p>
            <a:pPr marL="194728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37B6A"/>
              </a:buClr>
              <a:buSzPts val="1300"/>
            </a:pPr>
            <a:r>
              <a:rPr lang="ru-RU" dirty="0">
                <a:latin typeface="Cera Pro" pitchFamily="2" charset="0"/>
                <a:ea typeface="Montserrat"/>
                <a:cs typeface="Montserrat"/>
                <a:sym typeface="Montserrat"/>
              </a:rPr>
              <a:t>Категория в стадии оформления в правовом поле</a:t>
            </a:r>
          </a:p>
          <a:p>
            <a:pPr marL="609585">
              <a:lnSpc>
                <a:spcPct val="115000"/>
              </a:lnSpc>
            </a:pPr>
            <a:endParaRPr lang="ru-RU" dirty="0">
              <a:latin typeface="Cera Pro" pitchFamily="2" charset="0"/>
              <a:ea typeface="Montserrat"/>
              <a:cs typeface="Montserrat"/>
              <a:sym typeface="Montserrat"/>
            </a:endParaRPr>
          </a:p>
          <a:p>
            <a:pPr marL="609585">
              <a:lnSpc>
                <a:spcPct val="115000"/>
              </a:lnSpc>
            </a:pPr>
            <a:endParaRPr lang="ru-RU" dirty="0">
              <a:latin typeface="Cera Pro" pitchFamily="2" charset="0"/>
              <a:ea typeface="Montserrat"/>
              <a:cs typeface="Montserrat"/>
              <a:sym typeface="Montserrat"/>
            </a:endParaRPr>
          </a:p>
          <a:p>
            <a:pPr marL="609585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dirty="0">
              <a:latin typeface="Cera Pro" pitchFamily="2" charset="0"/>
            </a:endParaRPr>
          </a:p>
        </p:txBody>
      </p:sp>
      <p:sp>
        <p:nvSpPr>
          <p:cNvPr id="20" name="Google Shape;151;p25">
            <a:extLst>
              <a:ext uri="{FF2B5EF4-FFF2-40B4-BE49-F238E27FC236}">
                <a16:creationId xmlns:a16="http://schemas.microsoft.com/office/drawing/2014/main" xmlns="" id="{BA5016DF-A2B4-F447-B683-E7689F18ACAA}"/>
              </a:ext>
            </a:extLst>
          </p:cNvPr>
          <p:cNvSpPr txBox="1"/>
          <p:nvPr/>
        </p:nvSpPr>
        <p:spPr>
          <a:xfrm>
            <a:off x="1045287" y="3659595"/>
            <a:ext cx="4766947" cy="19409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194728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37B6A"/>
              </a:buClr>
              <a:buSzPts val="1300"/>
            </a:pPr>
            <a:r>
              <a:rPr lang="ru" sz="2133" b="1" dirty="0">
                <a:solidFill>
                  <a:srgbClr val="F37B6A"/>
                </a:solidFill>
                <a:latin typeface="Cera Pro" pitchFamily="2" charset="0"/>
                <a:ea typeface="Montserrat SemiBold"/>
                <a:cs typeface="Montserrat SemiBold"/>
                <a:sym typeface="Montserrat Medium"/>
              </a:rPr>
              <a:t>Безалкогольные напитки</a:t>
            </a:r>
          </a:p>
          <a:p>
            <a:pPr marL="194728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37B6A"/>
              </a:buClr>
              <a:buSzPts val="1300"/>
            </a:pPr>
            <a:r>
              <a:rPr lang="ru-RU" dirty="0">
                <a:latin typeface="Cera Pro" pitchFamily="2" charset="0"/>
                <a:ea typeface="Montserrat"/>
                <a:cs typeface="Montserrat"/>
                <a:sym typeface="Montserrat"/>
              </a:rPr>
              <a:t>Безалкогольные тонизирующие</a:t>
            </a:r>
          </a:p>
          <a:p>
            <a:pPr marL="194728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37B6A"/>
              </a:buClr>
              <a:buSzPts val="1300"/>
            </a:pPr>
            <a:r>
              <a:rPr lang="ru-RU" dirty="0">
                <a:latin typeface="Cera Pro" pitchFamily="2" charset="0"/>
                <a:ea typeface="Montserrat"/>
                <a:cs typeface="Montserrat"/>
                <a:sym typeface="Montserrat"/>
              </a:rPr>
              <a:t>Безалкогольные </a:t>
            </a:r>
          </a:p>
          <a:p>
            <a:pPr marL="194728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37B6A"/>
              </a:buClr>
              <a:buSzPts val="1300"/>
            </a:pPr>
            <a:r>
              <a:rPr lang="ru-RU" dirty="0">
                <a:latin typeface="Cera Pro" pitchFamily="2" charset="0"/>
                <a:ea typeface="Montserrat"/>
                <a:cs typeface="Montserrat"/>
                <a:sym typeface="Montserrat"/>
              </a:rPr>
              <a:t>Функциональные</a:t>
            </a:r>
          </a:p>
          <a:p>
            <a:pPr marL="194728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37B6A"/>
              </a:buClr>
              <a:buSzPts val="1300"/>
            </a:pPr>
            <a:r>
              <a:rPr lang="ru-RU" dirty="0">
                <a:latin typeface="Cera Pro" pitchFamily="2" charset="0"/>
                <a:ea typeface="Montserrat"/>
                <a:cs typeface="Montserrat"/>
                <a:sym typeface="Montserrat"/>
              </a:rPr>
              <a:t>Холодные чаи</a:t>
            </a:r>
          </a:p>
        </p:txBody>
      </p:sp>
    </p:spTree>
    <p:extLst>
      <p:ext uri="{BB962C8B-B14F-4D97-AF65-F5344CB8AC3E}">
        <p14:creationId xmlns:p14="http://schemas.microsoft.com/office/powerpoint/2010/main" val="7408734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1" name="Google Shape;88;p17">
            <a:extLst>
              <a:ext uri="{FF2B5EF4-FFF2-40B4-BE49-F238E27FC236}">
                <a16:creationId xmlns:a16="http://schemas.microsoft.com/office/drawing/2014/main" xmlns="" id="{E7581DA6-516F-6C49-B525-064F74198F3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73619" y="1956706"/>
            <a:ext cx="9433983" cy="34931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00" tIns="121900" rIns="121900" bIns="121900"/>
          <a:lstStyle>
            <a:lvl1pPr marL="171450" indent="-1714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marL="0" indent="0" eaLnBrk="1" hangingPunct="1">
              <a:lnSpc>
                <a:spcPct val="115000"/>
              </a:lnSpc>
            </a:pPr>
            <a:r>
              <a:rPr lang="ru-RU" altLang="ru-RU" sz="2133" dirty="0">
                <a:latin typeface="Cera Pro" panose="00000500000000000000" pitchFamily="50" charset="0"/>
                <a:sym typeface="Montserrat" pitchFamily="2" charset="0"/>
              </a:rPr>
              <a:t>Один из первых отраслевых союзов, созданных в сфере АПК</a:t>
            </a:r>
          </a:p>
          <a:p>
            <a:pPr marL="0" indent="0" eaLnBrk="1" hangingPunct="1">
              <a:lnSpc>
                <a:spcPct val="115000"/>
              </a:lnSpc>
            </a:pPr>
            <a:r>
              <a:rPr lang="ru-RU" altLang="ru-RU" sz="2133" dirty="0">
                <a:latin typeface="Cera Pro" panose="00000500000000000000" pitchFamily="50" charset="0"/>
                <a:sym typeface="Montserrat" pitchFamily="2" charset="0"/>
              </a:rPr>
              <a:t>в России</a:t>
            </a:r>
          </a:p>
          <a:p>
            <a:pPr marL="0" indent="0" eaLnBrk="1" hangingPunct="1">
              <a:lnSpc>
                <a:spcPct val="115000"/>
              </a:lnSpc>
            </a:pPr>
            <a:r>
              <a:rPr lang="ru-RU" altLang="ru-RU" sz="2133" dirty="0">
                <a:latin typeface="Cera Pro" panose="00000500000000000000" pitchFamily="50" charset="0"/>
                <a:sym typeface="Montserrat" pitchFamily="2" charset="0"/>
              </a:rPr>
              <a:t>Авторитетная организация и эксперт по вопросам качества соков,  вод и напитков, которая признается в России, Европе и мире</a:t>
            </a:r>
          </a:p>
          <a:p>
            <a:pPr marL="0" indent="0" eaLnBrk="1" hangingPunct="1">
              <a:lnSpc>
                <a:spcPct val="115000"/>
              </a:lnSpc>
            </a:pPr>
            <a:r>
              <a:rPr lang="ru-RU" altLang="ru-RU" sz="2133" dirty="0">
                <a:latin typeface="Cera Pro" panose="00000500000000000000" pitchFamily="50" charset="0"/>
                <a:sym typeface="Montserrat" pitchFamily="2" charset="0"/>
              </a:rPr>
              <a:t>Обладает стратегическим видением развития индустрии</a:t>
            </a:r>
          </a:p>
          <a:p>
            <a:pPr marL="0" indent="0" eaLnBrk="1" hangingPunct="1">
              <a:lnSpc>
                <a:spcPct val="115000"/>
              </a:lnSpc>
            </a:pPr>
            <a:r>
              <a:rPr lang="ru-RU" altLang="ru-RU" sz="2133" dirty="0">
                <a:latin typeface="Cera Pro" panose="00000500000000000000" pitchFamily="50" charset="0"/>
                <a:sym typeface="Montserrat" pitchFamily="2" charset="0"/>
              </a:rPr>
              <a:t>Влиятельная отраслевая организация, формирующая мнение  индустрии по актуальной повестке в органах власти</a:t>
            </a:r>
          </a:p>
          <a:p>
            <a:pPr marL="0" indent="0" eaLnBrk="1" hangingPunct="1">
              <a:lnSpc>
                <a:spcPct val="115000"/>
              </a:lnSpc>
            </a:pPr>
            <a:r>
              <a:rPr lang="ru-RU" altLang="ru-RU" sz="2133" dirty="0">
                <a:latin typeface="Cera Pro" panose="00000500000000000000" pitchFamily="50" charset="0"/>
                <a:sym typeface="Montserrat" pitchFamily="2" charset="0"/>
              </a:rPr>
              <a:t>Площадка для неформального общения, обмена опытом и решения  совместных вопросов игроками рынка</a:t>
            </a:r>
          </a:p>
          <a:p>
            <a:pPr eaLnBrk="1" hangingPunct="1"/>
            <a:endParaRPr lang="ru-RU" altLang="ru-RU" sz="2133" dirty="0">
              <a:latin typeface="Cera Pro" panose="00000500000000000000" pitchFamily="50" charset="0"/>
            </a:endParaRPr>
          </a:p>
        </p:txBody>
      </p:sp>
      <p:sp>
        <p:nvSpPr>
          <p:cNvPr id="32772" name="Google Shape;82;p16">
            <a:extLst>
              <a:ext uri="{FF2B5EF4-FFF2-40B4-BE49-F238E27FC236}">
                <a16:creationId xmlns:a16="http://schemas.microsoft.com/office/drawing/2014/main" xmlns="" id="{E9D892F3-B9C3-B147-9051-F2515902D99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0467" y="721784"/>
            <a:ext cx="357717" cy="355600"/>
          </a:xfrm>
          <a:prstGeom prst="ellipse">
            <a:avLst/>
          </a:prstGeom>
          <a:solidFill>
            <a:srgbClr val="F37B6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00" tIns="121900" rIns="121900" bIns="121900" anchor="ctr"/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ru-RU" altLang="ru-RU" sz="1867"/>
          </a:p>
        </p:txBody>
      </p:sp>
      <p:pic>
        <p:nvPicPr>
          <p:cNvPr id="32773" name="Рисунок 9">
            <a:extLst>
              <a:ext uri="{FF2B5EF4-FFF2-40B4-BE49-F238E27FC236}">
                <a16:creationId xmlns:a16="http://schemas.microsoft.com/office/drawing/2014/main" xmlns="" id="{AFCFFFBE-AEC7-7948-8558-2CFF92933B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07700" y="5063067"/>
            <a:ext cx="1322917" cy="17949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74" name="Google Shape;91;p17">
            <a:extLst>
              <a:ext uri="{FF2B5EF4-FFF2-40B4-BE49-F238E27FC236}">
                <a16:creationId xmlns:a16="http://schemas.microsoft.com/office/drawing/2014/main" xmlns="" id="{13CF636C-B3E0-4F48-B668-1D1AFE485F1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40973" y="853921"/>
            <a:ext cx="6282267" cy="11027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spcFirstLastPara="1" vert="horz" wrap="square" lIns="121900" tIns="121900" rIns="121900" bIns="121900" numCol="1" anchor="t" anchorCtr="0" compatLnSpc="1">
            <a:prstTxWarp prst="textNoShape">
              <a:avLst/>
            </a:prstTxWarp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lvl="0" eaLnBrk="1" hangingPunct="1">
              <a:lnSpc>
                <a:spcPct val="80000"/>
              </a:lnSpc>
              <a:buClr>
                <a:srgbClr val="000000"/>
              </a:buClr>
              <a:buSzPts val="5200"/>
              <a:buFont typeface="Arial" panose="020B0604020202020204" pitchFamily="34" charset="0"/>
              <a:buNone/>
              <a:defRPr sz="2000" b="1">
                <a:solidFill>
                  <a:srgbClr val="23A2B4"/>
                </a:solidFill>
                <a:latin typeface="Cera Pro" panose="00000500000000000000" pitchFamily="50" charset="0"/>
                <a:ea typeface="Arial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200"/>
              <a:buFont typeface="Arial" panose="020B0604020202020204" pitchFamily="34" charset="0"/>
              <a:buNone/>
              <a:defRPr sz="5200">
                <a:latin typeface="Arial"/>
                <a:ea typeface="Arial"/>
                <a:cs typeface="Arial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200"/>
              <a:buFont typeface="Arial" panose="020B0604020202020204" pitchFamily="34" charset="0"/>
              <a:buNone/>
              <a:defRPr sz="5200">
                <a:latin typeface="Arial"/>
                <a:ea typeface="Arial"/>
                <a:cs typeface="Arial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200"/>
              <a:buFont typeface="Arial" panose="020B0604020202020204" pitchFamily="34" charset="0"/>
              <a:buNone/>
              <a:defRPr sz="5200">
                <a:latin typeface="Arial"/>
                <a:ea typeface="Arial"/>
                <a:cs typeface="Arial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200"/>
              <a:buFont typeface="Arial" panose="020B0604020202020204" pitchFamily="34" charset="0"/>
              <a:buNone/>
              <a:defRPr sz="5200">
                <a:latin typeface="Arial"/>
                <a:ea typeface="Arial"/>
                <a:cs typeface="Arial"/>
              </a:defRPr>
            </a:lvl5pPr>
            <a:lvl6pPr marR="0"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200"/>
              <a:buFont typeface="Arial"/>
              <a:buNone/>
              <a:defRPr sz="5200" b="0" i="0" u="none" strike="noStrike" cap="none">
                <a:latin typeface="Arial"/>
                <a:ea typeface="Arial"/>
                <a:cs typeface="Arial"/>
                <a:sym typeface="Arial"/>
              </a:defRPr>
            </a:lvl6pPr>
            <a:lvl7pPr marR="0"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200"/>
              <a:buFont typeface="Arial"/>
              <a:buNone/>
              <a:defRPr sz="5200" b="0" i="0" u="none" strike="noStrike" cap="none">
                <a:latin typeface="Arial"/>
                <a:ea typeface="Arial"/>
                <a:cs typeface="Arial"/>
                <a:sym typeface="Arial"/>
              </a:defRPr>
            </a:lvl7pPr>
            <a:lvl8pPr marR="0"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200"/>
              <a:buFont typeface="Arial"/>
              <a:buNone/>
              <a:defRPr sz="5200" b="0" i="0" u="none" strike="noStrike" cap="none">
                <a:latin typeface="Arial"/>
                <a:ea typeface="Arial"/>
                <a:cs typeface="Arial"/>
                <a:sym typeface="Arial"/>
              </a:defRPr>
            </a:lvl8pPr>
            <a:lvl9pPr marR="0"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200"/>
              <a:buFont typeface="Arial"/>
              <a:buNone/>
              <a:defRPr sz="5200" b="0" i="0" u="none" strike="noStrike" cap="none"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ru-RU" altLang="ru-RU" sz="2667" dirty="0">
                <a:sym typeface="Montserrat" pitchFamily="2" charset="0"/>
              </a:rPr>
              <a:t>ИСТОРИЯ </a:t>
            </a:r>
          </a:p>
          <a:p>
            <a:r>
              <a:rPr lang="ru-RU" altLang="ru-RU" sz="2667" dirty="0">
                <a:sym typeface="Montserrat" pitchFamily="2" charset="0"/>
              </a:rPr>
              <a:t>И РЕПУТАЦИЯ</a:t>
            </a:r>
          </a:p>
        </p:txBody>
      </p:sp>
    </p:spTree>
    <p:extLst>
      <p:ext uri="{BB962C8B-B14F-4D97-AF65-F5344CB8AC3E}">
        <p14:creationId xmlns:p14="http://schemas.microsoft.com/office/powerpoint/2010/main" val="243474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xmlns="" id="{EE92AA0F-6AB5-8742-AA07-AD6E606161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61433" y="4549163"/>
            <a:ext cx="1263151" cy="587423"/>
          </a:xfrm>
          <a:prstGeom prst="rect">
            <a:avLst/>
          </a:prstGeom>
        </p:spPr>
      </p:pic>
      <p:pic>
        <p:nvPicPr>
          <p:cNvPr id="34857" name="Picture 2">
            <a:extLst>
              <a:ext uri="{FF2B5EF4-FFF2-40B4-BE49-F238E27FC236}">
                <a16:creationId xmlns:a16="http://schemas.microsoft.com/office/drawing/2014/main" xmlns="" id="{628758E6-887C-AE46-9EA9-E82C629204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6832" y="4475091"/>
            <a:ext cx="1306163" cy="8690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62" name="Picture 6">
            <a:extLst>
              <a:ext uri="{FF2B5EF4-FFF2-40B4-BE49-F238E27FC236}">
                <a16:creationId xmlns:a16="http://schemas.microsoft.com/office/drawing/2014/main" xmlns="" id="{F7057CB2-4832-414B-A4BE-FC58E176C4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8613" y="5205373"/>
            <a:ext cx="1268995" cy="4849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818" name="object 41">
            <a:extLst>
              <a:ext uri="{FF2B5EF4-FFF2-40B4-BE49-F238E27FC236}">
                <a16:creationId xmlns:a16="http://schemas.microsoft.com/office/drawing/2014/main" xmlns="" id="{CC60C78A-DC67-0D4F-A7CB-C0F94F5B0C47}"/>
              </a:ext>
            </a:extLst>
          </p:cNvPr>
          <p:cNvSpPr>
            <a:spLocks noChangeArrowheads="1"/>
          </p:cNvSpPr>
          <p:nvPr/>
        </p:nvSpPr>
        <p:spPr bwMode="auto">
          <a:xfrm>
            <a:off x="9835170" y="4244543"/>
            <a:ext cx="771663" cy="968117"/>
          </a:xfrm>
          <a:prstGeom prst="rect">
            <a:avLst/>
          </a:prstGeom>
          <a:blipFill dpi="0" rotWithShape="1">
            <a:blip r:embed="rId6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ru-RU" altLang="ru-RU" sz="1867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34819" name="Google Shape;82;p16">
            <a:extLst>
              <a:ext uri="{FF2B5EF4-FFF2-40B4-BE49-F238E27FC236}">
                <a16:creationId xmlns:a16="http://schemas.microsoft.com/office/drawing/2014/main" xmlns="" id="{9589223B-C93A-804F-9CD1-E1AB65942DA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0467" y="721784"/>
            <a:ext cx="357717" cy="355600"/>
          </a:xfrm>
          <a:prstGeom prst="ellipse">
            <a:avLst/>
          </a:prstGeom>
          <a:solidFill>
            <a:srgbClr val="F37B6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00" tIns="121900" rIns="121900" bIns="121900" anchor="ctr"/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ru-RU" altLang="ru-RU" sz="1867"/>
          </a:p>
        </p:txBody>
      </p:sp>
      <p:sp>
        <p:nvSpPr>
          <p:cNvPr id="34820" name="Google Shape;91;p17">
            <a:extLst>
              <a:ext uri="{FF2B5EF4-FFF2-40B4-BE49-F238E27FC236}">
                <a16:creationId xmlns:a16="http://schemas.microsoft.com/office/drawing/2014/main" xmlns="" id="{96594132-B773-B249-A895-AD0BF06EFB9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27267" y="869951"/>
            <a:ext cx="6282267" cy="11027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spcFirstLastPara="1" vert="horz" wrap="square" lIns="121900" tIns="121900" rIns="121900" bIns="121900" numCol="1" anchor="t" anchorCtr="0" compatLnSpc="1">
            <a:prstTxWarp prst="textNoShape">
              <a:avLst/>
            </a:prstTxWarp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 lang="ru-RU"/>
            </a:defPPr>
            <a:lvl1pPr lvl="0" eaLnBrk="1" hangingPunct="1">
              <a:lnSpc>
                <a:spcPct val="80000"/>
              </a:lnSpc>
              <a:buClr>
                <a:srgbClr val="000000"/>
              </a:buClr>
              <a:buSzPts val="5200"/>
              <a:buFont typeface="Arial" panose="020B0604020202020204" pitchFamily="34" charset="0"/>
              <a:buNone/>
              <a:defRPr sz="2000" b="1">
                <a:solidFill>
                  <a:srgbClr val="23A2B4"/>
                </a:solidFill>
                <a:latin typeface="Cera Pro" panose="00000500000000000000" pitchFamily="50" charset="0"/>
                <a:ea typeface="Arial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200"/>
              <a:buFont typeface="Arial" panose="020B0604020202020204" pitchFamily="34" charset="0"/>
              <a:buNone/>
              <a:defRPr sz="5200">
                <a:latin typeface="Arial"/>
                <a:ea typeface="Arial"/>
                <a:cs typeface="Arial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200"/>
              <a:buFont typeface="Arial" panose="020B0604020202020204" pitchFamily="34" charset="0"/>
              <a:buNone/>
              <a:defRPr sz="5200">
                <a:latin typeface="Arial"/>
                <a:ea typeface="Arial"/>
                <a:cs typeface="Arial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200"/>
              <a:buFont typeface="Arial" panose="020B0604020202020204" pitchFamily="34" charset="0"/>
              <a:buNone/>
              <a:defRPr sz="5200">
                <a:latin typeface="Arial"/>
                <a:ea typeface="Arial"/>
                <a:cs typeface="Arial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200"/>
              <a:buFont typeface="Arial" panose="020B0604020202020204" pitchFamily="34" charset="0"/>
              <a:buNone/>
              <a:defRPr sz="5200">
                <a:latin typeface="Arial"/>
                <a:ea typeface="Arial"/>
                <a:cs typeface="Arial"/>
              </a:defRPr>
            </a:lvl5pPr>
            <a:lvl6pPr marR="0"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200"/>
              <a:buFont typeface="Arial"/>
              <a:buNone/>
              <a:defRPr sz="5200" b="0" i="0" u="none" strike="noStrike" cap="none">
                <a:latin typeface="Arial"/>
                <a:ea typeface="Arial"/>
                <a:cs typeface="Arial"/>
              </a:defRPr>
            </a:lvl6pPr>
            <a:lvl7pPr marR="0"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200"/>
              <a:buFont typeface="Arial"/>
              <a:buNone/>
              <a:defRPr sz="5200" b="0" i="0" u="none" strike="noStrike" cap="none">
                <a:latin typeface="Arial"/>
                <a:ea typeface="Arial"/>
                <a:cs typeface="Arial"/>
              </a:defRPr>
            </a:lvl7pPr>
            <a:lvl8pPr marR="0"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200"/>
              <a:buFont typeface="Arial"/>
              <a:buNone/>
              <a:defRPr sz="5200" b="0" i="0" u="none" strike="noStrike" cap="none">
                <a:latin typeface="Arial"/>
                <a:ea typeface="Arial"/>
                <a:cs typeface="Arial"/>
              </a:defRPr>
            </a:lvl8pPr>
            <a:lvl9pPr marR="0"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200"/>
              <a:buFont typeface="Arial"/>
              <a:buNone/>
              <a:defRPr sz="5200" b="0" i="0" u="none" strike="noStrike" cap="none">
                <a:latin typeface="Arial"/>
                <a:ea typeface="Arial"/>
                <a:cs typeface="Arial"/>
              </a:defRPr>
            </a:lvl9pPr>
          </a:lstStyle>
          <a:p>
            <a:r>
              <a:rPr lang="ru-RU" altLang="ru-RU" sz="2667" dirty="0">
                <a:sym typeface="Montserrat" pitchFamily="2" charset="0"/>
              </a:rPr>
              <a:t>ЧЛЕНАМИ СОЮЗНАПИТКИ</a:t>
            </a:r>
          </a:p>
          <a:p>
            <a:r>
              <a:rPr lang="ru-RU" altLang="ru-RU" sz="2667" dirty="0">
                <a:sym typeface="Montserrat" pitchFamily="2" charset="0"/>
              </a:rPr>
              <a:t>ЯВЛЯЮТСЯ 75 КОМПАНИЙ </a:t>
            </a:r>
          </a:p>
        </p:txBody>
      </p:sp>
      <p:sp>
        <p:nvSpPr>
          <p:cNvPr id="34821" name="object 2">
            <a:extLst>
              <a:ext uri="{FF2B5EF4-FFF2-40B4-BE49-F238E27FC236}">
                <a16:creationId xmlns:a16="http://schemas.microsoft.com/office/drawing/2014/main" xmlns="" id="{7B11E657-5AC0-C549-93FA-6741388D4798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31547" y="2415673"/>
            <a:ext cx="1658365" cy="553968"/>
          </a:xfrm>
          <a:prstGeom prst="rect">
            <a:avLst/>
          </a:prstGeom>
          <a:blipFill dpi="0" rotWithShape="1">
            <a:blip r:embed="rId7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ru-RU" altLang="ru-RU" sz="1867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34822" name="object 3">
            <a:extLst>
              <a:ext uri="{FF2B5EF4-FFF2-40B4-BE49-F238E27FC236}">
                <a16:creationId xmlns:a16="http://schemas.microsoft.com/office/drawing/2014/main" xmlns="" id="{21B8A0DA-09BA-6F4C-8381-66D4E1D3243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04128" y="4043790"/>
            <a:ext cx="1047761" cy="557509"/>
          </a:xfrm>
          <a:prstGeom prst="rect">
            <a:avLst/>
          </a:prstGeom>
          <a:blipFill dpi="0" rotWithShape="1">
            <a:blip r:embed="rId8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ru-RU" altLang="ru-RU" sz="1867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34823" name="object 6">
            <a:extLst>
              <a:ext uri="{FF2B5EF4-FFF2-40B4-BE49-F238E27FC236}">
                <a16:creationId xmlns:a16="http://schemas.microsoft.com/office/drawing/2014/main" xmlns="" id="{58A3F2B6-A6E5-9841-814F-3DCAC74566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67365" y="1729075"/>
            <a:ext cx="1879600" cy="520341"/>
          </a:xfrm>
          <a:prstGeom prst="rect">
            <a:avLst/>
          </a:prstGeom>
          <a:blipFill dpi="0" rotWithShape="1">
            <a:blip r:embed="rId9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ru-RU" altLang="ru-RU" sz="1867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34824" name="object 7">
            <a:extLst>
              <a:ext uri="{FF2B5EF4-FFF2-40B4-BE49-F238E27FC236}">
                <a16:creationId xmlns:a16="http://schemas.microsoft.com/office/drawing/2014/main" xmlns="" id="{B637C5F3-DE71-1944-811E-543A59B8FA5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46965" y="1729075"/>
            <a:ext cx="1881371" cy="527421"/>
          </a:xfrm>
          <a:prstGeom prst="rect">
            <a:avLst/>
          </a:prstGeom>
          <a:blipFill dpi="0" rotWithShape="1">
            <a:blip r:embed="rId10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ru-RU" altLang="ru-RU" sz="1867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34825" name="object 8">
            <a:extLst>
              <a:ext uri="{FF2B5EF4-FFF2-40B4-BE49-F238E27FC236}">
                <a16:creationId xmlns:a16="http://schemas.microsoft.com/office/drawing/2014/main" xmlns="" id="{9A1B84D7-6AEB-9D42-B60A-DFD42BE1AC7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32121" y="2362374"/>
            <a:ext cx="872545" cy="807060"/>
          </a:xfrm>
          <a:prstGeom prst="rect">
            <a:avLst/>
          </a:prstGeom>
          <a:blipFill dpi="0" rotWithShape="1">
            <a:blip r:embed="rId11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ru-RU" altLang="ru-RU" sz="1867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34826" name="object 9">
            <a:extLst>
              <a:ext uri="{FF2B5EF4-FFF2-40B4-BE49-F238E27FC236}">
                <a16:creationId xmlns:a16="http://schemas.microsoft.com/office/drawing/2014/main" xmlns="" id="{C296C316-21C4-774D-8018-947066189A5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41423" y="1731188"/>
            <a:ext cx="1017675" cy="626533"/>
          </a:xfrm>
          <a:prstGeom prst="rect">
            <a:avLst/>
          </a:prstGeom>
          <a:blipFill dpi="0" rotWithShape="1">
            <a:blip r:embed="rId12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ru-RU" altLang="ru-RU" sz="1867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34827" name="object 10">
            <a:extLst>
              <a:ext uri="{FF2B5EF4-FFF2-40B4-BE49-F238E27FC236}">
                <a16:creationId xmlns:a16="http://schemas.microsoft.com/office/drawing/2014/main" xmlns="" id="{FB6F30A5-95A8-424F-8B0C-7BEE8B023F9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35481" y="1728437"/>
            <a:ext cx="1746860" cy="465475"/>
          </a:xfrm>
          <a:prstGeom prst="rect">
            <a:avLst/>
          </a:prstGeom>
          <a:blipFill dpi="0" rotWithShape="1">
            <a:blip r:embed="rId13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ru-RU" altLang="ru-RU" sz="1867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34828" name="object 11">
            <a:extLst>
              <a:ext uri="{FF2B5EF4-FFF2-40B4-BE49-F238E27FC236}">
                <a16:creationId xmlns:a16="http://schemas.microsoft.com/office/drawing/2014/main" xmlns="" id="{E1D4FAF7-42DA-9B4E-AEB7-5F910F924D9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62767" y="7929033"/>
            <a:ext cx="1100667" cy="630767"/>
          </a:xfrm>
          <a:prstGeom prst="rect">
            <a:avLst/>
          </a:prstGeom>
          <a:blipFill dpi="0" rotWithShape="1">
            <a:blip r:embed="rId14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ru-RU" altLang="ru-RU" sz="1867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34829" name="object 13">
            <a:extLst>
              <a:ext uri="{FF2B5EF4-FFF2-40B4-BE49-F238E27FC236}">
                <a16:creationId xmlns:a16="http://schemas.microsoft.com/office/drawing/2014/main" xmlns="" id="{EC336595-B7FE-6A4E-9CAE-BC3EF0FE33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07166" y="2987159"/>
            <a:ext cx="938031" cy="628304"/>
          </a:xfrm>
          <a:prstGeom prst="rect">
            <a:avLst/>
          </a:prstGeom>
          <a:blipFill dpi="0" rotWithShape="1">
            <a:blip r:embed="rId15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ru-RU" altLang="ru-RU" sz="1867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34830" name="object 14">
            <a:extLst>
              <a:ext uri="{FF2B5EF4-FFF2-40B4-BE49-F238E27FC236}">
                <a16:creationId xmlns:a16="http://schemas.microsoft.com/office/drawing/2014/main" xmlns="" id="{3170991D-B7FE-A04B-A9AD-F96E6ACC52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69940" y="2982741"/>
            <a:ext cx="874315" cy="840688"/>
          </a:xfrm>
          <a:prstGeom prst="rect">
            <a:avLst/>
          </a:prstGeom>
          <a:blipFill dpi="0" rotWithShape="1">
            <a:blip r:embed="rId16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ru-RU" altLang="ru-RU" sz="1867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34831" name="object 15">
            <a:extLst>
              <a:ext uri="{FF2B5EF4-FFF2-40B4-BE49-F238E27FC236}">
                <a16:creationId xmlns:a16="http://schemas.microsoft.com/office/drawing/2014/main" xmlns="" id="{5128CD2D-F7EA-4A46-9D5F-AF16523509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45799" y="5392981"/>
            <a:ext cx="1568103" cy="297337"/>
          </a:xfrm>
          <a:prstGeom prst="rect">
            <a:avLst/>
          </a:prstGeom>
          <a:blipFill dpi="0" rotWithShape="1">
            <a:blip r:embed="rId17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ru-RU" altLang="ru-RU" sz="1867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34832" name="object 16">
            <a:extLst>
              <a:ext uri="{FF2B5EF4-FFF2-40B4-BE49-F238E27FC236}">
                <a16:creationId xmlns:a16="http://schemas.microsoft.com/office/drawing/2014/main" xmlns="" id="{C871C170-AD70-DD4E-B901-D52ADD162B2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16695" y="2959608"/>
            <a:ext cx="854845" cy="768123"/>
          </a:xfrm>
          <a:prstGeom prst="rect">
            <a:avLst/>
          </a:prstGeom>
          <a:blipFill dpi="0" rotWithShape="1">
            <a:blip r:embed="rId18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ru-RU" altLang="ru-RU" sz="1867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34833" name="object 17">
            <a:extLst>
              <a:ext uri="{FF2B5EF4-FFF2-40B4-BE49-F238E27FC236}">
                <a16:creationId xmlns:a16="http://schemas.microsoft.com/office/drawing/2014/main" xmlns="" id="{23AB3CB4-871D-C940-B16E-9C83C03F41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88423" y="3369368"/>
            <a:ext cx="1336251" cy="341584"/>
          </a:xfrm>
          <a:prstGeom prst="rect">
            <a:avLst/>
          </a:prstGeom>
          <a:blipFill dpi="0" rotWithShape="1">
            <a:blip r:embed="rId19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ru-RU" altLang="ru-RU" sz="1867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34834" name="object 18">
            <a:extLst>
              <a:ext uri="{FF2B5EF4-FFF2-40B4-BE49-F238E27FC236}">
                <a16:creationId xmlns:a16="http://schemas.microsoft.com/office/drawing/2014/main" xmlns="" id="{B13C456A-5F4B-754C-8192-B646A259204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40156" y="3711188"/>
            <a:ext cx="957499" cy="922101"/>
          </a:xfrm>
          <a:prstGeom prst="rect">
            <a:avLst/>
          </a:prstGeom>
          <a:blipFill dpi="0" rotWithShape="1">
            <a:blip r:embed="rId20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ru-RU" altLang="ru-RU" sz="1867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34835" name="object 19">
            <a:extLst>
              <a:ext uri="{FF2B5EF4-FFF2-40B4-BE49-F238E27FC236}">
                <a16:creationId xmlns:a16="http://schemas.microsoft.com/office/drawing/2014/main" xmlns="" id="{9B6932B4-40C4-A542-AE54-7F2E0934A2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48532" y="2467723"/>
            <a:ext cx="1761019" cy="481404"/>
          </a:xfrm>
          <a:prstGeom prst="rect">
            <a:avLst/>
          </a:prstGeom>
          <a:blipFill dpi="0" rotWithShape="1">
            <a:blip r:embed="rId21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ru-RU" altLang="ru-RU" sz="1867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34836" name="object 20">
            <a:extLst>
              <a:ext uri="{FF2B5EF4-FFF2-40B4-BE49-F238E27FC236}">
                <a16:creationId xmlns:a16="http://schemas.microsoft.com/office/drawing/2014/main" xmlns="" id="{30EFC04E-5B04-1E45-8A13-3D7EADA833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8995367" y="3358764"/>
            <a:ext cx="1679605" cy="288488"/>
          </a:xfrm>
          <a:prstGeom prst="rect">
            <a:avLst/>
          </a:prstGeom>
          <a:blipFill dpi="0" rotWithShape="1">
            <a:blip r:embed="rId22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ru-RU" altLang="ru-RU" sz="1867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34837" name="object 21">
            <a:extLst>
              <a:ext uri="{FF2B5EF4-FFF2-40B4-BE49-F238E27FC236}">
                <a16:creationId xmlns:a16="http://schemas.microsoft.com/office/drawing/2014/main" xmlns="" id="{BF288798-3E5A-CB41-ADC1-65B967DBD05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296791" y="2293350"/>
            <a:ext cx="720336" cy="771663"/>
          </a:xfrm>
          <a:prstGeom prst="rect">
            <a:avLst/>
          </a:prstGeom>
          <a:blipFill dpi="0" rotWithShape="1">
            <a:blip r:embed="rId23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ru-RU" altLang="ru-RU" sz="1867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34838" name="object 22">
            <a:extLst>
              <a:ext uri="{FF2B5EF4-FFF2-40B4-BE49-F238E27FC236}">
                <a16:creationId xmlns:a16="http://schemas.microsoft.com/office/drawing/2014/main" xmlns="" id="{835E4F53-4DE3-B64C-B7FF-6AE7307C7BA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56506" y="3094548"/>
            <a:ext cx="628303" cy="610605"/>
          </a:xfrm>
          <a:prstGeom prst="rect">
            <a:avLst/>
          </a:prstGeom>
          <a:blipFill dpi="0" rotWithShape="1">
            <a:blip r:embed="rId24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ru-RU" altLang="ru-RU" sz="1867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34839" name="object 25">
            <a:extLst>
              <a:ext uri="{FF2B5EF4-FFF2-40B4-BE49-F238E27FC236}">
                <a16:creationId xmlns:a16="http://schemas.microsoft.com/office/drawing/2014/main" xmlns="" id="{7EFFA77C-D385-454D-A966-3F09BFAC5F3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44085" y="2291783"/>
            <a:ext cx="699097" cy="677859"/>
          </a:xfrm>
          <a:prstGeom prst="rect">
            <a:avLst/>
          </a:prstGeom>
          <a:blipFill dpi="0" rotWithShape="1">
            <a:blip r:embed="rId25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ru-RU" altLang="ru-RU" sz="1867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34840" name="object 26">
            <a:extLst>
              <a:ext uri="{FF2B5EF4-FFF2-40B4-BE49-F238E27FC236}">
                <a16:creationId xmlns:a16="http://schemas.microsoft.com/office/drawing/2014/main" xmlns="" id="{571EC204-17A3-B54B-864C-41B67547F0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46522" y="2530718"/>
            <a:ext cx="817679" cy="233623"/>
          </a:xfrm>
          <a:prstGeom prst="rect">
            <a:avLst/>
          </a:prstGeom>
          <a:blipFill dpi="0" rotWithShape="1">
            <a:blip r:embed="rId26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ru-RU" altLang="ru-RU" sz="1867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34841" name="object 27">
            <a:extLst>
              <a:ext uri="{FF2B5EF4-FFF2-40B4-BE49-F238E27FC236}">
                <a16:creationId xmlns:a16="http://schemas.microsoft.com/office/drawing/2014/main" xmlns="" id="{8B48D16D-D37C-CC41-B2F7-85E07BC00FE3}"/>
              </a:ext>
            </a:extLst>
          </p:cNvPr>
          <p:cNvSpPr>
            <a:spLocks noChangeArrowheads="1"/>
          </p:cNvSpPr>
          <p:nvPr/>
        </p:nvSpPr>
        <p:spPr bwMode="auto">
          <a:xfrm>
            <a:off x="9379428" y="1585829"/>
            <a:ext cx="1295544" cy="865467"/>
          </a:xfrm>
          <a:prstGeom prst="rect">
            <a:avLst/>
          </a:prstGeom>
          <a:blipFill dpi="0" rotWithShape="1">
            <a:blip r:embed="rId27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ru-RU" altLang="ru-RU" sz="1867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34842" name="object 28">
            <a:extLst>
              <a:ext uri="{FF2B5EF4-FFF2-40B4-BE49-F238E27FC236}">
                <a16:creationId xmlns:a16="http://schemas.microsoft.com/office/drawing/2014/main" xmlns="" id="{DE2F1387-5367-1945-8B33-DE43E76D617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46533" y="2396994"/>
            <a:ext cx="766353" cy="479633"/>
          </a:xfrm>
          <a:prstGeom prst="rect">
            <a:avLst/>
          </a:prstGeom>
          <a:blipFill dpi="0" rotWithShape="1">
            <a:blip r:embed="rId28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ru-RU" altLang="ru-RU" sz="1867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34843" name="object 29">
            <a:extLst>
              <a:ext uri="{FF2B5EF4-FFF2-40B4-BE49-F238E27FC236}">
                <a16:creationId xmlns:a16="http://schemas.microsoft.com/office/drawing/2014/main" xmlns="" id="{150EC82A-6D8C-C043-A022-1C8706C3147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27534" y="3043460"/>
            <a:ext cx="925641" cy="539809"/>
          </a:xfrm>
          <a:prstGeom prst="rect">
            <a:avLst/>
          </a:prstGeom>
          <a:blipFill dpi="0" rotWithShape="1">
            <a:blip r:embed="rId29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ru-RU" altLang="ru-RU" sz="1867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34844" name="object 30">
            <a:extLst>
              <a:ext uri="{FF2B5EF4-FFF2-40B4-BE49-F238E27FC236}">
                <a16:creationId xmlns:a16="http://schemas.microsoft.com/office/drawing/2014/main" xmlns="" id="{C5272301-5E0F-F141-A83C-4F5490274231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54708" y="1691023"/>
            <a:ext cx="1260147" cy="603525"/>
          </a:xfrm>
          <a:prstGeom prst="rect">
            <a:avLst/>
          </a:prstGeom>
          <a:blipFill dpi="0" rotWithShape="1">
            <a:blip r:embed="rId30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ru-RU" altLang="ru-RU" sz="1867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34845" name="object 32">
            <a:extLst>
              <a:ext uri="{FF2B5EF4-FFF2-40B4-BE49-F238E27FC236}">
                <a16:creationId xmlns:a16="http://schemas.microsoft.com/office/drawing/2014/main" xmlns="" id="{AB06FC01-0517-8849-9FD3-C97F1931F6F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92600" y="7916333"/>
            <a:ext cx="713317" cy="694267"/>
          </a:xfrm>
          <a:prstGeom prst="rect">
            <a:avLst/>
          </a:prstGeom>
          <a:blipFill dpi="0" rotWithShape="1">
            <a:blip r:embed="rId31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ru-RU" altLang="ru-RU" sz="1867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34846" name="object 33">
            <a:extLst>
              <a:ext uri="{FF2B5EF4-FFF2-40B4-BE49-F238E27FC236}">
                <a16:creationId xmlns:a16="http://schemas.microsoft.com/office/drawing/2014/main" xmlns="" id="{6BAB64B5-A31E-864F-8933-43E9A4E59335}"/>
              </a:ext>
            </a:extLst>
          </p:cNvPr>
          <p:cNvSpPr>
            <a:spLocks noChangeArrowheads="1"/>
          </p:cNvSpPr>
          <p:nvPr/>
        </p:nvSpPr>
        <p:spPr bwMode="auto">
          <a:xfrm>
            <a:off x="9148234" y="7903633"/>
            <a:ext cx="918633" cy="457200"/>
          </a:xfrm>
          <a:prstGeom prst="rect">
            <a:avLst/>
          </a:prstGeom>
          <a:blipFill dpi="0" rotWithShape="1">
            <a:blip r:embed="rId32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ru-RU" altLang="ru-RU" sz="1867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34847" name="object 34">
            <a:extLst>
              <a:ext uri="{FF2B5EF4-FFF2-40B4-BE49-F238E27FC236}">
                <a16:creationId xmlns:a16="http://schemas.microsoft.com/office/drawing/2014/main" xmlns="" id="{199B7CCA-CA9D-DD44-B894-7AFF4BCC395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64201" y="7929033"/>
            <a:ext cx="1409700" cy="626533"/>
          </a:xfrm>
          <a:prstGeom prst="rect">
            <a:avLst/>
          </a:prstGeom>
          <a:blipFill dpi="0" rotWithShape="1">
            <a:blip r:embed="rId33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ru-RU" altLang="ru-RU" sz="1867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34848" name="object 35">
            <a:extLst>
              <a:ext uri="{FF2B5EF4-FFF2-40B4-BE49-F238E27FC236}">
                <a16:creationId xmlns:a16="http://schemas.microsoft.com/office/drawing/2014/main" xmlns="" id="{88DA5B9E-2643-4349-AF7F-7523A16C6455}"/>
              </a:ext>
            </a:extLst>
          </p:cNvPr>
          <p:cNvSpPr>
            <a:spLocks noChangeArrowheads="1"/>
          </p:cNvSpPr>
          <p:nvPr/>
        </p:nvSpPr>
        <p:spPr bwMode="auto">
          <a:xfrm>
            <a:off x="8865090" y="3989834"/>
            <a:ext cx="1484919" cy="263711"/>
          </a:xfrm>
          <a:prstGeom prst="rect">
            <a:avLst/>
          </a:prstGeom>
          <a:blipFill dpi="0" rotWithShape="1">
            <a:blip r:embed="rId34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ru-RU" altLang="ru-RU" sz="1867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34849" name="object 36">
            <a:extLst>
              <a:ext uri="{FF2B5EF4-FFF2-40B4-BE49-F238E27FC236}">
                <a16:creationId xmlns:a16="http://schemas.microsoft.com/office/drawing/2014/main" xmlns="" id="{4A6B82FF-4B66-6240-8F24-6BBC19DA0FB7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38413" y="3067351"/>
            <a:ext cx="630073" cy="492024"/>
          </a:xfrm>
          <a:prstGeom prst="rect">
            <a:avLst/>
          </a:prstGeom>
          <a:blipFill dpi="0" rotWithShape="1">
            <a:blip r:embed="rId35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ru-RU" altLang="ru-RU" sz="1867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34850" name="object 39">
            <a:extLst>
              <a:ext uri="{FF2B5EF4-FFF2-40B4-BE49-F238E27FC236}">
                <a16:creationId xmlns:a16="http://schemas.microsoft.com/office/drawing/2014/main" xmlns="" id="{E739265B-CD65-DD4D-8CB1-DFF0B7362B6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577233" y="7516284"/>
            <a:ext cx="740833" cy="1018116"/>
          </a:xfrm>
          <a:prstGeom prst="rect">
            <a:avLst/>
          </a:prstGeom>
          <a:blipFill dpi="0" rotWithShape="1">
            <a:blip r:embed="rId36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ru-RU" altLang="ru-RU" sz="1867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34851" name="object 40">
            <a:extLst>
              <a:ext uri="{FF2B5EF4-FFF2-40B4-BE49-F238E27FC236}">
                <a16:creationId xmlns:a16="http://schemas.microsoft.com/office/drawing/2014/main" xmlns="" id="{8B3D3469-82C7-7E41-BB43-B96255EE2C8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94085" y="7814733"/>
            <a:ext cx="960967" cy="700617"/>
          </a:xfrm>
          <a:prstGeom prst="rect">
            <a:avLst/>
          </a:prstGeom>
          <a:blipFill dpi="0" rotWithShape="1">
            <a:blip r:embed="rId37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ru-RU" altLang="ru-RU" sz="1867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34852" name="object 42">
            <a:extLst>
              <a:ext uri="{FF2B5EF4-FFF2-40B4-BE49-F238E27FC236}">
                <a16:creationId xmlns:a16="http://schemas.microsoft.com/office/drawing/2014/main" xmlns="" id="{D004E1F1-08B6-CD42-A9DD-39CF626AFC9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574867" y="7814733"/>
            <a:ext cx="1583267" cy="662517"/>
          </a:xfrm>
          <a:prstGeom prst="rect">
            <a:avLst/>
          </a:prstGeom>
          <a:blipFill dpi="0" rotWithShape="1">
            <a:blip r:embed="rId38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ru-RU" altLang="ru-RU" sz="1867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34853" name="object 43">
            <a:extLst>
              <a:ext uri="{FF2B5EF4-FFF2-40B4-BE49-F238E27FC236}">
                <a16:creationId xmlns:a16="http://schemas.microsoft.com/office/drawing/2014/main" xmlns="" id="{C059EFBA-AF80-C34F-AF41-E9863FF55C94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06567" y="3910887"/>
            <a:ext cx="1063691" cy="610604"/>
          </a:xfrm>
          <a:prstGeom prst="rect">
            <a:avLst/>
          </a:prstGeom>
          <a:blipFill dpi="0" rotWithShape="1">
            <a:blip r:embed="rId39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ru-RU" altLang="ru-RU" sz="1867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34854" name="object 37">
            <a:extLst>
              <a:ext uri="{FF2B5EF4-FFF2-40B4-BE49-F238E27FC236}">
                <a16:creationId xmlns:a16="http://schemas.microsoft.com/office/drawing/2014/main" xmlns="" id="{7C45D8A9-41CD-734D-96D4-928D032C500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77229" y="3869832"/>
            <a:ext cx="1092009" cy="812371"/>
          </a:xfrm>
          <a:prstGeom prst="rect">
            <a:avLst/>
          </a:prstGeom>
          <a:blipFill dpi="0" rotWithShape="1">
            <a:blip r:embed="rId40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ru-RU" altLang="ru-RU" sz="1867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34855" name="object 31">
            <a:extLst>
              <a:ext uri="{FF2B5EF4-FFF2-40B4-BE49-F238E27FC236}">
                <a16:creationId xmlns:a16="http://schemas.microsoft.com/office/drawing/2014/main" xmlns="" id="{00BE30B3-EA0B-D549-815F-7C3B1DD2141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17447" y="4592656"/>
            <a:ext cx="1398196" cy="433617"/>
          </a:xfrm>
          <a:prstGeom prst="rect">
            <a:avLst/>
          </a:prstGeom>
          <a:blipFill dpi="0" rotWithShape="1">
            <a:blip r:embed="rId41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ru-RU" altLang="ru-RU" sz="1867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34856" name="object 38">
            <a:extLst>
              <a:ext uri="{FF2B5EF4-FFF2-40B4-BE49-F238E27FC236}">
                <a16:creationId xmlns:a16="http://schemas.microsoft.com/office/drawing/2014/main" xmlns="" id="{876ACA62-637A-2F4A-A495-A22F7392A99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49043" y="3846095"/>
            <a:ext cx="1030063" cy="688477"/>
          </a:xfrm>
          <a:prstGeom prst="rect">
            <a:avLst/>
          </a:prstGeom>
          <a:blipFill dpi="0" rotWithShape="1">
            <a:blip r:embed="rId42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ru-RU" altLang="ru-RU" sz="1867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34858" name="object 23">
            <a:extLst>
              <a:ext uri="{FF2B5EF4-FFF2-40B4-BE49-F238E27FC236}">
                <a16:creationId xmlns:a16="http://schemas.microsoft.com/office/drawing/2014/main" xmlns="" id="{E8785313-5C92-7048-86A6-7AC0D9BC7FE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85875" y="4025021"/>
            <a:ext cx="867236" cy="676091"/>
          </a:xfrm>
          <a:prstGeom prst="rect">
            <a:avLst/>
          </a:prstGeom>
          <a:blipFill dpi="0" rotWithShape="1">
            <a:blip r:embed="rId43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ru-RU" altLang="ru-RU" sz="1867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pic>
        <p:nvPicPr>
          <p:cNvPr id="34859" name="Picture 3">
            <a:extLst>
              <a:ext uri="{FF2B5EF4-FFF2-40B4-BE49-F238E27FC236}">
                <a16:creationId xmlns:a16="http://schemas.microsoft.com/office/drawing/2014/main" xmlns="" id="{1741A165-39DE-CA4B-9DAA-330BCA38D6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79453" y="5304205"/>
            <a:ext cx="841547" cy="43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60" name="Picture 4">
            <a:extLst>
              <a:ext uri="{FF2B5EF4-FFF2-40B4-BE49-F238E27FC236}">
                <a16:creationId xmlns:a16="http://schemas.microsoft.com/office/drawing/2014/main" xmlns="" id="{20A87A84-5981-8C49-B6AE-3C43251924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48533" y="4915935"/>
            <a:ext cx="1357489" cy="9574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61" name="Picture 5">
            <a:extLst>
              <a:ext uri="{FF2B5EF4-FFF2-40B4-BE49-F238E27FC236}">
                <a16:creationId xmlns:a16="http://schemas.microsoft.com/office/drawing/2014/main" xmlns="" id="{6CD2D958-A47E-3C4F-B445-4D1FCA0EA3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83091" y="4382642"/>
            <a:ext cx="731301" cy="7313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63" name="Picture 7">
            <a:extLst>
              <a:ext uri="{FF2B5EF4-FFF2-40B4-BE49-F238E27FC236}">
                <a16:creationId xmlns:a16="http://schemas.microsoft.com/office/drawing/2014/main" xmlns="" id="{49D21BE8-58F8-A64F-9A04-F4CE659035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7323" y="5243041"/>
            <a:ext cx="1105768" cy="502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64" name="Picture 9">
            <a:extLst>
              <a:ext uri="{FF2B5EF4-FFF2-40B4-BE49-F238E27FC236}">
                <a16:creationId xmlns:a16="http://schemas.microsoft.com/office/drawing/2014/main" xmlns="" id="{06D23EEA-1D35-4047-A506-985D9B79EC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0472" y="5166481"/>
            <a:ext cx="955729" cy="4884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>
            <a:extLst>
              <a:ext uri="{FF2B5EF4-FFF2-40B4-BE49-F238E27FC236}">
                <a16:creationId xmlns:a16="http://schemas.microsoft.com/office/drawing/2014/main" xmlns="" id="{74C333F7-B806-F748-9C60-DE47A4FE67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3588" y="2439663"/>
            <a:ext cx="1903701" cy="3942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Изображение выглядит как текст, знак, внешний&#10;&#10;Автоматически созданное описание"/>
          <p:cNvPicPr>
            <a:picLocks noChangeAspect="1" noChangeArrowheads="1"/>
          </p:cNvPicPr>
          <p:nvPr/>
        </p:nvPicPr>
        <p:blipFill>
          <a:blip r:embed="rId5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89597" y="4863190"/>
            <a:ext cx="895225" cy="4809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2" name="Google Shape;120;p21">
            <a:extLst>
              <a:ext uri="{FF2B5EF4-FFF2-40B4-BE49-F238E27FC236}">
                <a16:creationId xmlns:a16="http://schemas.microsoft.com/office/drawing/2014/main" xmlns="" id="{85B66570-C869-CA49-AE8F-C0374E7C916F}"/>
              </a:ext>
            </a:extLst>
          </p:cNvPr>
          <p:cNvSpPr txBox="1">
            <a:spLocks noGrp="1" noChangeArrowheads="1"/>
          </p:cNvSpPr>
          <p:nvPr>
            <p:ph type="ctrTitle"/>
          </p:nvPr>
        </p:nvSpPr>
        <p:spPr>
          <a:xfrm>
            <a:off x="2279233" y="5940645"/>
            <a:ext cx="1471749" cy="883082"/>
          </a:xfrm>
        </p:spPr>
        <p:txBody>
          <a:bodyPr anchor="t"/>
          <a:lstStyle/>
          <a:p>
            <a:pPr algn="l" eaLnBrk="1" hangingPunct="1">
              <a:lnSpc>
                <a:spcPct val="115000"/>
              </a:lnSpc>
              <a:spcBef>
                <a:spcPct val="0"/>
              </a:spcBef>
              <a:spcAft>
                <a:spcPct val="0"/>
              </a:spcAft>
            </a:pPr>
            <a:r>
              <a:rPr lang="ru-RU" altLang="ru-RU" sz="4400" b="1" dirty="0">
                <a:solidFill>
                  <a:srgbClr val="23A2B4"/>
                </a:solidFill>
                <a:latin typeface="Cera Pro" pitchFamily="2" charset="0"/>
                <a:ea typeface="Montserrat" pitchFamily="2" charset="0"/>
                <a:cs typeface="Montserrat" pitchFamily="2" charset="0"/>
                <a:sym typeface="Montserrat" pitchFamily="2" charset="0"/>
              </a:rPr>
              <a:t>70%</a:t>
            </a:r>
          </a:p>
        </p:txBody>
      </p:sp>
      <p:sp>
        <p:nvSpPr>
          <p:cNvPr id="53" name="Google Shape;121;p21">
            <a:extLst>
              <a:ext uri="{FF2B5EF4-FFF2-40B4-BE49-F238E27FC236}">
                <a16:creationId xmlns:a16="http://schemas.microsoft.com/office/drawing/2014/main" xmlns="" id="{C52AE346-A971-F948-873D-9A814964999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45177" y="6021288"/>
            <a:ext cx="7492032" cy="654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spcFirstLastPara="1" wrap="square" lIns="121900" tIns="121900" rIns="121900" bIns="1219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0" marR="0" lvl="0" indent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1800" b="0" i="0" u="none" strike="noStrike" cap="none">
                <a:latin typeface="Cera Pro" pitchFamily="2" charset="0"/>
                <a:ea typeface="Montserrat"/>
                <a:cs typeface="Montserrat"/>
                <a:sym typeface="Arial"/>
              </a:defRPr>
            </a:lvl1pPr>
            <a:lvl2pPr marR="0"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b="0" i="0" u="none" strike="noStrike" cap="none">
                <a:latin typeface="Arial"/>
                <a:ea typeface="Arial"/>
                <a:cs typeface="Arial"/>
                <a:sym typeface="Arial"/>
              </a:defRPr>
            </a:lvl2pPr>
            <a:lvl3pPr marR="0"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b="0" i="0" u="none" strike="noStrike" cap="none">
                <a:latin typeface="Arial"/>
                <a:ea typeface="Arial"/>
                <a:cs typeface="Arial"/>
                <a:sym typeface="Arial"/>
              </a:defRPr>
            </a:lvl3pPr>
            <a:lvl4pPr marR="0"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b="0" i="0" u="none" strike="noStrike" cap="none">
                <a:latin typeface="Arial"/>
                <a:ea typeface="Arial"/>
                <a:cs typeface="Arial"/>
                <a:sym typeface="Arial"/>
              </a:defRPr>
            </a:lvl4pPr>
            <a:lvl5pPr marR="0"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b="0" i="0" u="none" strike="noStrike" cap="none">
                <a:latin typeface="Arial"/>
                <a:ea typeface="Arial"/>
                <a:cs typeface="Arial"/>
                <a:sym typeface="Arial"/>
              </a:defRPr>
            </a:lvl5pPr>
            <a:lvl6pPr marR="0"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b="0" i="0" u="none" strike="noStrike" cap="none">
                <a:latin typeface="Arial"/>
                <a:ea typeface="Arial"/>
                <a:cs typeface="Arial"/>
                <a:sym typeface="Arial"/>
              </a:defRPr>
            </a:lvl6pPr>
            <a:lvl7pPr marR="0"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b="0" i="0" u="none" strike="noStrike" cap="none">
                <a:latin typeface="Arial"/>
                <a:ea typeface="Arial"/>
                <a:cs typeface="Arial"/>
                <a:sym typeface="Arial"/>
              </a:defRPr>
            </a:lvl7pPr>
            <a:lvl8pPr marR="0"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b="0" i="0" u="none" strike="noStrike" cap="none">
                <a:latin typeface="Arial"/>
                <a:ea typeface="Arial"/>
                <a:cs typeface="Arial"/>
                <a:sym typeface="Arial"/>
              </a:defRPr>
            </a:lvl8pPr>
            <a:lvl9pPr marR="0"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b="0" i="0" u="none" strike="noStrike" cap="none"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ru-RU" altLang="ru-RU" sz="1600" b="1" dirty="0">
                <a:sym typeface="Montserrat" pitchFamily="2" charset="0"/>
              </a:rPr>
              <a:t>л</a:t>
            </a:r>
            <a:r>
              <a:rPr lang="ru-RU" altLang="ru-RU" sz="1600" b="1" dirty="0" smtClean="0">
                <a:sym typeface="Montserrat" pitchFamily="2" charset="0"/>
              </a:rPr>
              <a:t>итража </a:t>
            </a:r>
            <a:r>
              <a:rPr lang="ru-RU" altLang="ru-RU" sz="1600" b="1" dirty="0">
                <a:sym typeface="Montserrat" pitchFamily="2" charset="0"/>
              </a:rPr>
              <a:t>выпускаемых </a:t>
            </a:r>
            <a:r>
              <a:rPr lang="ru-RU" altLang="ru-RU" sz="1600" b="1" dirty="0" smtClean="0">
                <a:sym typeface="Montserrat" pitchFamily="2" charset="0"/>
              </a:rPr>
              <a:t>в </a:t>
            </a:r>
            <a:r>
              <a:rPr lang="ru-RU" altLang="ru-RU" sz="1600" b="1" dirty="0">
                <a:sym typeface="Montserrat" pitchFamily="2" charset="0"/>
              </a:rPr>
              <a:t>Российской Федерации соков, воды и напитков приходятся на членов СОЮЗНАПИТКИ</a:t>
            </a:r>
          </a:p>
        </p:txBody>
      </p:sp>
    </p:spTree>
    <p:extLst>
      <p:ext uri="{BB962C8B-B14F-4D97-AF65-F5344CB8AC3E}">
        <p14:creationId xmlns:p14="http://schemas.microsoft.com/office/powerpoint/2010/main" val="23479790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6"/>
          <p:cNvSpPr txBox="1">
            <a:spLocks noGrp="1"/>
          </p:cNvSpPr>
          <p:nvPr>
            <p:ph type="ctrTitle"/>
          </p:nvPr>
        </p:nvSpPr>
        <p:spPr>
          <a:xfrm>
            <a:off x="839416" y="3022824"/>
            <a:ext cx="8496944" cy="2422400"/>
          </a:xfrm>
          <a:prstGeom prst="rect">
            <a:avLst/>
          </a:prstGeom>
          <a:noFill/>
        </p:spPr>
        <p:txBody>
          <a:bodyPr spcFirstLastPara="1" wrap="square" lIns="121900" tIns="121900" rIns="121900" bIns="121900" anchor="b" anchorCtr="0">
            <a:noAutofit/>
          </a:bodyPr>
          <a:lstStyle/>
          <a:p>
            <a:pPr algn="l"/>
            <a:r>
              <a:rPr lang="ru" sz="4267" b="1" dirty="0">
                <a:solidFill>
                  <a:srgbClr val="20727D"/>
                </a:solidFill>
                <a:latin typeface="Cera Pro" pitchFamily="2" charset="0"/>
                <a:ea typeface="Montserrat"/>
                <a:cs typeface="Montserrat"/>
                <a:sym typeface="Montserrat"/>
              </a:rPr>
              <a:t>НАПИТКИ НА ОСНОВЕ ЗЕРНА, ОРЕХОВ, КОКОСА</a:t>
            </a:r>
            <a:br>
              <a:rPr lang="ru" sz="4267" b="1" dirty="0">
                <a:solidFill>
                  <a:srgbClr val="20727D"/>
                </a:solidFill>
                <a:latin typeface="Cera Pro" pitchFamily="2" charset="0"/>
                <a:ea typeface="Montserrat"/>
                <a:cs typeface="Montserrat"/>
                <a:sym typeface="Montserrat"/>
              </a:rPr>
            </a:br>
            <a:r>
              <a:rPr lang="ru" sz="4267" b="1" dirty="0">
                <a:solidFill>
                  <a:srgbClr val="20727D"/>
                </a:solidFill>
                <a:latin typeface="Cera Pro" pitchFamily="2" charset="0"/>
                <a:ea typeface="Montserrat"/>
                <a:cs typeface="Montserrat"/>
                <a:sym typeface="Montserrat"/>
              </a:rPr>
              <a:t/>
            </a:r>
            <a:br>
              <a:rPr lang="ru" sz="4267" b="1" dirty="0">
                <a:solidFill>
                  <a:srgbClr val="20727D"/>
                </a:solidFill>
                <a:latin typeface="Cera Pro" pitchFamily="2" charset="0"/>
                <a:ea typeface="Montserrat"/>
                <a:cs typeface="Montserrat"/>
                <a:sym typeface="Montserrat"/>
              </a:rPr>
            </a:br>
            <a:r>
              <a:rPr lang="ru" sz="4267" b="1" dirty="0">
                <a:solidFill>
                  <a:srgbClr val="20727D"/>
                </a:solidFill>
                <a:latin typeface="Cera Pro" pitchFamily="2" charset="0"/>
                <a:ea typeface="Montserrat"/>
                <a:cs typeface="Montserrat"/>
                <a:sym typeface="Montserrat"/>
              </a:rPr>
              <a:t>СИТУАЦИЯ НА РЫНКЕ</a:t>
            </a:r>
            <a:br>
              <a:rPr lang="ru" sz="4267" b="1" dirty="0">
                <a:solidFill>
                  <a:srgbClr val="20727D"/>
                </a:solidFill>
                <a:latin typeface="Cera Pro" pitchFamily="2" charset="0"/>
                <a:ea typeface="Montserrat"/>
                <a:cs typeface="Montserrat"/>
                <a:sym typeface="Montserrat"/>
              </a:rPr>
            </a:br>
            <a:endParaRPr sz="4267" b="1" dirty="0">
              <a:solidFill>
                <a:srgbClr val="20727D"/>
              </a:solidFill>
              <a:latin typeface="Cera Pro" pitchFamily="2" charset="0"/>
              <a:ea typeface="Montserrat"/>
              <a:cs typeface="Montserrat"/>
              <a:sym typeface="Montserrat"/>
            </a:endParaRPr>
          </a:p>
        </p:txBody>
      </p:sp>
      <p:sp>
        <p:nvSpPr>
          <p:cNvPr id="82" name="Google Shape;82;p16"/>
          <p:cNvSpPr/>
          <p:nvPr/>
        </p:nvSpPr>
        <p:spPr>
          <a:xfrm>
            <a:off x="10639660" y="2568621"/>
            <a:ext cx="356219" cy="356219"/>
          </a:xfrm>
          <a:prstGeom prst="ellipse">
            <a:avLst/>
          </a:prstGeom>
          <a:solidFill>
            <a:srgbClr val="F37B6A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/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xmlns="" id="{DC5E2045-ACB3-084D-AC13-2ED852861F1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38897" y="95370"/>
            <a:ext cx="1322407" cy="17946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97886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2" name="Группа 51">
            <a:extLst>
              <a:ext uri="{FF2B5EF4-FFF2-40B4-BE49-F238E27FC236}">
                <a16:creationId xmlns:a16="http://schemas.microsoft.com/office/drawing/2014/main" xmlns="" id="{CB05599A-0B17-FF43-897E-51A9E7084096}"/>
              </a:ext>
            </a:extLst>
          </p:cNvPr>
          <p:cNvGrpSpPr/>
          <p:nvPr/>
        </p:nvGrpSpPr>
        <p:grpSpPr>
          <a:xfrm>
            <a:off x="0" y="2869826"/>
            <a:ext cx="12192000" cy="3988174"/>
            <a:chOff x="-44347" y="5298096"/>
            <a:chExt cx="12236347" cy="3988174"/>
          </a:xfrm>
        </p:grpSpPr>
        <p:pic>
          <p:nvPicPr>
            <p:cNvPr id="53" name="Рисунок 52">
              <a:extLst>
                <a:ext uri="{FF2B5EF4-FFF2-40B4-BE49-F238E27FC236}">
                  <a16:creationId xmlns:a16="http://schemas.microsoft.com/office/drawing/2014/main" xmlns="" id="{5B156A85-A79C-8A47-9C58-E560CD9A21E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alphaModFix amt="7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aturation sat="0"/>
                      </a14:imgEffect>
                      <a14:imgEffect>
                        <a14:brightnessContrast bright="39000" contrast="23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38" t="15613" r="286" b="62571"/>
            <a:stretch/>
          </p:blipFill>
          <p:spPr>
            <a:xfrm>
              <a:off x="-44347" y="5503769"/>
              <a:ext cx="12236347" cy="3782501"/>
            </a:xfrm>
            <a:prstGeom prst="rect">
              <a:avLst/>
            </a:prstGeom>
          </p:spPr>
        </p:pic>
        <p:sp>
          <p:nvSpPr>
            <p:cNvPr id="54" name="Прямоугольник 53">
              <a:extLst>
                <a:ext uri="{FF2B5EF4-FFF2-40B4-BE49-F238E27FC236}">
                  <a16:creationId xmlns:a16="http://schemas.microsoft.com/office/drawing/2014/main" xmlns="" id="{5B5C96B1-D621-F44C-AF47-D0EB94D58CBB}"/>
                </a:ext>
              </a:extLst>
            </p:cNvPr>
            <p:cNvSpPr/>
            <p:nvPr/>
          </p:nvSpPr>
          <p:spPr>
            <a:xfrm>
              <a:off x="-44347" y="5298096"/>
              <a:ext cx="12236347" cy="1853284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0">
                  <a:schemeClr val="bg1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</a:pPr>
              <a:endParaRPr lang="ru-RU" dirty="0">
                <a:solidFill>
                  <a:prstClr val="white"/>
                </a:solidFill>
              </a:endParaRPr>
            </a:p>
          </p:txBody>
        </p:sp>
      </p:grp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35325D1E-7C6A-0B48-A29F-70E5476FBA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Потребительские предпочтения</a:t>
            </a:r>
            <a:br>
              <a:rPr lang="ru-RU" dirty="0"/>
            </a:br>
            <a:r>
              <a:rPr lang="ru-RU" sz="2400" dirty="0">
                <a:solidFill>
                  <a:srgbClr val="012478"/>
                </a:solidFill>
              </a:rPr>
              <a:t>центр изучения потребительского поведения</a:t>
            </a:r>
          </a:p>
        </p:txBody>
      </p:sp>
      <p:pic>
        <p:nvPicPr>
          <p:cNvPr id="1028" name="Picture 4" descr="растительное молоко">
            <a:extLst>
              <a:ext uri="{FF2B5EF4-FFF2-40B4-BE49-F238E27FC236}">
                <a16:creationId xmlns:a16="http://schemas.microsoft.com/office/drawing/2014/main" xmlns="" id="{847FE78A-12D1-9243-AD6F-99EC7789506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885"/>
          <a:stretch/>
        </p:blipFill>
        <p:spPr bwMode="auto">
          <a:xfrm>
            <a:off x="371473" y="2298636"/>
            <a:ext cx="5728910" cy="41256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xmlns="" id="{C15896F5-6424-0B43-92DF-60EEFF38A3FD}"/>
              </a:ext>
            </a:extLst>
          </p:cNvPr>
          <p:cNvSpPr/>
          <p:nvPr/>
        </p:nvSpPr>
        <p:spPr>
          <a:xfrm>
            <a:off x="371475" y="1420410"/>
            <a:ext cx="11449050" cy="74159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just" eaLnBrk="1" fontAlgn="auto" hangingPunct="1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</a:pPr>
            <a:r>
              <a:rPr lang="ru-RU" sz="1500" dirty="0">
                <a:solidFill>
                  <a:srgbClr val="000000"/>
                </a:solidFill>
                <a:latin typeface="Proxima Nova Rg" panose="02000506030000020004" pitchFamily="2" charset="0"/>
              </a:rPr>
              <a:t>41% российских потребителей периодически покупают растительные напитки. Только 6% полностью заменили ими традиционное молоко. 59% не приобретают подобный товар</a:t>
            </a:r>
          </a:p>
          <a:p>
            <a:pPr marL="285750" indent="-285750" algn="just" eaLnBrk="1" fontAlgn="auto" hangingPunct="1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</a:pPr>
            <a:r>
              <a:rPr lang="ru-RU" sz="1500" dirty="0">
                <a:solidFill>
                  <a:srgbClr val="000000"/>
                </a:solidFill>
                <a:latin typeface="Proxima Nova Rg" panose="02000506030000020004" pitchFamily="2" charset="0"/>
              </a:rPr>
              <a:t>Мотивы к покупке – вкус напитка, модная тенденция и непереносимость ферментов молочной продукции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xmlns="" id="{D6180994-60CF-364B-AD4A-144DA6459D00}"/>
              </a:ext>
            </a:extLst>
          </p:cNvPr>
          <p:cNvSpPr txBox="1"/>
          <p:nvPr/>
        </p:nvSpPr>
        <p:spPr>
          <a:xfrm>
            <a:off x="6924906" y="2242881"/>
            <a:ext cx="455527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1"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ru-RU" b="1" dirty="0">
                <a:solidFill>
                  <a:srgbClr val="000000"/>
                </a:solidFill>
                <a:latin typeface="Proxima Nova Rg" panose="02000506030000020004" pitchFamily="2" charset="0"/>
              </a:rPr>
              <a:t>ОСНОВНЫЕ ПРИЧИНЫ ОТКАЗА</a:t>
            </a:r>
            <a:endParaRPr lang="ru-RU" b="1" dirty="0">
              <a:solidFill>
                <a:prstClr val="black"/>
              </a:solidFill>
              <a:latin typeface="Calibri" panose="020F0502020204030204"/>
            </a:endParaRPr>
          </a:p>
        </p:txBody>
      </p:sp>
      <p:pic>
        <p:nvPicPr>
          <p:cNvPr id="1030" name="Picture 6" descr="Обои для рабочего стола Молоко Сметана Творог Сыры Кувшин Стакан Еда">
            <a:extLst>
              <a:ext uri="{FF2B5EF4-FFF2-40B4-BE49-F238E27FC236}">
                <a16:creationId xmlns:a16="http://schemas.microsoft.com/office/drawing/2014/main" xmlns="" id="{1DEDDC2F-4B0F-4541-BAAA-BA4021EBD2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6334" y="2754886"/>
            <a:ext cx="1269380" cy="10021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Овал 24">
            <a:extLst>
              <a:ext uri="{FF2B5EF4-FFF2-40B4-BE49-F238E27FC236}">
                <a16:creationId xmlns:a16="http://schemas.microsoft.com/office/drawing/2014/main" xmlns="" id="{9F1B7E18-945E-4946-9189-CEB9E4D8D9D1}"/>
              </a:ext>
            </a:extLst>
          </p:cNvPr>
          <p:cNvSpPr/>
          <p:nvPr/>
        </p:nvSpPr>
        <p:spPr>
          <a:xfrm>
            <a:off x="7038881" y="2693087"/>
            <a:ext cx="1424285" cy="1176385"/>
          </a:xfrm>
          <a:prstGeom prst="ellipse">
            <a:avLst/>
          </a:prstGeom>
          <a:noFill/>
          <a:ln w="1905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>
              <a:solidFill>
                <a:prstClr val="white"/>
              </a:solidFill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xmlns="" id="{14E0EA70-117A-2E42-957C-614B3AFBAC93}"/>
              </a:ext>
            </a:extLst>
          </p:cNvPr>
          <p:cNvSpPr txBox="1"/>
          <p:nvPr/>
        </p:nvSpPr>
        <p:spPr>
          <a:xfrm>
            <a:off x="8611526" y="3235665"/>
            <a:ext cx="286307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ru-RU" sz="1400" dirty="0">
                <a:solidFill>
                  <a:srgbClr val="000000"/>
                </a:solidFill>
                <a:latin typeface="Proxima Nova Rg" panose="02000506030000020004" pitchFamily="2" charset="0"/>
              </a:rPr>
              <a:t>приверженность традиционной молочной продукции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xmlns="" id="{3E8A1417-6A06-7F40-88B0-0AD858A8D69E}"/>
              </a:ext>
            </a:extLst>
          </p:cNvPr>
          <p:cNvSpPr txBox="1"/>
          <p:nvPr/>
        </p:nvSpPr>
        <p:spPr>
          <a:xfrm>
            <a:off x="8611526" y="2745546"/>
            <a:ext cx="1154151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ru-RU" sz="2800" b="1" dirty="0">
                <a:solidFill>
                  <a:srgbClr val="70AD47">
                    <a:lumMod val="75000"/>
                  </a:srgbClr>
                </a:solidFill>
                <a:latin typeface="Proxima Nova Rg" panose="02000506030000020004" pitchFamily="2" charset="0"/>
              </a:rPr>
              <a:t>61%</a:t>
            </a:r>
            <a:endParaRPr lang="ru-RU" sz="2800" b="1" dirty="0">
              <a:solidFill>
                <a:srgbClr val="70AD47">
                  <a:lumMod val="75000"/>
                </a:srgbClr>
              </a:solidFill>
              <a:latin typeface="Calibri" panose="020F0502020204030204"/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xmlns="" id="{85EE80FD-55AE-6C4E-B25D-BEB4E3B7F309}"/>
              </a:ext>
            </a:extLst>
          </p:cNvPr>
          <p:cNvSpPr txBox="1"/>
          <p:nvPr/>
        </p:nvSpPr>
        <p:spPr>
          <a:xfrm>
            <a:off x="8611526" y="4539527"/>
            <a:ext cx="283519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ru-RU" sz="1400" dirty="0">
                <a:solidFill>
                  <a:srgbClr val="000000"/>
                </a:solidFill>
                <a:latin typeface="Proxima Nova Rg" panose="02000506030000020004" pitchFamily="2" charset="0"/>
              </a:rPr>
              <a:t>отличие от вкуса традиционного молока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xmlns="" id="{9A456889-42D0-1A47-8B2E-342596E9F021}"/>
              </a:ext>
            </a:extLst>
          </p:cNvPr>
          <p:cNvSpPr txBox="1"/>
          <p:nvPr/>
        </p:nvSpPr>
        <p:spPr>
          <a:xfrm>
            <a:off x="8630924" y="4050925"/>
            <a:ext cx="1154151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ru-RU" sz="2800" b="1" dirty="0">
                <a:solidFill>
                  <a:srgbClr val="70AD47">
                    <a:lumMod val="75000"/>
                  </a:srgbClr>
                </a:solidFill>
                <a:latin typeface="Proxima Nova Rg" panose="02000506030000020004" pitchFamily="2" charset="0"/>
              </a:rPr>
              <a:t>20%</a:t>
            </a:r>
            <a:endParaRPr lang="ru-RU" sz="2800" b="1" dirty="0">
              <a:solidFill>
                <a:srgbClr val="70AD47">
                  <a:lumMod val="75000"/>
                </a:srgbClr>
              </a:solidFill>
              <a:latin typeface="Calibri" panose="020F0502020204030204"/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xmlns="" id="{357B9FB8-BD52-8E43-B2DA-D49FBFF4DA2A}"/>
              </a:ext>
            </a:extLst>
          </p:cNvPr>
          <p:cNvSpPr txBox="1"/>
          <p:nvPr/>
        </p:nvSpPr>
        <p:spPr>
          <a:xfrm>
            <a:off x="385589" y="6488935"/>
            <a:ext cx="75796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ru-RU" i="1" dirty="0">
                <a:solidFill>
                  <a:prstClr val="black"/>
                </a:solidFill>
                <a:latin typeface="Calibri" panose="020F0502020204030204"/>
              </a:rPr>
              <a:t>Источник: данные опроса ЦИПП </a:t>
            </a:r>
            <a:r>
              <a:rPr lang="ru-RU" i="1" dirty="0" err="1">
                <a:solidFill>
                  <a:prstClr val="black"/>
                </a:solidFill>
                <a:latin typeface="Calibri" panose="020F0502020204030204"/>
              </a:rPr>
              <a:t>Роскачества</a:t>
            </a:r>
            <a:r>
              <a:rPr lang="ru-RU" i="1" dirty="0">
                <a:solidFill>
                  <a:prstClr val="black"/>
                </a:solidFill>
                <a:latin typeface="Calibri" panose="020F0502020204030204"/>
              </a:rPr>
              <a:t>, октябрь 2021 </a:t>
            </a:r>
            <a:r>
              <a:rPr lang="ru-RU" dirty="0">
                <a:solidFill>
                  <a:prstClr val="black"/>
                </a:solidFill>
                <a:latin typeface="Calibri" panose="020F0502020204030204"/>
              </a:rPr>
              <a:t> </a:t>
            </a:r>
          </a:p>
        </p:txBody>
      </p:sp>
      <p:pic>
        <p:nvPicPr>
          <p:cNvPr id="1034" name="Picture 10" descr="Молоко из фундука (Фундучное молоко) - YouTube">
            <a:extLst>
              <a:ext uri="{FF2B5EF4-FFF2-40B4-BE49-F238E27FC236}">
                <a16:creationId xmlns:a16="http://schemas.microsoft.com/office/drawing/2014/main" xmlns="" id="{C6FF86E3-7BE8-F94D-A5EE-0F57A85EE8A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782" t="21279" r="32391" b="17530"/>
          <a:stretch/>
        </p:blipFill>
        <p:spPr bwMode="auto">
          <a:xfrm>
            <a:off x="7264884" y="4194264"/>
            <a:ext cx="972278" cy="844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3" name="Овал 42">
            <a:extLst>
              <a:ext uri="{FF2B5EF4-FFF2-40B4-BE49-F238E27FC236}">
                <a16:creationId xmlns:a16="http://schemas.microsoft.com/office/drawing/2014/main" xmlns="" id="{3338C3D9-D224-9D45-B845-00516CE2EDBB}"/>
              </a:ext>
            </a:extLst>
          </p:cNvPr>
          <p:cNvSpPr/>
          <p:nvPr/>
        </p:nvSpPr>
        <p:spPr>
          <a:xfrm>
            <a:off x="7038881" y="4007412"/>
            <a:ext cx="1424285" cy="1176385"/>
          </a:xfrm>
          <a:prstGeom prst="ellipse">
            <a:avLst/>
          </a:prstGeom>
          <a:noFill/>
          <a:ln w="1905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>
              <a:solidFill>
                <a:prstClr val="white"/>
              </a:solidFill>
            </a:endParaRPr>
          </a:p>
        </p:txBody>
      </p:sp>
      <p:pic>
        <p:nvPicPr>
          <p:cNvPr id="1040" name="Picture 16" descr="Загадка | Блогер iLITE на сайте SPLETNIK.RU 22 февраля 2018 | СПЛЕТНИК">
            <a:extLst>
              <a:ext uri="{FF2B5EF4-FFF2-40B4-BE49-F238E27FC236}">
                <a16:creationId xmlns:a16="http://schemas.microsoft.com/office/drawing/2014/main" xmlns="" id="{2DEE9E1D-8AD5-B64F-98EB-B84BBE39C21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044" r="23565" b="23582"/>
          <a:stretch/>
        </p:blipFill>
        <p:spPr bwMode="auto">
          <a:xfrm>
            <a:off x="7378467" y="5415288"/>
            <a:ext cx="745111" cy="97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7" name="Овал 46">
            <a:extLst>
              <a:ext uri="{FF2B5EF4-FFF2-40B4-BE49-F238E27FC236}">
                <a16:creationId xmlns:a16="http://schemas.microsoft.com/office/drawing/2014/main" xmlns="" id="{47A26362-124D-3A4F-8724-AA8959DE2B51}"/>
              </a:ext>
            </a:extLst>
          </p:cNvPr>
          <p:cNvSpPr/>
          <p:nvPr/>
        </p:nvSpPr>
        <p:spPr>
          <a:xfrm>
            <a:off x="7038881" y="5321737"/>
            <a:ext cx="1424285" cy="1176385"/>
          </a:xfrm>
          <a:prstGeom prst="ellipse">
            <a:avLst/>
          </a:prstGeom>
          <a:noFill/>
          <a:ln w="1905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>
              <a:solidFill>
                <a:prstClr val="white"/>
              </a:solidFill>
            </a:endParaRP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xmlns="" id="{12C6EEAE-7E4E-B740-BC75-53D65CDC159A}"/>
              </a:ext>
            </a:extLst>
          </p:cNvPr>
          <p:cNvSpPr txBox="1"/>
          <p:nvPr/>
        </p:nvSpPr>
        <p:spPr>
          <a:xfrm>
            <a:off x="8647768" y="5826864"/>
            <a:ext cx="245771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ru-RU" sz="1400" dirty="0">
                <a:solidFill>
                  <a:srgbClr val="000000"/>
                </a:solidFill>
                <a:latin typeface="Proxima Nova Rg" panose="02000506030000020004" pitchFamily="2" charset="0"/>
              </a:rPr>
              <a:t>недоверие к качеству этой продукции 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xmlns="" id="{74425EE0-637F-F24B-BFE1-FB3BF6C17AF5}"/>
              </a:ext>
            </a:extLst>
          </p:cNvPr>
          <p:cNvSpPr txBox="1"/>
          <p:nvPr/>
        </p:nvSpPr>
        <p:spPr>
          <a:xfrm>
            <a:off x="8647768" y="5318325"/>
            <a:ext cx="1154151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ru-RU" sz="2800" b="1" dirty="0">
                <a:solidFill>
                  <a:srgbClr val="70AD47">
                    <a:lumMod val="75000"/>
                  </a:srgbClr>
                </a:solidFill>
                <a:latin typeface="Proxima Nova Rg" panose="02000506030000020004" pitchFamily="2" charset="0"/>
              </a:rPr>
              <a:t>18%</a:t>
            </a:r>
            <a:endParaRPr lang="ru-RU" sz="2800" b="1" dirty="0">
              <a:solidFill>
                <a:srgbClr val="70AD47">
                  <a:lumMod val="75000"/>
                </a:srgbClr>
              </a:solidFill>
              <a:latin typeface="Calibri" panose="020F0502020204030204"/>
            </a:endParaRP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xmlns="" id="{47773486-8272-E54E-B1C0-8EED7B8E932C}"/>
              </a:ext>
            </a:extLst>
          </p:cNvPr>
          <p:cNvSpPr txBox="1"/>
          <p:nvPr/>
        </p:nvSpPr>
        <p:spPr>
          <a:xfrm>
            <a:off x="10776520" y="6555575"/>
            <a:ext cx="10259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dirty="0">
                <a:solidFill>
                  <a:prstClr val="black"/>
                </a:solidFill>
                <a:latin typeface="Calibri" panose="020F0502020204030204"/>
              </a:rPr>
              <a:t>N=</a:t>
            </a:r>
            <a:r>
              <a:rPr lang="ru-RU" dirty="0">
                <a:solidFill>
                  <a:prstClr val="black"/>
                </a:solidFill>
                <a:latin typeface="Calibri" panose="020F0502020204030204"/>
              </a:rPr>
              <a:t>1200</a:t>
            </a:r>
          </a:p>
        </p:txBody>
      </p:sp>
      <p:sp>
        <p:nvSpPr>
          <p:cNvPr id="23" name="Google Shape;82;p16">
            <a:extLst>
              <a:ext uri="{FF2B5EF4-FFF2-40B4-BE49-F238E27FC236}">
                <a16:creationId xmlns:a16="http://schemas.microsoft.com/office/drawing/2014/main" xmlns="" id="{DA4E093A-9BEB-D777-D89B-531204940DFB}"/>
              </a:ext>
            </a:extLst>
          </p:cNvPr>
          <p:cNvSpPr/>
          <p:nvPr/>
        </p:nvSpPr>
        <p:spPr>
          <a:xfrm>
            <a:off x="11788453" y="6457157"/>
            <a:ext cx="356219" cy="356219"/>
          </a:xfrm>
          <a:prstGeom prst="ellipse">
            <a:avLst/>
          </a:prstGeom>
          <a:solidFill>
            <a:srgbClr val="F37B6A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1419260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57509" y="44624"/>
            <a:ext cx="3569099" cy="6813376"/>
          </a:xfrm>
          <a:prstGeom prst="rect">
            <a:avLst/>
          </a:prstGeom>
        </p:spPr>
      </p:pic>
      <p:sp>
        <p:nvSpPr>
          <p:cNvPr id="4" name="Google Shape;82;p16">
            <a:extLst>
              <a:ext uri="{FF2B5EF4-FFF2-40B4-BE49-F238E27FC236}">
                <a16:creationId xmlns:a16="http://schemas.microsoft.com/office/drawing/2014/main" xmlns="" id="{DA4E093A-9BEB-D777-D89B-531204940DFB}"/>
              </a:ext>
            </a:extLst>
          </p:cNvPr>
          <p:cNvSpPr/>
          <p:nvPr/>
        </p:nvSpPr>
        <p:spPr>
          <a:xfrm>
            <a:off x="11788453" y="6457157"/>
            <a:ext cx="356219" cy="356219"/>
          </a:xfrm>
          <a:prstGeom prst="ellipse">
            <a:avLst/>
          </a:prstGeom>
          <a:solidFill>
            <a:srgbClr val="F37B6A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/>
          </a:p>
        </p:txBody>
      </p:sp>
      <p:sp>
        <p:nvSpPr>
          <p:cNvPr id="2" name="Овал 1"/>
          <p:cNvSpPr/>
          <p:nvPr/>
        </p:nvSpPr>
        <p:spPr>
          <a:xfrm>
            <a:off x="3359696" y="3861048"/>
            <a:ext cx="5615628" cy="2160240"/>
          </a:xfrm>
          <a:prstGeom prst="ellipse">
            <a:avLst/>
          </a:prstGeom>
          <a:noFill/>
          <a:ln w="38100">
            <a:solidFill>
              <a:srgbClr val="24A3B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490989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>
            <a:extLst>
              <a:ext uri="{FF2B5EF4-FFF2-40B4-BE49-F238E27FC236}">
                <a16:creationId xmlns:a16="http://schemas.microsoft.com/office/drawing/2014/main" xmlns="" id="{58CD18B3-5B5E-EE43-8200-1EA1A53B24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потребительские предпочтения</a:t>
            </a:r>
            <a:br>
              <a:rPr lang="ru-RU" dirty="0"/>
            </a:br>
            <a:r>
              <a:rPr lang="ru-RU" sz="2400" dirty="0">
                <a:solidFill>
                  <a:srgbClr val="012478"/>
                </a:solidFill>
              </a:rPr>
              <a:t>опрос на портале </a:t>
            </a:r>
            <a:r>
              <a:rPr lang="ru-RU" sz="2400" dirty="0" err="1">
                <a:solidFill>
                  <a:srgbClr val="012478"/>
                </a:solidFill>
              </a:rPr>
              <a:t>Роскачества</a:t>
            </a:r>
            <a:r>
              <a:rPr lang="ru-RU" sz="2400" dirty="0">
                <a:solidFill>
                  <a:srgbClr val="012478"/>
                </a:solidFill>
              </a:rPr>
              <a:t> </a:t>
            </a:r>
            <a:endParaRPr lang="ru-RU" dirty="0">
              <a:solidFill>
                <a:srgbClr val="012478"/>
              </a:solidFill>
            </a:endParaRPr>
          </a:p>
        </p:txBody>
      </p:sp>
      <p:graphicFrame>
        <p:nvGraphicFramePr>
          <p:cNvPr id="7" name="Объект 3">
            <a:extLst>
              <a:ext uri="{FF2B5EF4-FFF2-40B4-BE49-F238E27FC236}">
                <a16:creationId xmlns:a16="http://schemas.microsoft.com/office/drawing/2014/main" xmlns="" id="{03C66805-CAC7-484D-A0E9-77017AE60D4C}"/>
              </a:ext>
            </a:extLst>
          </p:cNvPr>
          <p:cNvGraphicFramePr>
            <a:graphicFrameLocks/>
          </p:cNvGraphicFramePr>
          <p:nvPr/>
        </p:nvGraphicFramePr>
        <p:xfrm>
          <a:off x="439702" y="2175394"/>
          <a:ext cx="6192452" cy="44323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10" name="Рисунок 9">
            <a:extLst>
              <a:ext uri="{FF2B5EF4-FFF2-40B4-BE49-F238E27FC236}">
                <a16:creationId xmlns:a16="http://schemas.microsoft.com/office/drawing/2014/main" xmlns="" id="{018377F9-F241-8C45-95D9-4CA9152A8EB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 am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9" r="88" b="74482"/>
          <a:stretch/>
        </p:blipFill>
        <p:spPr>
          <a:xfrm>
            <a:off x="6611460" y="2038022"/>
            <a:ext cx="5505733" cy="3481832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CF82A9BC-CEB2-7745-87B9-59E368944853}"/>
              </a:ext>
            </a:extLst>
          </p:cNvPr>
          <p:cNvSpPr txBox="1"/>
          <p:nvPr/>
        </p:nvSpPr>
        <p:spPr>
          <a:xfrm>
            <a:off x="6763968" y="2131996"/>
            <a:ext cx="468216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ru-RU" b="1" i="1" dirty="0">
                <a:solidFill>
                  <a:prstClr val="black"/>
                </a:solidFill>
                <a:latin typeface="Calibri" panose="020F0502020204030204"/>
              </a:rPr>
              <a:t>ТОП указанных вкусов в варианте ответа «Другое», употребляемые совместно:</a:t>
            </a:r>
          </a:p>
        </p:txBody>
      </p:sp>
      <p:sp>
        <p:nvSpPr>
          <p:cNvPr id="12" name="Овал 11">
            <a:extLst>
              <a:ext uri="{FF2B5EF4-FFF2-40B4-BE49-F238E27FC236}">
                <a16:creationId xmlns:a16="http://schemas.microsoft.com/office/drawing/2014/main" xmlns="" id="{C2D5CD14-9D35-B64B-8DC1-C84C3122E145}"/>
              </a:ext>
            </a:extLst>
          </p:cNvPr>
          <p:cNvSpPr/>
          <p:nvPr/>
        </p:nvSpPr>
        <p:spPr>
          <a:xfrm>
            <a:off x="6832196" y="2824443"/>
            <a:ext cx="341523" cy="341523"/>
          </a:xfrm>
          <a:prstGeom prst="ellipse">
            <a:avLst/>
          </a:prstGeom>
          <a:solidFill>
            <a:schemeClr val="bg1">
              <a:lumMod val="95000"/>
            </a:schemeClr>
          </a:solidFill>
          <a:ln w="19050">
            <a:solidFill>
              <a:srgbClr val="0C359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ru-RU" dirty="0">
                <a:solidFill>
                  <a:srgbClr val="0C359C"/>
                </a:solidFill>
              </a:rPr>
              <a:t>1</a:t>
            </a:r>
          </a:p>
        </p:txBody>
      </p:sp>
      <p:sp>
        <p:nvSpPr>
          <p:cNvPr id="13" name="Овал 12">
            <a:extLst>
              <a:ext uri="{FF2B5EF4-FFF2-40B4-BE49-F238E27FC236}">
                <a16:creationId xmlns:a16="http://schemas.microsoft.com/office/drawing/2014/main" xmlns="" id="{A0B0AF40-DAFB-874B-943C-B508F77C9BE7}"/>
              </a:ext>
            </a:extLst>
          </p:cNvPr>
          <p:cNvSpPr/>
          <p:nvPr/>
        </p:nvSpPr>
        <p:spPr>
          <a:xfrm>
            <a:off x="6832194" y="3246756"/>
            <a:ext cx="341523" cy="341523"/>
          </a:xfrm>
          <a:prstGeom prst="ellipse">
            <a:avLst/>
          </a:prstGeom>
          <a:solidFill>
            <a:schemeClr val="bg1">
              <a:lumMod val="95000"/>
            </a:schemeClr>
          </a:solidFill>
          <a:ln w="19050">
            <a:solidFill>
              <a:srgbClr val="0C359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ru-RU" dirty="0">
                <a:solidFill>
                  <a:srgbClr val="0C359C"/>
                </a:solidFill>
              </a:rPr>
              <a:t>2</a:t>
            </a:r>
          </a:p>
        </p:txBody>
      </p:sp>
      <p:sp>
        <p:nvSpPr>
          <p:cNvPr id="14" name="Овал 13">
            <a:extLst>
              <a:ext uri="{FF2B5EF4-FFF2-40B4-BE49-F238E27FC236}">
                <a16:creationId xmlns:a16="http://schemas.microsoft.com/office/drawing/2014/main" xmlns="" id="{16F3C19F-0E0C-CE47-BB31-F15A76446A1D}"/>
              </a:ext>
            </a:extLst>
          </p:cNvPr>
          <p:cNvSpPr/>
          <p:nvPr/>
        </p:nvSpPr>
        <p:spPr>
          <a:xfrm>
            <a:off x="6832194" y="3682840"/>
            <a:ext cx="341523" cy="341523"/>
          </a:xfrm>
          <a:prstGeom prst="ellipse">
            <a:avLst/>
          </a:prstGeom>
          <a:solidFill>
            <a:schemeClr val="bg1">
              <a:lumMod val="95000"/>
            </a:schemeClr>
          </a:solidFill>
          <a:ln w="19050">
            <a:solidFill>
              <a:srgbClr val="0C359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ru-RU" dirty="0">
                <a:solidFill>
                  <a:srgbClr val="0C359C"/>
                </a:solidFill>
              </a:rPr>
              <a:t>3</a:t>
            </a:r>
          </a:p>
        </p:txBody>
      </p:sp>
      <p:sp>
        <p:nvSpPr>
          <p:cNvPr id="15" name="Овал 14">
            <a:extLst>
              <a:ext uri="{FF2B5EF4-FFF2-40B4-BE49-F238E27FC236}">
                <a16:creationId xmlns:a16="http://schemas.microsoft.com/office/drawing/2014/main" xmlns="" id="{DAA79FBA-951B-B94E-B916-57A6A3F35B34}"/>
              </a:ext>
            </a:extLst>
          </p:cNvPr>
          <p:cNvSpPr/>
          <p:nvPr/>
        </p:nvSpPr>
        <p:spPr>
          <a:xfrm>
            <a:off x="6830323" y="4087524"/>
            <a:ext cx="341523" cy="341523"/>
          </a:xfrm>
          <a:prstGeom prst="ellipse">
            <a:avLst/>
          </a:prstGeom>
          <a:solidFill>
            <a:schemeClr val="bg1">
              <a:lumMod val="95000"/>
            </a:schemeClr>
          </a:solidFill>
          <a:ln w="19050">
            <a:solidFill>
              <a:srgbClr val="0C359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ru-RU" dirty="0">
                <a:solidFill>
                  <a:srgbClr val="0C359C"/>
                </a:solidFill>
              </a:rPr>
              <a:t>4</a:t>
            </a:r>
          </a:p>
        </p:txBody>
      </p:sp>
      <p:sp>
        <p:nvSpPr>
          <p:cNvPr id="16" name="Овал 15">
            <a:extLst>
              <a:ext uri="{FF2B5EF4-FFF2-40B4-BE49-F238E27FC236}">
                <a16:creationId xmlns:a16="http://schemas.microsoft.com/office/drawing/2014/main" xmlns="" id="{24AFCA19-AF7B-2846-AE33-493242F296CA}"/>
              </a:ext>
            </a:extLst>
          </p:cNvPr>
          <p:cNvSpPr/>
          <p:nvPr/>
        </p:nvSpPr>
        <p:spPr>
          <a:xfrm>
            <a:off x="6830323" y="4492209"/>
            <a:ext cx="341523" cy="341523"/>
          </a:xfrm>
          <a:prstGeom prst="ellipse">
            <a:avLst/>
          </a:prstGeom>
          <a:solidFill>
            <a:schemeClr val="bg1">
              <a:lumMod val="95000"/>
            </a:schemeClr>
          </a:solidFill>
          <a:ln w="19050">
            <a:solidFill>
              <a:srgbClr val="0C359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ru-RU" dirty="0">
                <a:solidFill>
                  <a:srgbClr val="0C359C"/>
                </a:solidFill>
              </a:rPr>
              <a:t>5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xmlns="" id="{9337E97D-CF15-0F44-B07E-7BCC74FC3A87}"/>
              </a:ext>
            </a:extLst>
          </p:cNvPr>
          <p:cNvSpPr txBox="1"/>
          <p:nvPr/>
        </p:nvSpPr>
        <p:spPr>
          <a:xfrm>
            <a:off x="7227832" y="2799334"/>
            <a:ext cx="19125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ru-RU" dirty="0">
                <a:solidFill>
                  <a:prstClr val="black"/>
                </a:solidFill>
                <a:latin typeface="Calibri" panose="020F0502020204030204"/>
              </a:rPr>
              <a:t>Кокосовое (56%)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xmlns="" id="{C0A10175-6D0C-944D-B0CA-9506951F6BAE}"/>
              </a:ext>
            </a:extLst>
          </p:cNvPr>
          <p:cNvSpPr txBox="1"/>
          <p:nvPr/>
        </p:nvSpPr>
        <p:spPr>
          <a:xfrm>
            <a:off x="7227830" y="3203992"/>
            <a:ext cx="24279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ru-RU" dirty="0">
                <a:solidFill>
                  <a:prstClr val="black"/>
                </a:solidFill>
                <a:latin typeface="Calibri" panose="020F0502020204030204"/>
              </a:rPr>
              <a:t>Миндальное (53%)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xmlns="" id="{D83E833B-1D87-284A-AAB5-7B58D566BDDC}"/>
              </a:ext>
            </a:extLst>
          </p:cNvPr>
          <p:cNvSpPr txBox="1"/>
          <p:nvPr/>
        </p:nvSpPr>
        <p:spPr>
          <a:xfrm>
            <a:off x="7227830" y="3642232"/>
            <a:ext cx="19125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ru-RU" dirty="0">
                <a:solidFill>
                  <a:prstClr val="black"/>
                </a:solidFill>
                <a:latin typeface="Calibri" panose="020F0502020204030204"/>
              </a:rPr>
              <a:t>Овсяное (47%)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xmlns="" id="{24F08AFF-AE3A-7E47-B540-DB4BA6FAA776}"/>
              </a:ext>
            </a:extLst>
          </p:cNvPr>
          <p:cNvSpPr txBox="1"/>
          <p:nvPr/>
        </p:nvSpPr>
        <p:spPr>
          <a:xfrm>
            <a:off x="7225776" y="4478304"/>
            <a:ext cx="19125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ru-RU" dirty="0">
                <a:solidFill>
                  <a:prstClr val="black"/>
                </a:solidFill>
                <a:latin typeface="Calibri" panose="020F0502020204030204"/>
              </a:rPr>
              <a:t>Рисовое (22%)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xmlns="" id="{9EFFCEBB-5F3D-9043-8EEC-28CBDDA0C7E5}"/>
              </a:ext>
            </a:extLst>
          </p:cNvPr>
          <p:cNvSpPr txBox="1"/>
          <p:nvPr/>
        </p:nvSpPr>
        <p:spPr>
          <a:xfrm>
            <a:off x="7227830" y="4073619"/>
            <a:ext cx="19125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ru-RU" dirty="0">
                <a:solidFill>
                  <a:prstClr val="black"/>
                </a:solidFill>
                <a:latin typeface="Calibri" panose="020F0502020204030204"/>
              </a:rPr>
              <a:t>Соевое (25%)</a:t>
            </a:r>
          </a:p>
        </p:txBody>
      </p:sp>
      <p:sp>
        <p:nvSpPr>
          <p:cNvPr id="25" name="Овал 24">
            <a:extLst>
              <a:ext uri="{FF2B5EF4-FFF2-40B4-BE49-F238E27FC236}">
                <a16:creationId xmlns:a16="http://schemas.microsoft.com/office/drawing/2014/main" xmlns="" id="{3210DBC3-7F5E-8047-A037-D69CB8C53228}"/>
              </a:ext>
            </a:extLst>
          </p:cNvPr>
          <p:cNvSpPr/>
          <p:nvPr/>
        </p:nvSpPr>
        <p:spPr>
          <a:xfrm rot="820845">
            <a:off x="10026313" y="3647720"/>
            <a:ext cx="2093106" cy="1220926"/>
          </a:xfrm>
          <a:prstGeom prst="ellipse">
            <a:avLst/>
          </a:prstGeom>
          <a:solidFill>
            <a:schemeClr val="accent1">
              <a:lumMod val="7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>
              <a:solidFill>
                <a:prstClr val="white"/>
              </a:solidFill>
            </a:endParaRPr>
          </a:p>
        </p:txBody>
      </p:sp>
      <p:sp>
        <p:nvSpPr>
          <p:cNvPr id="3" name="Овал 2">
            <a:extLst>
              <a:ext uri="{FF2B5EF4-FFF2-40B4-BE49-F238E27FC236}">
                <a16:creationId xmlns:a16="http://schemas.microsoft.com/office/drawing/2014/main" xmlns="" id="{9ACC6F4C-65EC-814A-B040-351EBD6D1516}"/>
              </a:ext>
            </a:extLst>
          </p:cNvPr>
          <p:cNvSpPr/>
          <p:nvPr/>
        </p:nvSpPr>
        <p:spPr>
          <a:xfrm rot="425070">
            <a:off x="10147328" y="3663299"/>
            <a:ext cx="1856852" cy="1150892"/>
          </a:xfrm>
          <a:prstGeom prst="ellipse">
            <a:avLst/>
          </a:prstGeom>
          <a:ln w="19050">
            <a:solidFill>
              <a:schemeClr val="accent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ru-RU" sz="1100" i="1" dirty="0">
                <a:solidFill>
                  <a:prstClr val="black"/>
                </a:solidFill>
              </a:rPr>
              <a:t>потребители чередуют данные вкусы в зависимости от настроения</a:t>
            </a:r>
          </a:p>
        </p:txBody>
      </p:sp>
      <p:cxnSp>
        <p:nvCxnSpPr>
          <p:cNvPr id="23" name="Скругленная соединительная линия 22">
            <a:extLst>
              <a:ext uri="{FF2B5EF4-FFF2-40B4-BE49-F238E27FC236}">
                <a16:creationId xmlns:a16="http://schemas.microsoft.com/office/drawing/2014/main" xmlns="" id="{01FDCA6B-4B86-2C4F-BF77-0542F18F219D}"/>
              </a:ext>
            </a:extLst>
          </p:cNvPr>
          <p:cNvCxnSpPr>
            <a:cxnSpLocks/>
          </p:cNvCxnSpPr>
          <p:nvPr/>
        </p:nvCxnSpPr>
        <p:spPr>
          <a:xfrm rot="10800000">
            <a:off x="9541882" y="3553187"/>
            <a:ext cx="838223" cy="691911"/>
          </a:xfrm>
          <a:prstGeom prst="curvedConnector3">
            <a:avLst/>
          </a:prstGeom>
          <a:ln w="19050"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Прямоугольная выноска 25">
            <a:extLst>
              <a:ext uri="{FF2B5EF4-FFF2-40B4-BE49-F238E27FC236}">
                <a16:creationId xmlns:a16="http://schemas.microsoft.com/office/drawing/2014/main" xmlns="" id="{50CEACE4-AF84-0B4D-B375-29EF80BB5DDD}"/>
              </a:ext>
            </a:extLst>
          </p:cNvPr>
          <p:cNvSpPr/>
          <p:nvPr/>
        </p:nvSpPr>
        <p:spPr>
          <a:xfrm>
            <a:off x="7195259" y="5699163"/>
            <a:ext cx="3184846" cy="932275"/>
          </a:xfrm>
          <a:prstGeom prst="wedgeRectCallout">
            <a:avLst>
              <a:gd name="adj1" fmla="val -87276"/>
              <a:gd name="adj2" fmla="val -42727"/>
            </a:avLst>
          </a:prstGeom>
          <a:solidFill>
            <a:schemeClr val="bg1"/>
          </a:solidFill>
          <a:ln w="190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ru-RU" sz="1400" i="1" dirty="0">
                <a:solidFill>
                  <a:prstClr val="black"/>
                </a:solidFill>
              </a:rPr>
              <a:t>Большинство не ограничивается одним конкретным видом растительного напитка, а употребляет разные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xmlns="" id="{92F1A3F0-637C-444B-8EB5-900FA1D87238}"/>
              </a:ext>
            </a:extLst>
          </p:cNvPr>
          <p:cNvSpPr txBox="1"/>
          <p:nvPr/>
        </p:nvSpPr>
        <p:spPr>
          <a:xfrm>
            <a:off x="6632153" y="4945242"/>
            <a:ext cx="5485039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ru-RU" sz="1500" i="1" dirty="0">
                <a:solidFill>
                  <a:prstClr val="black"/>
                </a:solidFill>
                <a:latin typeface="Calibri" panose="020F0502020204030204"/>
              </a:rPr>
              <a:t>Реже указывали гречневое (4%), </a:t>
            </a:r>
            <a:r>
              <a:rPr lang="ru-RU" sz="1500" i="1" dirty="0" err="1">
                <a:solidFill>
                  <a:prstClr val="black"/>
                </a:solidFill>
                <a:latin typeface="Calibri" panose="020F0502020204030204"/>
              </a:rPr>
              <a:t>фундучное</a:t>
            </a:r>
            <a:r>
              <a:rPr lang="ru-RU" sz="1500" i="1" dirty="0">
                <a:solidFill>
                  <a:prstClr val="black"/>
                </a:solidFill>
                <a:latin typeface="Calibri" panose="020F0502020204030204"/>
              </a:rPr>
              <a:t> (3%), банановое (1%), шоколадное (1%) и кешью (1%) </a:t>
            </a:r>
          </a:p>
        </p:txBody>
      </p:sp>
      <p:sp>
        <p:nvSpPr>
          <p:cNvPr id="28" name="Прямоугольник с двумя скругленными противолежащими углами 27">
            <a:extLst>
              <a:ext uri="{FF2B5EF4-FFF2-40B4-BE49-F238E27FC236}">
                <a16:creationId xmlns:a16="http://schemas.microsoft.com/office/drawing/2014/main" xmlns="" id="{9ED4D1C8-90E7-8848-B26F-D3B2C1A08775}"/>
              </a:ext>
            </a:extLst>
          </p:cNvPr>
          <p:cNvSpPr/>
          <p:nvPr/>
        </p:nvSpPr>
        <p:spPr>
          <a:xfrm>
            <a:off x="344475" y="1552710"/>
            <a:ext cx="6266985" cy="369332"/>
          </a:xfrm>
          <a:prstGeom prst="round2DiagRect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ru-RU" b="1" i="1" dirty="0">
                <a:solidFill>
                  <a:prstClr val="black"/>
                </a:solidFill>
              </a:rPr>
              <a:t>Какой вид растительных напитков Вы предпочитаете?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xmlns="" id="{C7DE585E-C569-CC40-B3C8-DE93B96BF65B}"/>
              </a:ext>
            </a:extLst>
          </p:cNvPr>
          <p:cNvSpPr txBox="1"/>
          <p:nvPr/>
        </p:nvSpPr>
        <p:spPr>
          <a:xfrm>
            <a:off x="385589" y="6488935"/>
            <a:ext cx="75796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ru-RU" i="1" dirty="0">
                <a:solidFill>
                  <a:prstClr val="black"/>
                </a:solidFill>
                <a:latin typeface="Calibri" panose="020F0502020204030204"/>
              </a:rPr>
              <a:t>Источник: данные опроса аудитории </a:t>
            </a:r>
            <a:r>
              <a:rPr lang="ru-RU" i="1" dirty="0" err="1">
                <a:solidFill>
                  <a:prstClr val="black"/>
                </a:solidFill>
                <a:latin typeface="Calibri" panose="020F0502020204030204"/>
              </a:rPr>
              <a:t>Роскачества</a:t>
            </a:r>
            <a:r>
              <a:rPr lang="ru-RU" i="1" dirty="0">
                <a:solidFill>
                  <a:prstClr val="black"/>
                </a:solidFill>
                <a:latin typeface="Calibri" panose="020F0502020204030204"/>
              </a:rPr>
              <a:t>, ноябрь 2021 </a:t>
            </a:r>
            <a:r>
              <a:rPr lang="ru-RU" dirty="0">
                <a:solidFill>
                  <a:prstClr val="black"/>
                </a:solidFill>
                <a:latin typeface="Calibri" panose="020F0502020204030204"/>
              </a:rPr>
              <a:t> </a:t>
            </a:r>
          </a:p>
        </p:txBody>
      </p:sp>
      <p:sp>
        <p:nvSpPr>
          <p:cNvPr id="24" name="Google Shape;82;p16">
            <a:extLst>
              <a:ext uri="{FF2B5EF4-FFF2-40B4-BE49-F238E27FC236}">
                <a16:creationId xmlns:a16="http://schemas.microsoft.com/office/drawing/2014/main" xmlns="" id="{DA4E093A-9BEB-D777-D89B-531204940DFB}"/>
              </a:ext>
            </a:extLst>
          </p:cNvPr>
          <p:cNvSpPr/>
          <p:nvPr/>
        </p:nvSpPr>
        <p:spPr>
          <a:xfrm>
            <a:off x="11788453" y="6457157"/>
            <a:ext cx="356219" cy="356219"/>
          </a:xfrm>
          <a:prstGeom prst="ellipse">
            <a:avLst/>
          </a:prstGeom>
          <a:solidFill>
            <a:srgbClr val="F37B6A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2875533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4C68AE52-1E6B-F240-84DE-7D5DCF20C1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ВКУСЫ РАСТИТЕЛЬНЫХ НАПИТКОВ</a:t>
            </a:r>
          </a:p>
        </p:txBody>
      </p:sp>
      <p:pic>
        <p:nvPicPr>
          <p:cNvPr id="4098" name="Picture 2" descr="Растительное молоко: польза, виды, рецепты">
            <a:extLst>
              <a:ext uri="{FF2B5EF4-FFF2-40B4-BE49-F238E27FC236}">
                <a16:creationId xmlns:a16="http://schemas.microsoft.com/office/drawing/2014/main" xmlns="" id="{DD4A5589-08D1-1B4E-BFD5-884C8067E7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93913"/>
            <a:ext cx="12192000" cy="5864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9" name="Прямоугольник 48">
            <a:extLst>
              <a:ext uri="{FF2B5EF4-FFF2-40B4-BE49-F238E27FC236}">
                <a16:creationId xmlns:a16="http://schemas.microsoft.com/office/drawing/2014/main" xmlns="" id="{F68C371C-0CE7-D74B-8EE8-386F1A38F7FA}"/>
              </a:ext>
            </a:extLst>
          </p:cNvPr>
          <p:cNvSpPr/>
          <p:nvPr/>
        </p:nvSpPr>
        <p:spPr>
          <a:xfrm>
            <a:off x="3270789" y="1308752"/>
            <a:ext cx="5583279" cy="41232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ru-RU" b="1" i="1" dirty="0">
                <a:solidFill>
                  <a:prstClr val="black"/>
                </a:solidFill>
              </a:rPr>
              <a:t>ТОП - 10 основа продукта (&gt; 95% рынка)</a:t>
            </a:r>
          </a:p>
        </p:txBody>
      </p:sp>
      <p:sp>
        <p:nvSpPr>
          <p:cNvPr id="50" name="Rectangle 26">
            <a:extLst>
              <a:ext uri="{FF2B5EF4-FFF2-40B4-BE49-F238E27FC236}">
                <a16:creationId xmlns:a16="http://schemas.microsoft.com/office/drawing/2014/main" xmlns="" id="{5176862C-E025-904F-A074-1777E56E6CBD}"/>
              </a:ext>
            </a:extLst>
          </p:cNvPr>
          <p:cNvSpPr/>
          <p:nvPr/>
        </p:nvSpPr>
        <p:spPr>
          <a:xfrm>
            <a:off x="3270789" y="1319902"/>
            <a:ext cx="111711" cy="412325"/>
          </a:xfrm>
          <a:prstGeom prst="rect">
            <a:avLst/>
          </a:prstGeom>
          <a:gradFill flip="none" rotWithShape="1">
            <a:gsLst>
              <a:gs pos="0">
                <a:srgbClr val="204484">
                  <a:shade val="30000"/>
                  <a:satMod val="115000"/>
                </a:srgbClr>
              </a:gs>
              <a:gs pos="57000">
                <a:schemeClr val="accent1">
                  <a:lumMod val="50000"/>
                </a:schemeClr>
              </a:gs>
              <a:gs pos="84000">
                <a:schemeClr val="accent1">
                  <a:lumMod val="75000"/>
                </a:schemeClr>
              </a:gs>
              <a:gs pos="24000">
                <a:schemeClr val="accent5">
                  <a:lumMod val="75000"/>
                </a:schemeClr>
              </a:gs>
              <a:gs pos="100000">
                <a:srgbClr val="204484">
                  <a:shade val="100000"/>
                  <a:satMod val="115000"/>
                </a:srgbClr>
              </a:gs>
            </a:gsLst>
            <a:lin ang="27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90000" rIns="90000" bIns="90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sz="1300" b="1" dirty="0">
              <a:solidFill>
                <a:prstClr val="white"/>
              </a:solidFill>
              <a:latin typeface="Bebas Neue Bold" panose="020B0606020202050201" pitchFamily="34" charset="-52"/>
            </a:endParaRPr>
          </a:p>
        </p:txBody>
      </p:sp>
      <p:sp>
        <p:nvSpPr>
          <p:cNvPr id="51" name="Rectangle 26">
            <a:extLst>
              <a:ext uri="{FF2B5EF4-FFF2-40B4-BE49-F238E27FC236}">
                <a16:creationId xmlns:a16="http://schemas.microsoft.com/office/drawing/2014/main" xmlns="" id="{587A1F0C-6AE1-B74E-8B7F-D07D2137EC68}"/>
              </a:ext>
            </a:extLst>
          </p:cNvPr>
          <p:cNvSpPr/>
          <p:nvPr/>
        </p:nvSpPr>
        <p:spPr>
          <a:xfrm>
            <a:off x="8755981" y="1320635"/>
            <a:ext cx="111711" cy="408534"/>
          </a:xfrm>
          <a:prstGeom prst="rect">
            <a:avLst/>
          </a:prstGeom>
          <a:gradFill flip="none" rotWithShape="1">
            <a:gsLst>
              <a:gs pos="0">
                <a:srgbClr val="204484">
                  <a:shade val="30000"/>
                  <a:satMod val="115000"/>
                </a:srgbClr>
              </a:gs>
              <a:gs pos="57000">
                <a:schemeClr val="accent1">
                  <a:lumMod val="50000"/>
                </a:schemeClr>
              </a:gs>
              <a:gs pos="84000">
                <a:schemeClr val="accent1">
                  <a:lumMod val="75000"/>
                </a:schemeClr>
              </a:gs>
              <a:gs pos="24000">
                <a:schemeClr val="accent5">
                  <a:lumMod val="75000"/>
                </a:schemeClr>
              </a:gs>
              <a:gs pos="100000">
                <a:srgbClr val="204484">
                  <a:shade val="100000"/>
                  <a:satMod val="115000"/>
                </a:srgbClr>
              </a:gs>
            </a:gsLst>
            <a:lin ang="27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90000" rIns="90000" bIns="90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sz="1300" b="1" dirty="0">
              <a:solidFill>
                <a:prstClr val="white"/>
              </a:solidFill>
              <a:latin typeface="Bebas Neue Bold" panose="020B0606020202050201" pitchFamily="34" charset="-52"/>
            </a:endParaRPr>
          </a:p>
        </p:txBody>
      </p:sp>
      <p:sp>
        <p:nvSpPr>
          <p:cNvPr id="54" name="Овал 53">
            <a:extLst>
              <a:ext uri="{FF2B5EF4-FFF2-40B4-BE49-F238E27FC236}">
                <a16:creationId xmlns:a16="http://schemas.microsoft.com/office/drawing/2014/main" xmlns="" id="{1D2C9ADA-DFDF-C74F-9003-B648EAD8874F}"/>
              </a:ext>
            </a:extLst>
          </p:cNvPr>
          <p:cNvSpPr/>
          <p:nvPr/>
        </p:nvSpPr>
        <p:spPr>
          <a:xfrm>
            <a:off x="9800255" y="5029038"/>
            <a:ext cx="2378508" cy="1367244"/>
          </a:xfrm>
          <a:prstGeom prst="ellipse">
            <a:avLst/>
          </a:prstGeom>
          <a:solidFill>
            <a:srgbClr val="00206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>
              <a:solidFill>
                <a:prstClr val="white"/>
              </a:solidFill>
            </a:endParaRPr>
          </a:p>
        </p:txBody>
      </p:sp>
      <p:sp>
        <p:nvSpPr>
          <p:cNvPr id="55" name="Овал 54">
            <a:extLst>
              <a:ext uri="{FF2B5EF4-FFF2-40B4-BE49-F238E27FC236}">
                <a16:creationId xmlns:a16="http://schemas.microsoft.com/office/drawing/2014/main" xmlns="" id="{13C20621-EF30-564C-A6C9-367219C18A99}"/>
              </a:ext>
            </a:extLst>
          </p:cNvPr>
          <p:cNvSpPr/>
          <p:nvPr/>
        </p:nvSpPr>
        <p:spPr>
          <a:xfrm>
            <a:off x="7355062" y="5030936"/>
            <a:ext cx="2378508" cy="1367244"/>
          </a:xfrm>
          <a:prstGeom prst="ellipse">
            <a:avLst/>
          </a:prstGeom>
          <a:solidFill>
            <a:srgbClr val="00206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>
              <a:solidFill>
                <a:prstClr val="white"/>
              </a:solidFill>
            </a:endParaRPr>
          </a:p>
        </p:txBody>
      </p:sp>
      <p:sp>
        <p:nvSpPr>
          <p:cNvPr id="56" name="Овал 55">
            <a:extLst>
              <a:ext uri="{FF2B5EF4-FFF2-40B4-BE49-F238E27FC236}">
                <a16:creationId xmlns:a16="http://schemas.microsoft.com/office/drawing/2014/main" xmlns="" id="{49C07D07-BBFC-4C40-ABE5-0699F8BFF8E3}"/>
              </a:ext>
            </a:extLst>
          </p:cNvPr>
          <p:cNvSpPr/>
          <p:nvPr/>
        </p:nvSpPr>
        <p:spPr>
          <a:xfrm>
            <a:off x="4920301" y="5030936"/>
            <a:ext cx="2378508" cy="1367244"/>
          </a:xfrm>
          <a:prstGeom prst="ellipse">
            <a:avLst/>
          </a:prstGeom>
          <a:solidFill>
            <a:srgbClr val="00206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>
              <a:solidFill>
                <a:prstClr val="white"/>
              </a:solidFill>
            </a:endParaRPr>
          </a:p>
        </p:txBody>
      </p:sp>
      <p:sp>
        <p:nvSpPr>
          <p:cNvPr id="57" name="Овал 56">
            <a:extLst>
              <a:ext uri="{FF2B5EF4-FFF2-40B4-BE49-F238E27FC236}">
                <a16:creationId xmlns:a16="http://schemas.microsoft.com/office/drawing/2014/main" xmlns="" id="{2DBE6AD9-6A1F-A641-908B-E9B2397F923A}"/>
              </a:ext>
            </a:extLst>
          </p:cNvPr>
          <p:cNvSpPr/>
          <p:nvPr/>
        </p:nvSpPr>
        <p:spPr>
          <a:xfrm>
            <a:off x="2472787" y="5011897"/>
            <a:ext cx="2378508" cy="1367244"/>
          </a:xfrm>
          <a:prstGeom prst="ellipse">
            <a:avLst/>
          </a:prstGeom>
          <a:solidFill>
            <a:srgbClr val="00206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>
              <a:solidFill>
                <a:prstClr val="white"/>
              </a:solidFill>
            </a:endParaRPr>
          </a:p>
        </p:txBody>
      </p:sp>
      <p:sp>
        <p:nvSpPr>
          <p:cNvPr id="58" name="Овал 57">
            <a:extLst>
              <a:ext uri="{FF2B5EF4-FFF2-40B4-BE49-F238E27FC236}">
                <a16:creationId xmlns:a16="http://schemas.microsoft.com/office/drawing/2014/main" xmlns="" id="{0B856054-8623-5C4D-865A-C1EC1957BA1A}"/>
              </a:ext>
            </a:extLst>
          </p:cNvPr>
          <p:cNvSpPr/>
          <p:nvPr/>
        </p:nvSpPr>
        <p:spPr>
          <a:xfrm>
            <a:off x="56507" y="5002806"/>
            <a:ext cx="2378508" cy="1367244"/>
          </a:xfrm>
          <a:prstGeom prst="ellipse">
            <a:avLst/>
          </a:prstGeom>
          <a:solidFill>
            <a:srgbClr val="00206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>
              <a:solidFill>
                <a:prstClr val="white"/>
              </a:solidFill>
            </a:endParaRPr>
          </a:p>
        </p:txBody>
      </p:sp>
      <p:sp>
        <p:nvSpPr>
          <p:cNvPr id="20" name="Овал 19">
            <a:extLst>
              <a:ext uri="{FF2B5EF4-FFF2-40B4-BE49-F238E27FC236}">
                <a16:creationId xmlns:a16="http://schemas.microsoft.com/office/drawing/2014/main" xmlns="" id="{1F1300B3-3574-7A40-8E15-947AED13CFBF}"/>
              </a:ext>
            </a:extLst>
          </p:cNvPr>
          <p:cNvSpPr/>
          <p:nvPr/>
        </p:nvSpPr>
        <p:spPr>
          <a:xfrm>
            <a:off x="227166" y="4622056"/>
            <a:ext cx="2070642" cy="1678259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>
              <a:solidFill>
                <a:prstClr val="white"/>
              </a:solidFill>
            </a:endParaRPr>
          </a:p>
        </p:txBody>
      </p:sp>
      <p:sp>
        <p:nvSpPr>
          <p:cNvPr id="21" name="Овал 20">
            <a:extLst>
              <a:ext uri="{FF2B5EF4-FFF2-40B4-BE49-F238E27FC236}">
                <a16:creationId xmlns:a16="http://schemas.microsoft.com/office/drawing/2014/main" xmlns="" id="{611A6084-A199-2A46-9022-92C1472C3109}"/>
              </a:ext>
            </a:extLst>
          </p:cNvPr>
          <p:cNvSpPr/>
          <p:nvPr/>
        </p:nvSpPr>
        <p:spPr>
          <a:xfrm>
            <a:off x="2609808" y="4622056"/>
            <a:ext cx="2070642" cy="1678259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>
              <a:solidFill>
                <a:prstClr val="white"/>
              </a:solidFill>
            </a:endParaRPr>
          </a:p>
        </p:txBody>
      </p:sp>
      <p:sp>
        <p:nvSpPr>
          <p:cNvPr id="22" name="Овал 21">
            <a:extLst>
              <a:ext uri="{FF2B5EF4-FFF2-40B4-BE49-F238E27FC236}">
                <a16:creationId xmlns:a16="http://schemas.microsoft.com/office/drawing/2014/main" xmlns="" id="{CA543CD8-869C-CF47-B32E-072B53FB7F0B}"/>
              </a:ext>
            </a:extLst>
          </p:cNvPr>
          <p:cNvSpPr/>
          <p:nvPr/>
        </p:nvSpPr>
        <p:spPr>
          <a:xfrm>
            <a:off x="5070507" y="4622056"/>
            <a:ext cx="2070642" cy="1678259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>
              <a:solidFill>
                <a:prstClr val="white"/>
              </a:solidFill>
            </a:endParaRPr>
          </a:p>
        </p:txBody>
      </p:sp>
      <p:sp>
        <p:nvSpPr>
          <p:cNvPr id="23" name="Овал 22">
            <a:extLst>
              <a:ext uri="{FF2B5EF4-FFF2-40B4-BE49-F238E27FC236}">
                <a16:creationId xmlns:a16="http://schemas.microsoft.com/office/drawing/2014/main" xmlns="" id="{229E815C-3924-1F46-85C9-395685D9DEBA}"/>
              </a:ext>
            </a:extLst>
          </p:cNvPr>
          <p:cNvSpPr/>
          <p:nvPr/>
        </p:nvSpPr>
        <p:spPr>
          <a:xfrm>
            <a:off x="7520055" y="4622056"/>
            <a:ext cx="2070642" cy="1678259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>
              <a:solidFill>
                <a:prstClr val="white"/>
              </a:solidFill>
            </a:endParaRPr>
          </a:p>
        </p:txBody>
      </p:sp>
      <p:sp>
        <p:nvSpPr>
          <p:cNvPr id="24" name="Овал 23">
            <a:extLst>
              <a:ext uri="{FF2B5EF4-FFF2-40B4-BE49-F238E27FC236}">
                <a16:creationId xmlns:a16="http://schemas.microsoft.com/office/drawing/2014/main" xmlns="" id="{6CD3D238-33D6-964E-B2C1-655BF8EF7D5B}"/>
              </a:ext>
            </a:extLst>
          </p:cNvPr>
          <p:cNvSpPr/>
          <p:nvPr/>
        </p:nvSpPr>
        <p:spPr>
          <a:xfrm>
            <a:off x="9969603" y="4622056"/>
            <a:ext cx="2070642" cy="1678259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>
              <a:solidFill>
                <a:prstClr val="white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xmlns="" id="{8945A25B-8804-194E-A242-6C06B3317C9C}"/>
              </a:ext>
            </a:extLst>
          </p:cNvPr>
          <p:cNvSpPr txBox="1"/>
          <p:nvPr/>
        </p:nvSpPr>
        <p:spPr>
          <a:xfrm>
            <a:off x="405442" y="5686428"/>
            <a:ext cx="16917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ru-RU" b="1" dirty="0">
                <a:solidFill>
                  <a:prstClr val="black"/>
                </a:solidFill>
                <a:latin typeface="Calibri" panose="020F0502020204030204"/>
              </a:rPr>
              <a:t>КОКОС</a:t>
            </a:r>
            <a:r>
              <a:rPr lang="en-US" b="1" dirty="0">
                <a:solidFill>
                  <a:prstClr val="black"/>
                </a:solidFill>
                <a:latin typeface="Calibri" panose="020F0502020204030204"/>
              </a:rPr>
              <a:t>&amp;</a:t>
            </a:r>
            <a:endParaRPr lang="ru-RU" b="1" dirty="0">
              <a:solidFill>
                <a:prstClr val="black"/>
              </a:solidFill>
              <a:latin typeface="Calibri" panose="020F0502020204030204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ru-RU" b="1" dirty="0">
                <a:solidFill>
                  <a:prstClr val="black"/>
                </a:solidFill>
                <a:latin typeface="Calibri" panose="020F0502020204030204"/>
              </a:rPr>
              <a:t>РИС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xmlns="" id="{59AE9DAD-A2E0-284F-910A-DE66F51A28BD}"/>
              </a:ext>
            </a:extLst>
          </p:cNvPr>
          <p:cNvSpPr txBox="1"/>
          <p:nvPr/>
        </p:nvSpPr>
        <p:spPr>
          <a:xfrm>
            <a:off x="3145300" y="5856027"/>
            <a:ext cx="9566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ru-RU" b="1" dirty="0">
                <a:solidFill>
                  <a:prstClr val="black"/>
                </a:solidFill>
                <a:latin typeface="Calibri" panose="020F0502020204030204"/>
              </a:rPr>
              <a:t>ГРЕЧКА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xmlns="" id="{21E615E4-2066-F841-BCDA-05E3945553BE}"/>
              </a:ext>
            </a:extLst>
          </p:cNvPr>
          <p:cNvSpPr txBox="1"/>
          <p:nvPr/>
        </p:nvSpPr>
        <p:spPr>
          <a:xfrm>
            <a:off x="5093407" y="5689418"/>
            <a:ext cx="201428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ru-RU" b="1" dirty="0">
                <a:solidFill>
                  <a:prstClr val="black"/>
                </a:solidFill>
                <a:latin typeface="Calibri" panose="020F0502020204030204"/>
              </a:rPr>
              <a:t>МИНДАЛЬ</a:t>
            </a:r>
            <a:r>
              <a:rPr lang="en-US" b="1" dirty="0">
                <a:solidFill>
                  <a:prstClr val="black"/>
                </a:solidFill>
                <a:latin typeface="Calibri" panose="020F0502020204030204"/>
              </a:rPr>
              <a:t>&amp;</a:t>
            </a:r>
            <a:endParaRPr lang="ru-RU" b="1" dirty="0">
              <a:solidFill>
                <a:prstClr val="black"/>
              </a:solidFill>
              <a:latin typeface="Calibri" panose="020F0502020204030204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ru-RU" b="1" dirty="0">
                <a:solidFill>
                  <a:prstClr val="black"/>
                </a:solidFill>
                <a:latin typeface="Calibri" panose="020F0502020204030204"/>
              </a:rPr>
              <a:t>РИС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xmlns="" id="{709B37EE-2237-7941-A48F-FB7440E5E2A9}"/>
              </a:ext>
            </a:extLst>
          </p:cNvPr>
          <p:cNvSpPr txBox="1"/>
          <p:nvPr/>
        </p:nvSpPr>
        <p:spPr>
          <a:xfrm>
            <a:off x="7815528" y="5800272"/>
            <a:ext cx="14893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ru-RU" b="1" dirty="0">
                <a:solidFill>
                  <a:prstClr val="black"/>
                </a:solidFill>
                <a:latin typeface="Calibri" panose="020F0502020204030204"/>
              </a:rPr>
              <a:t>ФУНДУК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xmlns="" id="{998159AC-6153-0940-A953-B602CAD5A128}"/>
              </a:ext>
            </a:extLst>
          </p:cNvPr>
          <p:cNvSpPr txBox="1"/>
          <p:nvPr/>
        </p:nvSpPr>
        <p:spPr>
          <a:xfrm>
            <a:off x="9969603" y="5700569"/>
            <a:ext cx="20706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ru-RU" b="1" dirty="0">
                <a:solidFill>
                  <a:prstClr val="black"/>
                </a:solidFill>
                <a:latin typeface="Calibri" panose="020F0502020204030204"/>
              </a:rPr>
              <a:t>КЕДРОВЫЙ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ru-RU" b="1" dirty="0">
                <a:solidFill>
                  <a:prstClr val="black"/>
                </a:solidFill>
                <a:latin typeface="Calibri" panose="020F0502020204030204"/>
              </a:rPr>
              <a:t>ОРЕХ</a:t>
            </a:r>
          </a:p>
        </p:txBody>
      </p:sp>
      <p:pic>
        <p:nvPicPr>
          <p:cNvPr id="33" name="Picture 10" descr="Купить Китайский рис &amp;quot;Японский стиль&amp;quot; для суши и роллов, 5кг по цене 1 012  руб.">
            <a:extLst>
              <a:ext uri="{FF2B5EF4-FFF2-40B4-BE49-F238E27FC236}">
                <a16:creationId xmlns:a16="http://schemas.microsoft.com/office/drawing/2014/main" xmlns="" id="{7F495AAE-E55C-4B44-8E89-6F2EAB1375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340" y="5029038"/>
            <a:ext cx="974743" cy="7136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2" descr="Кокос. Описание, состав, калорийность, вред и полезные свойства кокоса">
            <a:extLst>
              <a:ext uri="{FF2B5EF4-FFF2-40B4-BE49-F238E27FC236}">
                <a16:creationId xmlns:a16="http://schemas.microsoft.com/office/drawing/2014/main" xmlns="" id="{7466F62B-9596-0544-80A7-A13B597E15B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577" r="10054"/>
          <a:stretch/>
        </p:blipFill>
        <p:spPr bwMode="auto">
          <a:xfrm>
            <a:off x="1435223" y="5057168"/>
            <a:ext cx="693680" cy="6573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6" name="TextBox 35">
            <a:extLst>
              <a:ext uri="{FF2B5EF4-FFF2-40B4-BE49-F238E27FC236}">
                <a16:creationId xmlns:a16="http://schemas.microsoft.com/office/drawing/2014/main" xmlns="" id="{195CD4EA-1C68-B548-8654-0BBD2D41250E}"/>
              </a:ext>
            </a:extLst>
          </p:cNvPr>
          <p:cNvSpPr txBox="1"/>
          <p:nvPr/>
        </p:nvSpPr>
        <p:spPr>
          <a:xfrm>
            <a:off x="1173792" y="5187132"/>
            <a:ext cx="29042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ru-RU" b="1" dirty="0">
                <a:solidFill>
                  <a:prstClr val="black"/>
                </a:solidFill>
                <a:latin typeface="Calibri" panose="020F0502020204030204"/>
              </a:rPr>
              <a:t>+</a:t>
            </a:r>
            <a:endParaRPr lang="ru-RU" dirty="0">
              <a:solidFill>
                <a:prstClr val="black"/>
              </a:solidFill>
              <a:latin typeface="Calibri" panose="020F0502020204030204"/>
            </a:endParaRPr>
          </a:p>
        </p:txBody>
      </p:sp>
      <p:pic>
        <p:nvPicPr>
          <p:cNvPr id="3086" name="Picture 14" descr="Гречневая крупа: калорийность, состав и полезные свойства, виды гречки">
            <a:extLst>
              <a:ext uri="{FF2B5EF4-FFF2-40B4-BE49-F238E27FC236}">
                <a16:creationId xmlns:a16="http://schemas.microsoft.com/office/drawing/2014/main" xmlns="" id="{46F56FBE-6D40-5449-8240-76120F06F09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90" r="13009"/>
          <a:stretch/>
        </p:blipFill>
        <p:spPr bwMode="auto">
          <a:xfrm>
            <a:off x="3111847" y="4817638"/>
            <a:ext cx="1050161" cy="10270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8" name="Picture 16" descr="Миндаль в скорлупе картинки, стоковые фото Миндаль в скорлупе |  Depositphotos">
            <a:extLst>
              <a:ext uri="{FF2B5EF4-FFF2-40B4-BE49-F238E27FC236}">
                <a16:creationId xmlns:a16="http://schemas.microsoft.com/office/drawing/2014/main" xmlns="" id="{C097FD28-D5D7-4643-A74F-F0282BC0FFD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40" t="5177" r="2745" b="8338"/>
          <a:stretch/>
        </p:blipFill>
        <p:spPr bwMode="auto">
          <a:xfrm>
            <a:off x="5226813" y="5069282"/>
            <a:ext cx="757677" cy="5488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9" name="TextBox 38">
            <a:extLst>
              <a:ext uri="{FF2B5EF4-FFF2-40B4-BE49-F238E27FC236}">
                <a16:creationId xmlns:a16="http://schemas.microsoft.com/office/drawing/2014/main" xmlns="" id="{665C8B79-707D-F541-A0B5-8D4FF9899D8E}"/>
              </a:ext>
            </a:extLst>
          </p:cNvPr>
          <p:cNvSpPr txBox="1"/>
          <p:nvPr/>
        </p:nvSpPr>
        <p:spPr>
          <a:xfrm>
            <a:off x="5933948" y="5154028"/>
            <a:ext cx="29042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ru-RU" b="1" dirty="0">
                <a:solidFill>
                  <a:prstClr val="black"/>
                </a:solidFill>
                <a:latin typeface="Calibri" panose="020F0502020204030204"/>
              </a:rPr>
              <a:t>+</a:t>
            </a:r>
            <a:endParaRPr lang="ru-RU" dirty="0">
              <a:solidFill>
                <a:prstClr val="black"/>
              </a:solidFill>
              <a:latin typeface="Calibri" panose="020F0502020204030204"/>
            </a:endParaRPr>
          </a:p>
        </p:txBody>
      </p:sp>
      <p:pic>
        <p:nvPicPr>
          <p:cNvPr id="40" name="Picture 10" descr="Купить Китайский рис &amp;quot;Японский стиль&amp;quot; для суши и роллов, 5кг по цене 1 012  руб.">
            <a:extLst>
              <a:ext uri="{FF2B5EF4-FFF2-40B4-BE49-F238E27FC236}">
                <a16:creationId xmlns:a16="http://schemas.microsoft.com/office/drawing/2014/main" xmlns="" id="{24D6B72A-23C8-B64B-B363-C8D805464C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4105" y="5059201"/>
            <a:ext cx="869118" cy="6363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0" name="Picture 18" descr="Фундук неочищенный КРУПНЫЙ купить недорого в Москве">
            <a:extLst>
              <a:ext uri="{FF2B5EF4-FFF2-40B4-BE49-F238E27FC236}">
                <a16:creationId xmlns:a16="http://schemas.microsoft.com/office/drawing/2014/main" xmlns="" id="{34A03037-9C8F-9640-8B63-C34BA08DF1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3127" y="4858984"/>
            <a:ext cx="979518" cy="9795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4" name="Picture 22" descr="Фотография Кедровый орех очищенный Premium Orexland 1 кг №1">
            <a:extLst>
              <a:ext uri="{FF2B5EF4-FFF2-40B4-BE49-F238E27FC236}">
                <a16:creationId xmlns:a16="http://schemas.microsoft.com/office/drawing/2014/main" xmlns="" id="{EA519DC9-82C7-D447-8F9C-24270CFBD7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19118" y="4825531"/>
            <a:ext cx="916975" cy="916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3" name="TextBox 62">
            <a:extLst>
              <a:ext uri="{FF2B5EF4-FFF2-40B4-BE49-F238E27FC236}">
                <a16:creationId xmlns:a16="http://schemas.microsoft.com/office/drawing/2014/main" xmlns="" id="{7EAB4FC3-2610-E34E-A8E7-803AC6A1186B}"/>
              </a:ext>
            </a:extLst>
          </p:cNvPr>
          <p:cNvSpPr txBox="1"/>
          <p:nvPr/>
        </p:nvSpPr>
        <p:spPr>
          <a:xfrm>
            <a:off x="315720" y="6593516"/>
            <a:ext cx="378624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ru-RU" sz="1600" i="1" dirty="0">
                <a:solidFill>
                  <a:prstClr val="black"/>
                </a:solidFill>
                <a:latin typeface="Calibri" panose="020F0502020204030204"/>
              </a:rPr>
              <a:t>Источник: данные ритейл-аудита, 2021 </a:t>
            </a:r>
          </a:p>
        </p:txBody>
      </p:sp>
      <p:sp>
        <p:nvSpPr>
          <p:cNvPr id="30" name="Скругленный прямоугольник 29">
            <a:extLst>
              <a:ext uri="{FF2B5EF4-FFF2-40B4-BE49-F238E27FC236}">
                <a16:creationId xmlns:a16="http://schemas.microsoft.com/office/drawing/2014/main" xmlns="" id="{4C00FD74-D2E5-8145-8CCA-9BF7F9194A3F}"/>
              </a:ext>
            </a:extLst>
          </p:cNvPr>
          <p:cNvSpPr/>
          <p:nvPr/>
        </p:nvSpPr>
        <p:spPr>
          <a:xfrm>
            <a:off x="9177" y="2051900"/>
            <a:ext cx="12153618" cy="2277406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white"/>
              </a:solidFill>
            </a:endParaRPr>
          </a:p>
        </p:txBody>
      </p:sp>
      <p:sp>
        <p:nvSpPr>
          <p:cNvPr id="59" name="Овал 58">
            <a:extLst>
              <a:ext uri="{FF2B5EF4-FFF2-40B4-BE49-F238E27FC236}">
                <a16:creationId xmlns:a16="http://schemas.microsoft.com/office/drawing/2014/main" xmlns="" id="{DC7325A8-BDA5-6048-AB32-01E2CA3B4D27}"/>
              </a:ext>
            </a:extLst>
          </p:cNvPr>
          <p:cNvSpPr/>
          <p:nvPr/>
        </p:nvSpPr>
        <p:spPr>
          <a:xfrm>
            <a:off x="9789104" y="2873269"/>
            <a:ext cx="2378508" cy="1367244"/>
          </a:xfrm>
          <a:prstGeom prst="ellipse">
            <a:avLst/>
          </a:prstGeom>
          <a:solidFill>
            <a:srgbClr val="00206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>
              <a:solidFill>
                <a:prstClr val="white"/>
              </a:solidFill>
            </a:endParaRPr>
          </a:p>
        </p:txBody>
      </p:sp>
      <p:sp>
        <p:nvSpPr>
          <p:cNvPr id="60" name="Овал 59">
            <a:extLst>
              <a:ext uri="{FF2B5EF4-FFF2-40B4-BE49-F238E27FC236}">
                <a16:creationId xmlns:a16="http://schemas.microsoft.com/office/drawing/2014/main" xmlns="" id="{3D9812CD-C76B-7A47-B954-B8D73008C94D}"/>
              </a:ext>
            </a:extLst>
          </p:cNvPr>
          <p:cNvSpPr/>
          <p:nvPr/>
        </p:nvSpPr>
        <p:spPr>
          <a:xfrm>
            <a:off x="7353797" y="2886337"/>
            <a:ext cx="2378508" cy="1367244"/>
          </a:xfrm>
          <a:prstGeom prst="ellipse">
            <a:avLst/>
          </a:prstGeom>
          <a:solidFill>
            <a:srgbClr val="00206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>
              <a:solidFill>
                <a:prstClr val="white"/>
              </a:solidFill>
            </a:endParaRPr>
          </a:p>
        </p:txBody>
      </p:sp>
      <p:sp>
        <p:nvSpPr>
          <p:cNvPr id="61" name="Овал 60">
            <a:extLst>
              <a:ext uri="{FF2B5EF4-FFF2-40B4-BE49-F238E27FC236}">
                <a16:creationId xmlns:a16="http://schemas.microsoft.com/office/drawing/2014/main" xmlns="" id="{8E65A150-030C-6441-BAF4-B7CE631601C6}"/>
              </a:ext>
            </a:extLst>
          </p:cNvPr>
          <p:cNvSpPr/>
          <p:nvPr/>
        </p:nvSpPr>
        <p:spPr>
          <a:xfrm>
            <a:off x="2451114" y="2897716"/>
            <a:ext cx="2378508" cy="1367244"/>
          </a:xfrm>
          <a:prstGeom prst="ellipse">
            <a:avLst/>
          </a:prstGeom>
          <a:solidFill>
            <a:srgbClr val="00206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>
              <a:solidFill>
                <a:prstClr val="white"/>
              </a:solidFill>
            </a:endParaRPr>
          </a:p>
        </p:txBody>
      </p:sp>
      <p:sp>
        <p:nvSpPr>
          <p:cNvPr id="62" name="Овал 61">
            <a:extLst>
              <a:ext uri="{FF2B5EF4-FFF2-40B4-BE49-F238E27FC236}">
                <a16:creationId xmlns:a16="http://schemas.microsoft.com/office/drawing/2014/main" xmlns="" id="{23B9360F-DFB7-E94F-BBE2-6017A58E2550}"/>
              </a:ext>
            </a:extLst>
          </p:cNvPr>
          <p:cNvSpPr/>
          <p:nvPr/>
        </p:nvSpPr>
        <p:spPr>
          <a:xfrm>
            <a:off x="4899401" y="2897716"/>
            <a:ext cx="2378508" cy="1367244"/>
          </a:xfrm>
          <a:prstGeom prst="ellipse">
            <a:avLst/>
          </a:prstGeom>
          <a:solidFill>
            <a:srgbClr val="00206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>
              <a:solidFill>
                <a:prstClr val="white"/>
              </a:solidFill>
            </a:endParaRPr>
          </a:p>
        </p:txBody>
      </p:sp>
      <p:sp>
        <p:nvSpPr>
          <p:cNvPr id="52" name="Овал 51">
            <a:extLst>
              <a:ext uri="{FF2B5EF4-FFF2-40B4-BE49-F238E27FC236}">
                <a16:creationId xmlns:a16="http://schemas.microsoft.com/office/drawing/2014/main" xmlns="" id="{DD4A3F21-2E98-824B-BBC4-F031E9434543}"/>
              </a:ext>
            </a:extLst>
          </p:cNvPr>
          <p:cNvSpPr/>
          <p:nvPr/>
        </p:nvSpPr>
        <p:spPr>
          <a:xfrm>
            <a:off x="29206" y="2847037"/>
            <a:ext cx="2378508" cy="1367244"/>
          </a:xfrm>
          <a:prstGeom prst="ellipse">
            <a:avLst/>
          </a:prstGeom>
          <a:solidFill>
            <a:srgbClr val="00206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>
              <a:solidFill>
                <a:prstClr val="white"/>
              </a:solidFill>
            </a:endParaRPr>
          </a:p>
        </p:txBody>
      </p:sp>
      <p:sp>
        <p:nvSpPr>
          <p:cNvPr id="4" name="Овал 3">
            <a:extLst>
              <a:ext uri="{FF2B5EF4-FFF2-40B4-BE49-F238E27FC236}">
                <a16:creationId xmlns:a16="http://schemas.microsoft.com/office/drawing/2014/main" xmlns="" id="{E6F7E706-5393-994E-8226-8AF227F7B219}"/>
              </a:ext>
            </a:extLst>
          </p:cNvPr>
          <p:cNvSpPr/>
          <p:nvPr/>
        </p:nvSpPr>
        <p:spPr>
          <a:xfrm>
            <a:off x="204212" y="2453091"/>
            <a:ext cx="2070642" cy="1678259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>
              <a:solidFill>
                <a:prstClr val="white"/>
              </a:solidFill>
            </a:endParaRPr>
          </a:p>
        </p:txBody>
      </p:sp>
      <p:pic>
        <p:nvPicPr>
          <p:cNvPr id="3074" name="Picture 2" descr="Кокос: польза и вред для организма, как выбрать, как открыть">
            <a:extLst>
              <a:ext uri="{FF2B5EF4-FFF2-40B4-BE49-F238E27FC236}">
                <a16:creationId xmlns:a16="http://schemas.microsoft.com/office/drawing/2014/main" xmlns="" id="{827F3E08-23F6-AB4E-9757-E669FDDDCCE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279" b="13585"/>
          <a:stretch/>
        </p:blipFill>
        <p:spPr bwMode="auto">
          <a:xfrm>
            <a:off x="652600" y="2686598"/>
            <a:ext cx="1173865" cy="8702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Овал 9">
            <a:extLst>
              <a:ext uri="{FF2B5EF4-FFF2-40B4-BE49-F238E27FC236}">
                <a16:creationId xmlns:a16="http://schemas.microsoft.com/office/drawing/2014/main" xmlns="" id="{8A8B306E-DB08-7D44-AC2C-A90DB25348F9}"/>
              </a:ext>
            </a:extLst>
          </p:cNvPr>
          <p:cNvSpPr/>
          <p:nvPr/>
        </p:nvSpPr>
        <p:spPr>
          <a:xfrm>
            <a:off x="2598005" y="2453091"/>
            <a:ext cx="2070642" cy="1678259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Овал 10">
            <a:extLst>
              <a:ext uri="{FF2B5EF4-FFF2-40B4-BE49-F238E27FC236}">
                <a16:creationId xmlns:a16="http://schemas.microsoft.com/office/drawing/2014/main" xmlns="" id="{0CE31B55-6E25-5142-90F2-EDF9F400DAC0}"/>
              </a:ext>
            </a:extLst>
          </p:cNvPr>
          <p:cNvSpPr/>
          <p:nvPr/>
        </p:nvSpPr>
        <p:spPr>
          <a:xfrm>
            <a:off x="5069855" y="2453091"/>
            <a:ext cx="2070642" cy="1678259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>
              <a:solidFill>
                <a:prstClr val="white"/>
              </a:solidFill>
            </a:endParaRPr>
          </a:p>
        </p:txBody>
      </p:sp>
      <p:sp>
        <p:nvSpPr>
          <p:cNvPr id="12" name="Овал 11">
            <a:extLst>
              <a:ext uri="{FF2B5EF4-FFF2-40B4-BE49-F238E27FC236}">
                <a16:creationId xmlns:a16="http://schemas.microsoft.com/office/drawing/2014/main" xmlns="" id="{380E9789-FF2A-284E-9BDE-6234BFA2584C}"/>
              </a:ext>
            </a:extLst>
          </p:cNvPr>
          <p:cNvSpPr/>
          <p:nvPr/>
        </p:nvSpPr>
        <p:spPr>
          <a:xfrm>
            <a:off x="7519403" y="2453091"/>
            <a:ext cx="2070642" cy="1678259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>
              <a:solidFill>
                <a:prstClr val="white"/>
              </a:solidFill>
            </a:endParaRPr>
          </a:p>
        </p:txBody>
      </p:sp>
      <p:sp>
        <p:nvSpPr>
          <p:cNvPr id="13" name="Овал 12">
            <a:extLst>
              <a:ext uri="{FF2B5EF4-FFF2-40B4-BE49-F238E27FC236}">
                <a16:creationId xmlns:a16="http://schemas.microsoft.com/office/drawing/2014/main" xmlns="" id="{32986C38-DF66-7D47-BD04-12F41653674A}"/>
              </a:ext>
            </a:extLst>
          </p:cNvPr>
          <p:cNvSpPr/>
          <p:nvPr/>
        </p:nvSpPr>
        <p:spPr>
          <a:xfrm>
            <a:off x="9946649" y="2453091"/>
            <a:ext cx="2070642" cy="1678259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>
              <a:solidFill>
                <a:prstClr val="white"/>
              </a:solidFill>
            </a:endParaRPr>
          </a:p>
        </p:txBody>
      </p:sp>
      <p:pic>
        <p:nvPicPr>
          <p:cNvPr id="3076" name="Picture 4" descr="Овес 1 класс | Купить овес оптом и в розницу урожай 2020 года">
            <a:extLst>
              <a:ext uri="{FF2B5EF4-FFF2-40B4-BE49-F238E27FC236}">
                <a16:creationId xmlns:a16="http://schemas.microsoft.com/office/drawing/2014/main" xmlns="" id="{5F184D93-95AE-1849-81F4-7CFB36F5CF5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01" r="6406" b="7454"/>
          <a:stretch/>
        </p:blipFill>
        <p:spPr bwMode="auto">
          <a:xfrm>
            <a:off x="3096134" y="2595292"/>
            <a:ext cx="1065874" cy="9746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F375B12C-48BA-B244-8281-EEFAF398404E}"/>
              </a:ext>
            </a:extLst>
          </p:cNvPr>
          <p:cNvSpPr txBox="1"/>
          <p:nvPr/>
        </p:nvSpPr>
        <p:spPr>
          <a:xfrm>
            <a:off x="748677" y="3586775"/>
            <a:ext cx="9566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ru-RU" b="1" dirty="0">
                <a:solidFill>
                  <a:prstClr val="black"/>
                </a:solidFill>
                <a:latin typeface="Calibri" panose="020F0502020204030204"/>
              </a:rPr>
              <a:t>КОКОС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F5A86C64-968F-A44E-94E6-474360AB3F08}"/>
              </a:ext>
            </a:extLst>
          </p:cNvPr>
          <p:cNvSpPr txBox="1"/>
          <p:nvPr/>
        </p:nvSpPr>
        <p:spPr>
          <a:xfrm>
            <a:off x="3159079" y="3595641"/>
            <a:ext cx="9566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ru-RU" b="1" dirty="0">
                <a:solidFill>
                  <a:prstClr val="black"/>
                </a:solidFill>
                <a:latin typeface="Calibri" panose="020F0502020204030204"/>
              </a:rPr>
              <a:t>ОВЕС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xmlns="" id="{3463E54E-2231-1844-B39C-2554FAF94F6A}"/>
              </a:ext>
            </a:extLst>
          </p:cNvPr>
          <p:cNvSpPr txBox="1"/>
          <p:nvPr/>
        </p:nvSpPr>
        <p:spPr>
          <a:xfrm>
            <a:off x="5566281" y="3615007"/>
            <a:ext cx="9566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ru-RU" b="1" dirty="0">
                <a:solidFill>
                  <a:prstClr val="black"/>
                </a:solidFill>
                <a:latin typeface="Calibri" panose="020F0502020204030204"/>
              </a:rPr>
              <a:t>СОЯ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xmlns="" id="{39D00408-5FB7-C340-886B-6357543D5E20}"/>
              </a:ext>
            </a:extLst>
          </p:cNvPr>
          <p:cNvSpPr txBox="1"/>
          <p:nvPr/>
        </p:nvSpPr>
        <p:spPr>
          <a:xfrm>
            <a:off x="7898258" y="3626158"/>
            <a:ext cx="13129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ru-RU" b="1" dirty="0">
                <a:solidFill>
                  <a:prstClr val="black"/>
                </a:solidFill>
                <a:latin typeface="Calibri" panose="020F0502020204030204"/>
              </a:rPr>
              <a:t>МИНДАЛЬ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xmlns="" id="{0D134B4D-AF32-464F-83CE-9C50FEFB5F65}"/>
              </a:ext>
            </a:extLst>
          </p:cNvPr>
          <p:cNvSpPr txBox="1"/>
          <p:nvPr/>
        </p:nvSpPr>
        <p:spPr>
          <a:xfrm>
            <a:off x="10318354" y="3629517"/>
            <a:ext cx="13129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ru-RU" b="1" dirty="0">
                <a:solidFill>
                  <a:prstClr val="black"/>
                </a:solidFill>
                <a:latin typeface="Calibri" panose="020F0502020204030204"/>
              </a:rPr>
              <a:t>РИС</a:t>
            </a:r>
          </a:p>
        </p:txBody>
      </p:sp>
      <p:pic>
        <p:nvPicPr>
          <p:cNvPr id="3082" name="Picture 10" descr="Купить Китайский рис &amp;quot;Японский стиль&amp;quot; для суши и роллов, 5кг по цене 1 012  руб.">
            <a:extLst>
              <a:ext uri="{FF2B5EF4-FFF2-40B4-BE49-F238E27FC236}">
                <a16:creationId xmlns:a16="http://schemas.microsoft.com/office/drawing/2014/main" xmlns="" id="{489262D0-039E-1C44-A0FB-BE41AB1D18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96117" y="2686101"/>
            <a:ext cx="1306729" cy="956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6" name="Picture 24" descr="Соя - калорийность, полезные свойства, польза и вред, описание -  Calorizator.ru">
            <a:extLst>
              <a:ext uri="{FF2B5EF4-FFF2-40B4-BE49-F238E27FC236}">
                <a16:creationId xmlns:a16="http://schemas.microsoft.com/office/drawing/2014/main" xmlns="" id="{05667C9E-138E-7B45-BA09-4053C17B77D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78" t="15569" r="3061" b="21794"/>
          <a:stretch/>
        </p:blipFill>
        <p:spPr bwMode="auto">
          <a:xfrm>
            <a:off x="5400715" y="2737522"/>
            <a:ext cx="1337819" cy="896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6" name="Picture 16" descr="Миндаль в скорлупе картинки, стоковые фото Миндаль в скорлупе |  Depositphotos">
            <a:extLst>
              <a:ext uri="{FF2B5EF4-FFF2-40B4-BE49-F238E27FC236}">
                <a16:creationId xmlns:a16="http://schemas.microsoft.com/office/drawing/2014/main" xmlns="" id="{57882D4A-7D03-2549-BBB9-804EFF2E9DD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40" t="5177" r="2745" b="8338"/>
          <a:stretch/>
        </p:blipFill>
        <p:spPr bwMode="auto">
          <a:xfrm>
            <a:off x="8024693" y="2752694"/>
            <a:ext cx="1110197" cy="8041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TextBox 30">
            <a:extLst>
              <a:ext uri="{FF2B5EF4-FFF2-40B4-BE49-F238E27FC236}">
                <a16:creationId xmlns:a16="http://schemas.microsoft.com/office/drawing/2014/main" xmlns="" id="{182BB2BA-2DCC-B54F-A849-E4FFA5B4B54C}"/>
              </a:ext>
            </a:extLst>
          </p:cNvPr>
          <p:cNvSpPr txBox="1"/>
          <p:nvPr/>
        </p:nvSpPr>
        <p:spPr>
          <a:xfrm>
            <a:off x="4583145" y="2062090"/>
            <a:ext cx="29920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ru-RU" b="1" i="1" dirty="0">
                <a:solidFill>
                  <a:prstClr val="black"/>
                </a:solidFill>
                <a:latin typeface="Calibri" panose="020F0502020204030204"/>
              </a:rPr>
              <a:t>ТОП-5 вкусов</a:t>
            </a:r>
          </a:p>
        </p:txBody>
      </p:sp>
      <p:sp>
        <p:nvSpPr>
          <p:cNvPr id="64" name="Google Shape;82;p16">
            <a:extLst>
              <a:ext uri="{FF2B5EF4-FFF2-40B4-BE49-F238E27FC236}">
                <a16:creationId xmlns:a16="http://schemas.microsoft.com/office/drawing/2014/main" xmlns="" id="{DA4E093A-9BEB-D777-D89B-531204940DFB}"/>
              </a:ext>
            </a:extLst>
          </p:cNvPr>
          <p:cNvSpPr/>
          <p:nvPr/>
        </p:nvSpPr>
        <p:spPr>
          <a:xfrm>
            <a:off x="11788453" y="6457157"/>
            <a:ext cx="356219" cy="356219"/>
          </a:xfrm>
          <a:prstGeom prst="ellipse">
            <a:avLst/>
          </a:prstGeom>
          <a:solidFill>
            <a:srgbClr val="F37B6A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9212021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6"/>
          <p:cNvSpPr txBox="1">
            <a:spLocks noGrp="1"/>
          </p:cNvSpPr>
          <p:nvPr>
            <p:ph type="ctrTitle"/>
          </p:nvPr>
        </p:nvSpPr>
        <p:spPr>
          <a:xfrm>
            <a:off x="695400" y="2636912"/>
            <a:ext cx="8496944" cy="2422400"/>
          </a:xfrm>
          <a:prstGeom prst="rect">
            <a:avLst/>
          </a:prstGeom>
          <a:noFill/>
        </p:spPr>
        <p:txBody>
          <a:bodyPr spcFirstLastPara="1" wrap="square" lIns="121900" tIns="121900" rIns="121900" bIns="121900" anchor="b" anchorCtr="0">
            <a:noAutofit/>
          </a:bodyPr>
          <a:lstStyle/>
          <a:p>
            <a:pPr algn="l"/>
            <a:r>
              <a:rPr lang="ru" sz="4267" b="1" dirty="0">
                <a:solidFill>
                  <a:srgbClr val="20727D"/>
                </a:solidFill>
                <a:latin typeface="Cera Pro" pitchFamily="2" charset="0"/>
                <a:ea typeface="Montserrat"/>
                <a:cs typeface="Montserrat"/>
                <a:sym typeface="Montserrat"/>
              </a:rPr>
              <a:t>НАПИТКИ НА ОСНОВЕ ЗЕРНА ОРЕХОВ, КОКОСА</a:t>
            </a:r>
            <a:br>
              <a:rPr lang="ru" sz="4267" b="1" dirty="0">
                <a:solidFill>
                  <a:srgbClr val="20727D"/>
                </a:solidFill>
                <a:latin typeface="Cera Pro" pitchFamily="2" charset="0"/>
                <a:ea typeface="Montserrat"/>
                <a:cs typeface="Montserrat"/>
                <a:sym typeface="Montserrat"/>
              </a:rPr>
            </a:br>
            <a:r>
              <a:rPr lang="ru" sz="4267" b="1" dirty="0">
                <a:solidFill>
                  <a:srgbClr val="20727D"/>
                </a:solidFill>
                <a:latin typeface="Cera Pro" pitchFamily="2" charset="0"/>
                <a:ea typeface="Montserrat"/>
                <a:cs typeface="Montserrat"/>
                <a:sym typeface="Montserrat"/>
              </a:rPr>
              <a:t/>
            </a:r>
            <a:br>
              <a:rPr lang="ru" sz="4267" b="1" dirty="0">
                <a:solidFill>
                  <a:srgbClr val="20727D"/>
                </a:solidFill>
                <a:latin typeface="Cera Pro" pitchFamily="2" charset="0"/>
                <a:ea typeface="Montserrat"/>
                <a:cs typeface="Montserrat"/>
                <a:sym typeface="Montserrat"/>
              </a:rPr>
            </a:br>
            <a:r>
              <a:rPr lang="ru" sz="4267" b="1" dirty="0">
                <a:solidFill>
                  <a:srgbClr val="20727D"/>
                </a:solidFill>
                <a:latin typeface="Cera Pro" pitchFamily="2" charset="0"/>
                <a:ea typeface="Montserrat"/>
                <a:cs typeface="Montserrat"/>
                <a:sym typeface="Montserrat"/>
              </a:rPr>
              <a:t>ВОПРОСЫ ТЕХНИЧЕСКОГО РЕГУЛИРОВАНИЯ</a:t>
            </a:r>
            <a:endParaRPr sz="4267" b="1" dirty="0">
              <a:solidFill>
                <a:srgbClr val="20727D"/>
              </a:solidFill>
              <a:latin typeface="Cera Pro" pitchFamily="2" charset="0"/>
              <a:ea typeface="Montserrat"/>
              <a:cs typeface="Montserrat"/>
              <a:sym typeface="Montserrat"/>
            </a:endParaRPr>
          </a:p>
        </p:txBody>
      </p:sp>
      <p:sp>
        <p:nvSpPr>
          <p:cNvPr id="82" name="Google Shape;82;p16"/>
          <p:cNvSpPr/>
          <p:nvPr/>
        </p:nvSpPr>
        <p:spPr>
          <a:xfrm>
            <a:off x="10639660" y="2568621"/>
            <a:ext cx="356219" cy="356219"/>
          </a:xfrm>
          <a:prstGeom prst="ellipse">
            <a:avLst/>
          </a:prstGeom>
          <a:solidFill>
            <a:srgbClr val="F37B6A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/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xmlns="" id="{DC5E2045-ACB3-084D-AC13-2ED852861F1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38897" y="95370"/>
            <a:ext cx="1322407" cy="17946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8013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6"/>
          <p:cNvSpPr txBox="1">
            <a:spLocks noGrp="1"/>
          </p:cNvSpPr>
          <p:nvPr>
            <p:ph type="ctrTitle"/>
          </p:nvPr>
        </p:nvSpPr>
        <p:spPr>
          <a:xfrm>
            <a:off x="119336" y="44624"/>
            <a:ext cx="8702159" cy="1227859"/>
          </a:xfrm>
          <a:prstGeom prst="rect">
            <a:avLst/>
          </a:prstGeom>
          <a:noFill/>
        </p:spPr>
        <p:txBody>
          <a:bodyPr spcFirstLastPara="1" wrap="square" lIns="121900" tIns="121900" rIns="121900" bIns="121900" anchor="b" anchorCtr="0">
            <a:noAutofit/>
          </a:bodyPr>
          <a:lstStyle/>
          <a:p>
            <a:pPr algn="l"/>
            <a:r>
              <a:rPr lang="ru" sz="3200" b="1" dirty="0">
                <a:solidFill>
                  <a:srgbClr val="20727D"/>
                </a:solidFill>
                <a:latin typeface="Cera Pro" pitchFamily="2" charset="0"/>
                <a:ea typeface="Montserrat"/>
                <a:cs typeface="Montserrat"/>
                <a:sym typeface="Montserrat"/>
              </a:rPr>
              <a:t/>
            </a:r>
            <a:br>
              <a:rPr lang="ru" sz="3200" b="1" dirty="0">
                <a:solidFill>
                  <a:srgbClr val="20727D"/>
                </a:solidFill>
                <a:latin typeface="Cera Pro" pitchFamily="2" charset="0"/>
                <a:ea typeface="Montserrat"/>
                <a:cs typeface="Montserrat"/>
                <a:sym typeface="Montserrat"/>
              </a:rPr>
            </a:br>
            <a:r>
              <a:rPr lang="ru" sz="3200" b="1" dirty="0">
                <a:solidFill>
                  <a:srgbClr val="20727D"/>
                </a:solidFill>
                <a:latin typeface="Cera Pro" pitchFamily="2" charset="0"/>
                <a:ea typeface="Montserrat"/>
                <a:cs typeface="Montserrat"/>
                <a:sym typeface="Montserrat"/>
              </a:rPr>
              <a:t>ВОПРОС 1. ПОЗИЦИОНИРОВАНИЕ И ВИД ПИЩЕВОГО ПРОДУКТА</a:t>
            </a:r>
            <a:endParaRPr sz="3200" b="1" dirty="0">
              <a:solidFill>
                <a:srgbClr val="F37B6A"/>
              </a:solidFill>
              <a:latin typeface="Cera Pro" pitchFamily="2" charset="0"/>
              <a:ea typeface="Montserrat"/>
              <a:cs typeface="Montserrat"/>
              <a:sym typeface="Montserrat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72008" y="1666715"/>
            <a:ext cx="6096000" cy="190821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" b="1" dirty="0">
                <a:solidFill>
                  <a:srgbClr val="20727D"/>
                </a:solidFill>
                <a:latin typeface="Cera Pro" pitchFamily="2" charset="0"/>
                <a:ea typeface="Montserrat"/>
                <a:cs typeface="Montserrat"/>
                <a:sym typeface="Montserrat"/>
              </a:rPr>
              <a:t>«РАСТИТЕЛЬНЫЙ АНАЛОГ МОЛОКА»? </a:t>
            </a:r>
            <a:br>
              <a:rPr lang="ru" b="1" dirty="0">
                <a:solidFill>
                  <a:srgbClr val="20727D"/>
                </a:solidFill>
                <a:latin typeface="Cera Pro" pitchFamily="2" charset="0"/>
                <a:ea typeface="Montserrat"/>
                <a:cs typeface="Montserrat"/>
                <a:sym typeface="Montserrat"/>
              </a:rPr>
            </a:br>
            <a:r>
              <a:rPr lang="ru" b="1" dirty="0">
                <a:solidFill>
                  <a:srgbClr val="20727D"/>
                </a:solidFill>
                <a:latin typeface="Cera Pro" pitchFamily="2" charset="0"/>
                <a:ea typeface="Montserrat"/>
                <a:cs typeface="Montserrat"/>
                <a:sym typeface="Montserrat"/>
              </a:rPr>
              <a:t/>
            </a:r>
            <a:br>
              <a:rPr lang="ru" b="1" dirty="0">
                <a:solidFill>
                  <a:srgbClr val="20727D"/>
                </a:solidFill>
                <a:latin typeface="Cera Pro" pitchFamily="2" charset="0"/>
                <a:ea typeface="Montserrat"/>
                <a:cs typeface="Montserrat"/>
                <a:sym typeface="Montserrat"/>
              </a:rPr>
            </a:br>
            <a:r>
              <a:rPr lang="ru" b="1" dirty="0">
                <a:solidFill>
                  <a:srgbClr val="20727D"/>
                </a:solidFill>
                <a:latin typeface="Cera Pro" pitchFamily="2" charset="0"/>
                <a:ea typeface="Montserrat"/>
                <a:cs typeface="Montserrat"/>
                <a:sym typeface="Montserrat"/>
              </a:rPr>
              <a:t>«РАСТИТЕЛЬНАЯ ИМИТАЦИЯ МОЛОКА»?</a:t>
            </a:r>
            <a:br>
              <a:rPr lang="ru" b="1" dirty="0">
                <a:solidFill>
                  <a:srgbClr val="20727D"/>
                </a:solidFill>
                <a:latin typeface="Cera Pro" pitchFamily="2" charset="0"/>
                <a:ea typeface="Montserrat"/>
                <a:cs typeface="Montserrat"/>
                <a:sym typeface="Montserrat"/>
              </a:rPr>
            </a:br>
            <a:r>
              <a:rPr lang="ru" b="1" dirty="0">
                <a:solidFill>
                  <a:srgbClr val="20727D"/>
                </a:solidFill>
                <a:latin typeface="Cera Pro" pitchFamily="2" charset="0"/>
                <a:ea typeface="Montserrat"/>
                <a:cs typeface="Montserrat"/>
                <a:sym typeface="Montserrat"/>
              </a:rPr>
              <a:t/>
            </a:r>
            <a:br>
              <a:rPr lang="ru" b="1" dirty="0">
                <a:solidFill>
                  <a:srgbClr val="20727D"/>
                </a:solidFill>
                <a:latin typeface="Cera Pro" pitchFamily="2" charset="0"/>
                <a:ea typeface="Montserrat"/>
                <a:cs typeface="Montserrat"/>
                <a:sym typeface="Montserrat"/>
              </a:rPr>
            </a:br>
            <a:r>
              <a:rPr lang="ru" b="1" dirty="0">
                <a:solidFill>
                  <a:srgbClr val="F37B6A"/>
                </a:solidFill>
                <a:latin typeface="Cera Pro" pitchFamily="2" charset="0"/>
                <a:ea typeface="Montserrat"/>
                <a:cs typeface="Montserrat"/>
                <a:sym typeface="Montserrat"/>
              </a:rPr>
              <a:t>НО НЕ «ЗАМЕНИТЕЛЬ МОЛОКА»</a:t>
            </a:r>
            <a:r>
              <a:rPr lang="ru" sz="2800" b="1" dirty="0">
                <a:solidFill>
                  <a:srgbClr val="F37B6A"/>
                </a:solidFill>
                <a:latin typeface="Cera Pro" pitchFamily="2" charset="0"/>
                <a:ea typeface="Montserrat"/>
                <a:cs typeface="Montserrat"/>
                <a:sym typeface="Montserrat"/>
              </a:rPr>
              <a:t/>
            </a:r>
            <a:br>
              <a:rPr lang="ru" sz="2800" b="1" dirty="0">
                <a:solidFill>
                  <a:srgbClr val="F37B6A"/>
                </a:solidFill>
                <a:latin typeface="Cera Pro" pitchFamily="2" charset="0"/>
                <a:ea typeface="Montserrat"/>
                <a:cs typeface="Montserrat"/>
                <a:sym typeface="Montserrat"/>
              </a:rPr>
            </a:b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/>
          <a:srcRect l="24603" t="13250" r="25785" b="15351"/>
          <a:stretch/>
        </p:blipFill>
        <p:spPr>
          <a:xfrm>
            <a:off x="6096000" y="1340768"/>
            <a:ext cx="6048672" cy="48965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Прямоугольник 3"/>
          <p:cNvSpPr/>
          <p:nvPr/>
        </p:nvSpPr>
        <p:spPr>
          <a:xfrm>
            <a:off x="119336" y="3592665"/>
            <a:ext cx="5832648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i="1" dirty="0">
                <a:solidFill>
                  <a:srgbClr val="000000"/>
                </a:solidFill>
                <a:latin typeface="Cera Pro" panose="00000500000000000000" pitchFamily="50" charset="0"/>
              </a:rPr>
              <a:t>«В то время как концентрация </a:t>
            </a:r>
            <a:r>
              <a:rPr lang="ru-RU" sz="1200" i="1" dirty="0" err="1">
                <a:solidFill>
                  <a:srgbClr val="000000"/>
                </a:solidFill>
                <a:latin typeface="Cera Pro" panose="00000500000000000000" pitchFamily="50" charset="0"/>
              </a:rPr>
              <a:t>макронутриентов</a:t>
            </a:r>
            <a:r>
              <a:rPr lang="ru-RU" sz="1200" i="1" dirty="0">
                <a:solidFill>
                  <a:srgbClr val="000000"/>
                </a:solidFill>
                <a:latin typeface="Cera Pro" panose="00000500000000000000" pitchFamily="50" charset="0"/>
              </a:rPr>
              <a:t> в некоторых растительных напитках (соя) может в некоторых случаях приближаться (белок) к коровьему молоку, пищевая ценность большинства растительных напитков, например, биологическая ценность белка, наличие и количество витаминов и основных минералов с высокой </a:t>
            </a:r>
            <a:r>
              <a:rPr lang="ru-RU" sz="1200" i="1" dirty="0" err="1">
                <a:solidFill>
                  <a:srgbClr val="000000"/>
                </a:solidFill>
                <a:latin typeface="Cera Pro" panose="00000500000000000000" pitchFamily="50" charset="0"/>
              </a:rPr>
              <a:t>биодоступностью</a:t>
            </a:r>
            <a:r>
              <a:rPr lang="ru-RU" sz="1200" i="1" dirty="0">
                <a:solidFill>
                  <a:srgbClr val="000000"/>
                </a:solidFill>
                <a:latin typeface="Cera Pro" panose="00000500000000000000" pitchFamily="50" charset="0"/>
              </a:rPr>
              <a:t> - нет. Если коровье молоко заменить необогащенными растительными напитками без добавок, потребители могут столкнуться с дефицитом кальция, цинка, йода, витаминов B2, B12, D, A и незаменимых аминокислот, особенно у младенцев и детей ясельного возраста, которые традиционно потребляют значительные порции молока. Растительный характер, внешний вид и вкус таких растительных напитков могут понравиться взрослым потребителям и быть выбранными для внесения разнообразия в меню. Однако у детей раннего возраста, питающихся исключительно такими растительными напитками, могут возникать тяжелые нарушения обмена веществ.»</a:t>
            </a:r>
            <a:endParaRPr lang="ru-RU" sz="1200" i="1" dirty="0">
              <a:latin typeface="Cera Pro" panose="00000500000000000000" pitchFamily="50" charset="0"/>
            </a:endParaRPr>
          </a:p>
        </p:txBody>
      </p:sp>
      <p:cxnSp>
        <p:nvCxnSpPr>
          <p:cNvPr id="6" name="Прямая со стрелкой 5"/>
          <p:cNvCxnSpPr>
            <a:cxnSpLocks/>
          </p:cNvCxnSpPr>
          <p:nvPr/>
        </p:nvCxnSpPr>
        <p:spPr>
          <a:xfrm flipH="1">
            <a:off x="5807968" y="4293096"/>
            <a:ext cx="792088" cy="72008"/>
          </a:xfrm>
          <a:prstGeom prst="straightConnector1">
            <a:avLst/>
          </a:prstGeom>
          <a:ln w="38100">
            <a:solidFill>
              <a:srgbClr val="F37B6A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Google Shape;82;p16">
            <a:extLst>
              <a:ext uri="{FF2B5EF4-FFF2-40B4-BE49-F238E27FC236}">
                <a16:creationId xmlns:a16="http://schemas.microsoft.com/office/drawing/2014/main" xmlns="" id="{DA4E093A-9BEB-D777-D89B-531204940DFB}"/>
              </a:ext>
            </a:extLst>
          </p:cNvPr>
          <p:cNvSpPr/>
          <p:nvPr/>
        </p:nvSpPr>
        <p:spPr>
          <a:xfrm>
            <a:off x="11788453" y="6457157"/>
            <a:ext cx="356219" cy="356219"/>
          </a:xfrm>
          <a:prstGeom prst="ellipse">
            <a:avLst/>
          </a:prstGeom>
          <a:solidFill>
            <a:srgbClr val="F37B6A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5031096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6"/>
          <p:cNvSpPr txBox="1">
            <a:spLocks noGrp="1"/>
          </p:cNvSpPr>
          <p:nvPr>
            <p:ph type="ctrTitle"/>
          </p:nvPr>
        </p:nvSpPr>
        <p:spPr>
          <a:xfrm>
            <a:off x="119336" y="44624"/>
            <a:ext cx="8702159" cy="1227859"/>
          </a:xfrm>
          <a:prstGeom prst="rect">
            <a:avLst/>
          </a:prstGeom>
          <a:noFill/>
        </p:spPr>
        <p:txBody>
          <a:bodyPr spcFirstLastPara="1" wrap="square" lIns="121900" tIns="121900" rIns="121900" bIns="121900" anchor="b" anchorCtr="0">
            <a:noAutofit/>
          </a:bodyPr>
          <a:lstStyle/>
          <a:p>
            <a:pPr algn="l"/>
            <a:r>
              <a:rPr lang="ru" sz="3200" b="1" dirty="0">
                <a:solidFill>
                  <a:srgbClr val="20727D"/>
                </a:solidFill>
                <a:latin typeface="Cera Pro" pitchFamily="2" charset="0"/>
                <a:ea typeface="Montserrat"/>
                <a:cs typeface="Montserrat"/>
                <a:sym typeface="Montserrat"/>
              </a:rPr>
              <a:t/>
            </a:r>
            <a:br>
              <a:rPr lang="ru" sz="3200" b="1" dirty="0">
                <a:solidFill>
                  <a:srgbClr val="20727D"/>
                </a:solidFill>
                <a:latin typeface="Cera Pro" pitchFamily="2" charset="0"/>
                <a:ea typeface="Montserrat"/>
                <a:cs typeface="Montserrat"/>
                <a:sym typeface="Montserrat"/>
              </a:rPr>
            </a:br>
            <a:r>
              <a:rPr lang="ru" sz="3200" b="1" dirty="0">
                <a:solidFill>
                  <a:srgbClr val="20727D"/>
                </a:solidFill>
                <a:latin typeface="Cera Pro" pitchFamily="2" charset="0"/>
                <a:ea typeface="Montserrat"/>
                <a:cs typeface="Montserrat"/>
                <a:sym typeface="Montserrat"/>
              </a:rPr>
              <a:t>ВОПРОС 1. ПОЗИЦИОНИРОВАНИЕ И ВИД ПИЩЕВОГО ПРОДУКТА</a:t>
            </a:r>
            <a:endParaRPr sz="3200" b="1" dirty="0">
              <a:solidFill>
                <a:srgbClr val="F37B6A"/>
              </a:solidFill>
              <a:latin typeface="Cera Pro" pitchFamily="2" charset="0"/>
              <a:ea typeface="Montserrat"/>
              <a:cs typeface="Montserrat"/>
              <a:sym typeface="Montserrat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72008" y="1196752"/>
            <a:ext cx="12000656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" b="1" dirty="0">
                <a:solidFill>
                  <a:srgbClr val="F37B6A"/>
                </a:solidFill>
                <a:latin typeface="Cera Pro" pitchFamily="2" charset="0"/>
                <a:ea typeface="Montserrat"/>
                <a:cs typeface="Montserrat"/>
                <a:sym typeface="Montserrat"/>
              </a:rPr>
              <a:t>В РОССИИ:</a:t>
            </a:r>
          </a:p>
          <a:p>
            <a:endParaRPr lang="ru" b="1" dirty="0">
              <a:solidFill>
                <a:srgbClr val="20727D"/>
              </a:solidFill>
              <a:latin typeface="Cera Pro" pitchFamily="2" charset="0"/>
              <a:ea typeface="Montserrat"/>
              <a:cs typeface="Montserrat"/>
              <a:sym typeface="Montserrat"/>
            </a:endParaRPr>
          </a:p>
          <a:p>
            <a:r>
              <a:rPr lang="ru" b="1" dirty="0">
                <a:solidFill>
                  <a:srgbClr val="20727D"/>
                </a:solidFill>
                <a:latin typeface="Cera Pro" pitchFamily="2" charset="0"/>
                <a:ea typeface="Montserrat"/>
                <a:cs typeface="Montserrat"/>
                <a:sym typeface="Montserrat"/>
              </a:rPr>
              <a:t>- «НАПИТОК БЕЗАЛКОГОЛЬНЫЙ НА РАСТИТЕЛЬНОМ СЫРЬЕ» (по ГОСТ 28188</a:t>
            </a:r>
            <a:r>
              <a:rPr lang="en-US" b="1" dirty="0">
                <a:solidFill>
                  <a:srgbClr val="20727D"/>
                </a:solidFill>
                <a:latin typeface="Cera Pro" pitchFamily="2" charset="0"/>
                <a:ea typeface="Montserrat"/>
                <a:cs typeface="Montserrat"/>
                <a:sym typeface="Montserrat"/>
              </a:rPr>
              <a:t>-2014</a:t>
            </a:r>
            <a:r>
              <a:rPr lang="ru" b="1" dirty="0">
                <a:solidFill>
                  <a:srgbClr val="20727D"/>
                </a:solidFill>
                <a:latin typeface="Cera Pro" pitchFamily="2" charset="0"/>
                <a:ea typeface="Montserrat"/>
                <a:cs typeface="Montserrat"/>
                <a:sym typeface="Montserrat"/>
              </a:rPr>
              <a:t> «Напитки безалкогольные. Общие технические условия») </a:t>
            </a:r>
            <a:br>
              <a:rPr lang="ru" b="1" dirty="0">
                <a:solidFill>
                  <a:srgbClr val="20727D"/>
                </a:solidFill>
                <a:latin typeface="Cera Pro" pitchFamily="2" charset="0"/>
                <a:ea typeface="Montserrat"/>
                <a:cs typeface="Montserrat"/>
                <a:sym typeface="Montserrat"/>
              </a:rPr>
            </a:br>
            <a:r>
              <a:rPr lang="ru" b="1" dirty="0">
                <a:solidFill>
                  <a:srgbClr val="20727D"/>
                </a:solidFill>
                <a:latin typeface="Cera Pro" pitchFamily="2" charset="0"/>
                <a:ea typeface="Montserrat"/>
                <a:cs typeface="Montserrat"/>
                <a:sym typeface="Montserrat"/>
              </a:rPr>
              <a:t/>
            </a:r>
            <a:br>
              <a:rPr lang="ru" b="1" dirty="0">
                <a:solidFill>
                  <a:srgbClr val="20727D"/>
                </a:solidFill>
                <a:latin typeface="Cera Pro" pitchFamily="2" charset="0"/>
                <a:ea typeface="Montserrat"/>
                <a:cs typeface="Montserrat"/>
                <a:sym typeface="Montserrat"/>
              </a:rPr>
            </a:br>
            <a:r>
              <a:rPr lang="ru" b="1" dirty="0">
                <a:solidFill>
                  <a:srgbClr val="20727D"/>
                </a:solidFill>
                <a:latin typeface="Cera Pro" pitchFamily="2" charset="0"/>
                <a:ea typeface="Montserrat"/>
                <a:cs typeface="Montserrat"/>
                <a:sym typeface="Montserrat"/>
              </a:rPr>
              <a:t>- «НАПИТОК РАСТИТЕЛЬНЫЙ БЕЛКОВЫЙ ИЗ СОИ» (по ГОСТ Р 58499</a:t>
            </a:r>
            <a:r>
              <a:rPr lang="en-US" b="1" dirty="0">
                <a:solidFill>
                  <a:srgbClr val="20727D"/>
                </a:solidFill>
                <a:latin typeface="Cera Pro" pitchFamily="2" charset="0"/>
                <a:ea typeface="Montserrat"/>
                <a:cs typeface="Montserrat"/>
                <a:sym typeface="Montserrat"/>
              </a:rPr>
              <a:t>-2019</a:t>
            </a:r>
            <a:r>
              <a:rPr lang="ru" b="1" dirty="0">
                <a:solidFill>
                  <a:srgbClr val="20727D"/>
                </a:solidFill>
                <a:latin typeface="Cera Pro" pitchFamily="2" charset="0"/>
                <a:ea typeface="Montserrat"/>
                <a:cs typeface="Montserrat"/>
                <a:sym typeface="Montserrat"/>
              </a:rPr>
              <a:t> «Напитки растительные белковые из сои. Общие технические условия»)</a:t>
            </a:r>
          </a:p>
          <a:p>
            <a:endParaRPr lang="ru" b="1" dirty="0">
              <a:solidFill>
                <a:srgbClr val="20727D"/>
              </a:solidFill>
              <a:latin typeface="Cera Pro" pitchFamily="2" charset="0"/>
              <a:ea typeface="Montserrat"/>
              <a:cs typeface="Montserrat"/>
              <a:sym typeface="Montserrat"/>
            </a:endParaRPr>
          </a:p>
          <a:p>
            <a:r>
              <a:rPr lang="ru" b="1" dirty="0">
                <a:solidFill>
                  <a:srgbClr val="20727D"/>
                </a:solidFill>
                <a:latin typeface="Cera Pro" pitchFamily="2" charset="0"/>
                <a:ea typeface="Montserrat"/>
                <a:cs typeface="Montserrat"/>
                <a:sym typeface="Montserrat"/>
              </a:rPr>
              <a:t>- «НАПИТОК НА ЗЕРНОВОЙ ОСНОВЕ», «НАПИТОК НА ОРЕХОВОЙ ОСНОВЕ» (для детского питания, по собственным ТУ изготовителя)</a:t>
            </a:r>
          </a:p>
          <a:p>
            <a:endParaRPr lang="ru" b="1" dirty="0">
              <a:solidFill>
                <a:srgbClr val="20727D"/>
              </a:solidFill>
              <a:latin typeface="Cera Pro" pitchFamily="2" charset="0"/>
              <a:ea typeface="Montserrat"/>
              <a:cs typeface="Montserrat"/>
              <a:sym typeface="Montserrat"/>
            </a:endParaRPr>
          </a:p>
          <a:p>
            <a:r>
              <a:rPr lang="ru" b="1" dirty="0">
                <a:solidFill>
                  <a:srgbClr val="F37B6A"/>
                </a:solidFill>
                <a:latin typeface="Cera Pro" pitchFamily="2" charset="0"/>
                <a:ea typeface="Montserrat"/>
                <a:cs typeface="Montserrat"/>
                <a:sym typeface="Montserrat"/>
              </a:rPr>
              <a:t>В ЕС:</a:t>
            </a:r>
          </a:p>
          <a:p>
            <a:endParaRPr lang="ru" b="1" dirty="0">
              <a:solidFill>
                <a:srgbClr val="20727D"/>
              </a:solidFill>
              <a:latin typeface="Cera Pro" pitchFamily="2" charset="0"/>
              <a:ea typeface="Montserrat"/>
              <a:cs typeface="Montserrat"/>
              <a:sym typeface="Montserrat"/>
            </a:endParaRPr>
          </a:p>
          <a:p>
            <a:r>
              <a:rPr lang="ru" b="1" dirty="0">
                <a:solidFill>
                  <a:srgbClr val="20727D"/>
                </a:solidFill>
                <a:latin typeface="Cera Pro" pitchFamily="2" charset="0"/>
                <a:ea typeface="Montserrat"/>
                <a:cs typeface="Montserrat"/>
                <a:sym typeface="Montserrat"/>
              </a:rPr>
              <a:t>- «КОКОСОВОЕ МОЛОКО» (</a:t>
            </a:r>
            <a:r>
              <a:rPr lang="en-US" b="1" dirty="0">
                <a:solidFill>
                  <a:srgbClr val="20727D"/>
                </a:solidFill>
                <a:latin typeface="Cera Pro" pitchFamily="2" charset="0"/>
                <a:ea typeface="Montserrat"/>
                <a:cs typeface="Montserrat"/>
                <a:sym typeface="Montserrat"/>
              </a:rPr>
              <a:t>CODEX STAN 240-2003 </a:t>
            </a:r>
            <a:r>
              <a:rPr lang="ru-RU" b="1" dirty="0">
                <a:solidFill>
                  <a:srgbClr val="20727D"/>
                </a:solidFill>
                <a:latin typeface="Cera Pro" pitchFamily="2" charset="0"/>
                <a:ea typeface="Montserrat"/>
                <a:cs typeface="Montserrat"/>
                <a:sym typeface="Montserrat"/>
              </a:rPr>
              <a:t>«Стандарт на жидкие продукты из кокосовых орехов»</a:t>
            </a:r>
            <a:r>
              <a:rPr lang="en-US" b="1" dirty="0">
                <a:solidFill>
                  <a:srgbClr val="20727D"/>
                </a:solidFill>
                <a:latin typeface="Cera Pro" pitchFamily="2" charset="0"/>
                <a:ea typeface="Montserrat"/>
                <a:cs typeface="Montserrat"/>
                <a:sym typeface="Montserrat"/>
              </a:rPr>
              <a:t>)</a:t>
            </a:r>
            <a:endParaRPr lang="ru-RU" b="1" dirty="0">
              <a:solidFill>
                <a:srgbClr val="20727D"/>
              </a:solidFill>
              <a:latin typeface="Cera Pro" pitchFamily="2" charset="0"/>
              <a:ea typeface="Montserrat"/>
              <a:cs typeface="Montserrat"/>
              <a:sym typeface="Montserrat"/>
            </a:endParaRPr>
          </a:p>
          <a:p>
            <a:endParaRPr lang="ru-RU" b="1" dirty="0">
              <a:solidFill>
                <a:srgbClr val="20727D"/>
              </a:solidFill>
              <a:latin typeface="Cera Pro" pitchFamily="2" charset="0"/>
              <a:ea typeface="Montserrat"/>
              <a:cs typeface="Montserrat"/>
              <a:sym typeface="Montserrat"/>
            </a:endParaRPr>
          </a:p>
          <a:p>
            <a:r>
              <a:rPr lang="ru" b="1" dirty="0">
                <a:solidFill>
                  <a:srgbClr val="20727D"/>
                </a:solidFill>
                <a:latin typeface="Cera Pro" pitchFamily="2" charset="0"/>
                <a:ea typeface="Montserrat"/>
                <a:cs typeface="Montserrat"/>
                <a:sym typeface="Montserrat"/>
              </a:rPr>
              <a:t>- «СОЕВЫЙ НАПИТОК» (</a:t>
            </a:r>
            <a:r>
              <a:rPr lang="en-US" b="1" dirty="0">
                <a:solidFill>
                  <a:srgbClr val="20727D"/>
                </a:solidFill>
                <a:latin typeface="Cera Pro" pitchFamily="2" charset="0"/>
                <a:ea typeface="Montserrat"/>
                <a:cs typeface="Montserrat"/>
                <a:sym typeface="Montserrat"/>
              </a:rPr>
              <a:t>CODEX STAN 322R-2015 </a:t>
            </a:r>
            <a:r>
              <a:rPr lang="ru-RU" b="1" dirty="0">
                <a:solidFill>
                  <a:srgbClr val="20727D"/>
                </a:solidFill>
                <a:latin typeface="Cera Pro" pitchFamily="2" charset="0"/>
                <a:ea typeface="Montserrat"/>
                <a:cs typeface="Montserrat"/>
                <a:sym typeface="Montserrat"/>
              </a:rPr>
              <a:t>«Региональный стандарт на </a:t>
            </a:r>
            <a:r>
              <a:rPr lang="ru-RU" b="1" dirty="0" err="1">
                <a:solidFill>
                  <a:srgbClr val="20727D"/>
                </a:solidFill>
                <a:latin typeface="Cera Pro" pitchFamily="2" charset="0"/>
                <a:ea typeface="Montserrat"/>
                <a:cs typeface="Montserrat"/>
                <a:sym typeface="Montserrat"/>
              </a:rPr>
              <a:t>неферментированные</a:t>
            </a:r>
            <a:r>
              <a:rPr lang="ru-RU" b="1" dirty="0">
                <a:solidFill>
                  <a:srgbClr val="20727D"/>
                </a:solidFill>
                <a:latin typeface="Cera Pro" pitchFamily="2" charset="0"/>
                <a:ea typeface="Montserrat"/>
                <a:cs typeface="Montserrat"/>
                <a:sym typeface="Montserrat"/>
              </a:rPr>
              <a:t> соевые продукты»)</a:t>
            </a:r>
          </a:p>
          <a:p>
            <a:endParaRPr lang="ru-RU" b="1" dirty="0">
              <a:solidFill>
                <a:srgbClr val="20727D"/>
              </a:solidFill>
              <a:latin typeface="Cera Pro" pitchFamily="2" charset="0"/>
              <a:ea typeface="Montserrat"/>
              <a:cs typeface="Montserrat"/>
              <a:sym typeface="Montserrat"/>
            </a:endParaRPr>
          </a:p>
          <a:p>
            <a:r>
              <a:rPr lang="ru" b="1" dirty="0">
                <a:solidFill>
                  <a:srgbClr val="20727D"/>
                </a:solidFill>
                <a:latin typeface="Cera Pro" pitchFamily="2" charset="0"/>
                <a:ea typeface="Montserrat"/>
                <a:cs typeface="Montserrat"/>
                <a:sym typeface="Montserrat"/>
              </a:rPr>
              <a:t>- НАПИТОК</a:t>
            </a:r>
          </a:p>
        </p:txBody>
      </p:sp>
      <p:sp>
        <p:nvSpPr>
          <p:cNvPr id="4" name="Google Shape;82;p16">
            <a:extLst>
              <a:ext uri="{FF2B5EF4-FFF2-40B4-BE49-F238E27FC236}">
                <a16:creationId xmlns:a16="http://schemas.microsoft.com/office/drawing/2014/main" xmlns="" id="{11BCBC04-4F37-92FE-2C35-6574267DD1E6}"/>
              </a:ext>
            </a:extLst>
          </p:cNvPr>
          <p:cNvSpPr/>
          <p:nvPr/>
        </p:nvSpPr>
        <p:spPr>
          <a:xfrm>
            <a:off x="11788453" y="6457157"/>
            <a:ext cx="356219" cy="356219"/>
          </a:xfrm>
          <a:prstGeom prst="ellipse">
            <a:avLst/>
          </a:prstGeom>
          <a:solidFill>
            <a:srgbClr val="F37B6A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3516105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6"/>
          <p:cNvSpPr txBox="1">
            <a:spLocks noGrp="1"/>
          </p:cNvSpPr>
          <p:nvPr>
            <p:ph type="ctrTitle"/>
          </p:nvPr>
        </p:nvSpPr>
        <p:spPr>
          <a:xfrm>
            <a:off x="119336" y="44624"/>
            <a:ext cx="8702159" cy="1227859"/>
          </a:xfrm>
          <a:prstGeom prst="rect">
            <a:avLst/>
          </a:prstGeom>
          <a:noFill/>
        </p:spPr>
        <p:txBody>
          <a:bodyPr spcFirstLastPara="1" wrap="square" lIns="121900" tIns="121900" rIns="121900" bIns="121900" anchor="b" anchorCtr="0">
            <a:noAutofit/>
          </a:bodyPr>
          <a:lstStyle/>
          <a:p>
            <a:pPr algn="l"/>
            <a:r>
              <a:rPr lang="ru" sz="3200" b="1" dirty="0">
                <a:solidFill>
                  <a:srgbClr val="20727D"/>
                </a:solidFill>
                <a:latin typeface="Cera Pro" pitchFamily="2" charset="0"/>
                <a:ea typeface="Montserrat"/>
                <a:cs typeface="Montserrat"/>
                <a:sym typeface="Montserrat"/>
              </a:rPr>
              <a:t/>
            </a:r>
            <a:br>
              <a:rPr lang="ru" sz="3200" b="1" dirty="0">
                <a:solidFill>
                  <a:srgbClr val="20727D"/>
                </a:solidFill>
                <a:latin typeface="Cera Pro" pitchFamily="2" charset="0"/>
                <a:ea typeface="Montserrat"/>
                <a:cs typeface="Montserrat"/>
                <a:sym typeface="Montserrat"/>
              </a:rPr>
            </a:br>
            <a:r>
              <a:rPr lang="ru" sz="3200" b="1" dirty="0">
                <a:solidFill>
                  <a:srgbClr val="20727D"/>
                </a:solidFill>
                <a:latin typeface="Cera Pro" pitchFamily="2" charset="0"/>
                <a:ea typeface="Montserrat"/>
                <a:cs typeface="Montserrat"/>
                <a:sym typeface="Montserrat"/>
              </a:rPr>
              <a:t>ВОПРОС 1. ПОЗИЦИОНИРОВАНИЕ И ВИД ПИЩЕВОГО ПРОДУКТА</a:t>
            </a:r>
            <a:endParaRPr sz="3200" b="1" dirty="0">
              <a:solidFill>
                <a:srgbClr val="F37B6A"/>
              </a:solidFill>
              <a:latin typeface="Cera Pro" pitchFamily="2" charset="0"/>
              <a:ea typeface="Montserrat"/>
              <a:cs typeface="Montserrat"/>
              <a:sym typeface="Montserrat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72008" y="1294303"/>
            <a:ext cx="12119992" cy="55399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" b="1" dirty="0">
                <a:solidFill>
                  <a:srgbClr val="20727D"/>
                </a:solidFill>
                <a:latin typeface="Cera Pro" pitchFamily="2" charset="0"/>
                <a:ea typeface="Montserrat"/>
                <a:cs typeface="Montserrat"/>
                <a:sym typeface="Montserrat"/>
              </a:rPr>
              <a:t>ИСПОЛЬЗОВАНИЕ МОЛОЧНЫХ ТЕРМИНОВ ДЛЯ НАИМЕНОВАНИЯ НЕМОЛОЧНОЙ ПРОДУКЦИИ:</a:t>
            </a:r>
          </a:p>
          <a:p>
            <a:r>
              <a:rPr lang="ru" b="1" dirty="0">
                <a:solidFill>
                  <a:srgbClr val="F37B6A"/>
                </a:solidFill>
                <a:latin typeface="Cera Pro" pitchFamily="2" charset="0"/>
                <a:ea typeface="Montserrat"/>
                <a:cs typeface="Montserrat"/>
                <a:sym typeface="Montserrat"/>
              </a:rPr>
              <a:t>В ЕАЭС:</a:t>
            </a:r>
          </a:p>
          <a:p>
            <a:r>
              <a:rPr lang="ru" b="1" dirty="0">
                <a:solidFill>
                  <a:srgbClr val="20727D"/>
                </a:solidFill>
                <a:latin typeface="Cera Pro" pitchFamily="2" charset="0"/>
                <a:ea typeface="Montserrat"/>
                <a:cs typeface="Montserrat"/>
                <a:sym typeface="Montserrat"/>
              </a:rPr>
              <a:t>- п.1 ч.4.3 Статьи 4 ТР ТС 022/2011 «Пищевая продукция в части ее маркировки»: </a:t>
            </a:r>
            <a:r>
              <a:rPr lang="ru" sz="1400" b="1" i="1" dirty="0">
                <a:solidFill>
                  <a:srgbClr val="20727D"/>
                </a:solidFill>
                <a:latin typeface="Cera Pro" pitchFamily="2" charset="0"/>
                <a:ea typeface="Montserrat"/>
                <a:cs typeface="Montserrat"/>
                <a:sym typeface="Montserrat"/>
              </a:rPr>
              <a:t>«Наименование пищевой продукции, указываемое в маркировке, должно позволять относить продукцию к пищевой продукции, достоверно ее характеризовать и позволять отличать ее от другой пищевой продукции. </a:t>
            </a:r>
            <a:r>
              <a:rPr lang="ru-RU" sz="1400" b="1" i="1" dirty="0">
                <a:solidFill>
                  <a:srgbClr val="20727D"/>
                </a:solidFill>
                <a:latin typeface="Cera Pro" pitchFamily="2" charset="0"/>
                <a:ea typeface="Montserrat"/>
                <a:cs typeface="Montserrat"/>
                <a:sym typeface="Montserrat"/>
              </a:rPr>
              <a:t>Придуманное название пищевой продукции (при наличии) должно быть включено в наименование пищевой продукции и расположено в непосредственной близости от него.</a:t>
            </a:r>
            <a:r>
              <a:rPr lang="ru" sz="1400" b="1" i="1" dirty="0">
                <a:solidFill>
                  <a:srgbClr val="20727D"/>
                </a:solidFill>
                <a:latin typeface="Cera Pro" pitchFamily="2" charset="0"/>
                <a:ea typeface="Montserrat"/>
                <a:cs typeface="Montserrat"/>
                <a:sym typeface="Montserrat"/>
              </a:rPr>
              <a:t>»</a:t>
            </a:r>
            <a:r>
              <a:rPr lang="ru" sz="1400" b="1" dirty="0">
                <a:solidFill>
                  <a:srgbClr val="20727D"/>
                </a:solidFill>
                <a:latin typeface="Cera Pro" pitchFamily="2" charset="0"/>
                <a:ea typeface="Montserrat"/>
                <a:cs typeface="Montserrat"/>
                <a:sym typeface="Montserrat"/>
              </a:rPr>
              <a:t> </a:t>
            </a:r>
          </a:p>
          <a:p>
            <a:r>
              <a:rPr lang="ru" b="1" dirty="0">
                <a:solidFill>
                  <a:srgbClr val="20727D"/>
                </a:solidFill>
                <a:latin typeface="Cera Pro" pitchFamily="2" charset="0"/>
                <a:ea typeface="Montserrat"/>
                <a:cs typeface="Montserrat"/>
                <a:sym typeface="Montserrat"/>
              </a:rPr>
              <a:t>- Статья 2 ТР ТС 022/2011: </a:t>
            </a:r>
            <a:r>
              <a:rPr lang="ru" sz="1400" b="1" i="1" dirty="0">
                <a:solidFill>
                  <a:srgbClr val="20727D"/>
                </a:solidFill>
                <a:latin typeface="Cera Pro" pitchFamily="2" charset="0"/>
                <a:ea typeface="Montserrat"/>
                <a:cs typeface="Montserrat"/>
                <a:sym typeface="Montserrat"/>
              </a:rPr>
              <a:t>«</a:t>
            </a:r>
            <a:r>
              <a:rPr lang="ru-RU" sz="1400" b="1" i="1" dirty="0">
                <a:solidFill>
                  <a:srgbClr val="20727D"/>
                </a:solidFill>
                <a:latin typeface="Cera Pro" pitchFamily="2" charset="0"/>
                <a:ea typeface="Montserrat"/>
                <a:cs typeface="Montserrat"/>
                <a:sym typeface="Montserrat"/>
              </a:rPr>
              <a:t>придуманное название пищевой продукции - слово или словосочетание, которые могут дополнять наименование пищевой продукции. Придуманное название пищевой продукции может не отражать ее потребительские свойства и не должно заменять собой наименование пищевой продукции;»</a:t>
            </a:r>
            <a:endParaRPr lang="ru-RU" sz="1400" b="1" dirty="0">
              <a:solidFill>
                <a:srgbClr val="20727D"/>
              </a:solidFill>
              <a:latin typeface="Cera Pro" pitchFamily="2" charset="0"/>
              <a:ea typeface="Montserrat"/>
              <a:cs typeface="Montserrat"/>
              <a:sym typeface="Montserrat"/>
            </a:endParaRPr>
          </a:p>
          <a:p>
            <a:r>
              <a:rPr lang="ru-RU" b="1" dirty="0">
                <a:solidFill>
                  <a:srgbClr val="20727D"/>
                </a:solidFill>
                <a:latin typeface="Cera Pro" pitchFamily="2" charset="0"/>
                <a:ea typeface="Montserrat"/>
                <a:cs typeface="Montserrat"/>
                <a:sym typeface="Montserrat"/>
              </a:rPr>
              <a:t>- ТР ТС 033/2013 «О безопасности молока и молочной продукции»: </a:t>
            </a:r>
            <a:r>
              <a:rPr lang="ru-RU" sz="1400" b="1" i="1" dirty="0">
                <a:solidFill>
                  <a:srgbClr val="20727D"/>
                </a:solidFill>
                <a:latin typeface="Cera Pro" pitchFamily="2" charset="0"/>
                <a:ea typeface="Montserrat"/>
                <a:cs typeface="Montserrat"/>
                <a:sym typeface="Montserrat"/>
              </a:rPr>
              <a:t>"молоко" - продукт нормальной физиологической секреции молочных желез сельскохозяйственных животных, полученный от одного или нескольких животных в период лактации при одном и более доении, без каких-либо добавлений к этому продукту или извлечений каких-либо веществ из него;</a:t>
            </a:r>
            <a:endParaRPr lang="ru-RU" b="1" dirty="0">
              <a:solidFill>
                <a:srgbClr val="20727D"/>
              </a:solidFill>
              <a:latin typeface="Cera Pro" pitchFamily="2" charset="0"/>
              <a:ea typeface="Montserrat"/>
              <a:cs typeface="Montserrat"/>
              <a:sym typeface="Montserrat"/>
            </a:endParaRPr>
          </a:p>
          <a:p>
            <a:r>
              <a:rPr lang="ru" b="1" dirty="0">
                <a:solidFill>
                  <a:srgbClr val="F37B6A"/>
                </a:solidFill>
                <a:latin typeface="Cera Pro" pitchFamily="2" charset="0"/>
                <a:ea typeface="Montserrat"/>
                <a:cs typeface="Montserrat"/>
                <a:sym typeface="Montserrat"/>
              </a:rPr>
              <a:t>В ЕС:</a:t>
            </a:r>
          </a:p>
          <a:p>
            <a:r>
              <a:rPr lang="en-US" b="1" dirty="0">
                <a:solidFill>
                  <a:srgbClr val="20727D"/>
                </a:solidFill>
                <a:latin typeface="Cera Pro" pitchFamily="2" charset="0"/>
                <a:ea typeface="Montserrat"/>
                <a:cs typeface="Montserrat"/>
                <a:sym typeface="Montserrat"/>
              </a:rPr>
              <a:t>CODEX STAN 206-1999</a:t>
            </a:r>
            <a:r>
              <a:rPr lang="ru-RU" b="1" dirty="0">
                <a:solidFill>
                  <a:srgbClr val="20727D"/>
                </a:solidFill>
                <a:latin typeface="Cera Pro" pitchFamily="2" charset="0"/>
                <a:ea typeface="Montserrat"/>
                <a:cs typeface="Montserrat"/>
                <a:sym typeface="Montserrat"/>
              </a:rPr>
              <a:t> «Общий стандарт на использование терминов молочной промышленности»: </a:t>
            </a:r>
          </a:p>
          <a:p>
            <a:r>
              <a:rPr lang="ru-RU" sz="1400" b="1" i="1" dirty="0">
                <a:solidFill>
                  <a:srgbClr val="20727D"/>
                </a:solidFill>
                <a:latin typeface="Cera Pro" pitchFamily="2" charset="0"/>
                <a:ea typeface="Montserrat"/>
                <a:cs typeface="Montserrat"/>
                <a:sym typeface="Montserrat"/>
              </a:rPr>
              <a:t>4.6. Применение терминов молочной промышленности для других пищевых продуктов </a:t>
            </a:r>
          </a:p>
          <a:p>
            <a:r>
              <a:rPr lang="ru-RU" sz="1400" b="1" i="1" dirty="0">
                <a:solidFill>
                  <a:srgbClr val="20727D"/>
                </a:solidFill>
                <a:latin typeface="Cera Pro" pitchFamily="2" charset="0"/>
                <a:ea typeface="Montserrat"/>
                <a:cs typeface="Montserrat"/>
                <a:sym typeface="Montserrat"/>
              </a:rPr>
              <a:t>4.6.1. Термины, рассмотренные в подразделах 4.2-4.5, могут быть использованы исключительно в качестве наименований или в составе маркировки молока, молочных продуктов или составных молочных продуктов. </a:t>
            </a:r>
          </a:p>
          <a:p>
            <a:r>
              <a:rPr lang="ru-RU" sz="1400" b="1" i="1" dirty="0">
                <a:solidFill>
                  <a:srgbClr val="20727D"/>
                </a:solidFill>
                <a:latin typeface="Cera Pro" pitchFamily="2" charset="0"/>
                <a:ea typeface="Montserrat"/>
                <a:cs typeface="Montserrat"/>
                <a:sym typeface="Montserrat"/>
              </a:rPr>
              <a:t>4.6.2. Однако положение параграфа 4.6.1 не распространяется на наименования продуктов, происхождение которых ясно из их традиционного использования, или когда наименования используются только для описания качественной характеристики немолочных продуктов.</a:t>
            </a:r>
            <a:endParaRPr lang="ru" sz="1400" b="1" i="1" dirty="0">
              <a:solidFill>
                <a:srgbClr val="24A3B5"/>
              </a:solidFill>
              <a:latin typeface="Cera Pro" pitchFamily="2" charset="0"/>
              <a:ea typeface="Montserrat"/>
              <a:cs typeface="Montserrat"/>
              <a:sym typeface="Montserrat"/>
            </a:endParaRPr>
          </a:p>
          <a:p>
            <a:r>
              <a:rPr lang="ru" b="1" dirty="0">
                <a:solidFill>
                  <a:srgbClr val="20727D"/>
                </a:solidFill>
                <a:latin typeface="Cera Pro" pitchFamily="2" charset="0"/>
                <a:ea typeface="Montserrat"/>
                <a:cs typeface="Montserrat"/>
                <a:sym typeface="Montserrat"/>
              </a:rPr>
              <a:t>Область применения стандарта: «</a:t>
            </a:r>
            <a:r>
              <a:rPr lang="ru-RU" sz="1400" b="1" i="1" dirty="0">
                <a:solidFill>
                  <a:srgbClr val="20727D"/>
                </a:solidFill>
                <a:latin typeface="Cera Pro" pitchFamily="2" charset="0"/>
                <a:ea typeface="Montserrat"/>
                <a:cs typeface="Montserrat"/>
                <a:sym typeface="Montserrat"/>
              </a:rPr>
              <a:t>Настоящий Общий стандарт распространяется на использование терминов молочной промышленности применительно к продуктам, предназначенным для конечного потребления или дальнейшей переработки.»</a:t>
            </a:r>
            <a:endParaRPr lang="ru" sz="1400" b="1" i="1" dirty="0">
              <a:solidFill>
                <a:srgbClr val="20727D"/>
              </a:solidFill>
              <a:latin typeface="Cera Pro" pitchFamily="2" charset="0"/>
              <a:ea typeface="Montserrat"/>
              <a:cs typeface="Montserrat"/>
              <a:sym typeface="Montserrat"/>
            </a:endParaRPr>
          </a:p>
        </p:txBody>
      </p:sp>
      <p:sp>
        <p:nvSpPr>
          <p:cNvPr id="4" name="Google Shape;82;p16">
            <a:extLst>
              <a:ext uri="{FF2B5EF4-FFF2-40B4-BE49-F238E27FC236}">
                <a16:creationId xmlns:a16="http://schemas.microsoft.com/office/drawing/2014/main" xmlns="" id="{D5DB48A1-C7C6-52E1-99E3-C2605A647616}"/>
              </a:ext>
            </a:extLst>
          </p:cNvPr>
          <p:cNvSpPr/>
          <p:nvPr/>
        </p:nvSpPr>
        <p:spPr>
          <a:xfrm>
            <a:off x="11788453" y="6457157"/>
            <a:ext cx="356219" cy="356219"/>
          </a:xfrm>
          <a:prstGeom prst="ellipse">
            <a:avLst/>
          </a:prstGeom>
          <a:solidFill>
            <a:srgbClr val="F37B6A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4876474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6"/>
          <p:cNvSpPr txBox="1">
            <a:spLocks noGrp="1"/>
          </p:cNvSpPr>
          <p:nvPr>
            <p:ph type="ctrTitle"/>
          </p:nvPr>
        </p:nvSpPr>
        <p:spPr>
          <a:xfrm>
            <a:off x="119336" y="44624"/>
            <a:ext cx="8702159" cy="978451"/>
          </a:xfrm>
          <a:prstGeom prst="rect">
            <a:avLst/>
          </a:prstGeom>
          <a:noFill/>
        </p:spPr>
        <p:txBody>
          <a:bodyPr spcFirstLastPara="1" wrap="square" lIns="121900" tIns="121900" rIns="121900" bIns="121900" anchor="b" anchorCtr="0">
            <a:noAutofit/>
          </a:bodyPr>
          <a:lstStyle/>
          <a:p>
            <a:pPr algn="l"/>
            <a:r>
              <a:rPr lang="ru" sz="3200" b="1" dirty="0">
                <a:solidFill>
                  <a:srgbClr val="20727D"/>
                </a:solidFill>
                <a:latin typeface="Cera Pro" pitchFamily="2" charset="0"/>
                <a:ea typeface="Montserrat"/>
                <a:cs typeface="Montserrat"/>
                <a:sym typeface="Montserrat"/>
              </a:rPr>
              <a:t/>
            </a:r>
            <a:br>
              <a:rPr lang="ru" sz="3200" b="1" dirty="0">
                <a:solidFill>
                  <a:srgbClr val="20727D"/>
                </a:solidFill>
                <a:latin typeface="Cera Pro" pitchFamily="2" charset="0"/>
                <a:ea typeface="Montserrat"/>
                <a:cs typeface="Montserrat"/>
                <a:sym typeface="Montserrat"/>
              </a:rPr>
            </a:br>
            <a:r>
              <a:rPr lang="ru" sz="3200" b="1" dirty="0">
                <a:solidFill>
                  <a:srgbClr val="20727D"/>
                </a:solidFill>
                <a:latin typeface="Cera Pro" pitchFamily="2" charset="0"/>
                <a:ea typeface="Montserrat"/>
                <a:cs typeface="Montserrat"/>
                <a:sym typeface="Montserrat"/>
              </a:rPr>
              <a:t>ВОПРОС 1. ПОЗИЦИОНИРОВАНИЕ И ВИД ПИЩЕВОГО ПРОДУКТА</a:t>
            </a:r>
            <a:endParaRPr sz="3200" b="1" dirty="0">
              <a:solidFill>
                <a:srgbClr val="F37B6A"/>
              </a:solidFill>
              <a:latin typeface="Cera Pro" pitchFamily="2" charset="0"/>
              <a:ea typeface="Montserrat"/>
              <a:cs typeface="Montserrat"/>
              <a:sym typeface="Montserrat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72008" y="908720"/>
            <a:ext cx="1211999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" b="1" dirty="0">
                <a:solidFill>
                  <a:srgbClr val="F37B6A"/>
                </a:solidFill>
                <a:latin typeface="Cera Pro" pitchFamily="2" charset="0"/>
                <a:ea typeface="Montserrat"/>
                <a:cs typeface="Montserrat"/>
                <a:sym typeface="Montserrat"/>
              </a:rPr>
              <a:t>НЕОБХОДИМО ВЫДЕЛИТЬ НАПИТКИ НА ОСНОВЕ ЗЕРНА, ОРЕХОВ, КОКОСА В ОТДЕЛЬНУЮ КАТЕГОРИЮ ПИЩЕВОЙ ПРОДУКЦИИ (ЭТО НЕ БЕЗАЛКОГОЛЬНЫЙ НАПИТОК, ЭТО НЕ МОЛОКО)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119336" y="1531249"/>
            <a:ext cx="11953328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" b="1" dirty="0">
                <a:solidFill>
                  <a:srgbClr val="20727D"/>
                </a:solidFill>
                <a:latin typeface="Cera Pro" pitchFamily="2" charset="0"/>
                <a:ea typeface="Montserrat"/>
                <a:cs typeface="Montserrat"/>
                <a:sym typeface="Montserrat"/>
              </a:rPr>
              <a:t>В РАМКАХ ПЛАНА НАЦИОНАЛЬНОЙ СТАНДАРТИЗАЦИИ НА 2022 г. НАЧАТА РАЗРАБОТКА МЕЖГОСУДАРСТВЕННОГО ГОСТ «НАПИТКИ НА РАСТИТЕЛЬНОЙ ОСНОВЕ (ИЗ ЗЕРНА, ОРЕХОВ, КОКОСА). ОБЩИЕ ТЕХНИЧЕСКИЕ УСЛОВИЯ»:</a:t>
            </a:r>
          </a:p>
          <a:p>
            <a:r>
              <a:rPr lang="ru" b="1" dirty="0">
                <a:solidFill>
                  <a:srgbClr val="20727D"/>
                </a:solidFill>
                <a:latin typeface="Cera Pro" pitchFamily="2" charset="0"/>
                <a:ea typeface="Montserrat"/>
                <a:cs typeface="Montserrat"/>
                <a:sym typeface="Montserrat"/>
              </a:rPr>
              <a:t>- Разработка ведется в рамках ТК 175 РОССТАНДАРТА</a:t>
            </a:r>
          </a:p>
          <a:p>
            <a:r>
              <a:rPr lang="ru" b="1" dirty="0">
                <a:solidFill>
                  <a:srgbClr val="20727D"/>
                </a:solidFill>
                <a:latin typeface="Cera Pro" pitchFamily="2" charset="0"/>
                <a:ea typeface="Montserrat"/>
                <a:cs typeface="Montserrat"/>
                <a:sym typeface="Montserrat"/>
              </a:rPr>
              <a:t>- Разработчик - СОЮЗНАПИТКИ</a:t>
            </a:r>
          </a:p>
          <a:p>
            <a:r>
              <a:rPr lang="ru" b="1" dirty="0">
                <a:solidFill>
                  <a:srgbClr val="20727D"/>
                </a:solidFill>
                <a:latin typeface="Cera Pro" pitchFamily="2" charset="0"/>
                <a:ea typeface="Montserrat"/>
                <a:cs typeface="Montserrat"/>
                <a:sym typeface="Montserrat"/>
              </a:rPr>
              <a:t>- Публичное обсуждение проекта ГОСТ в Российской Федерации - с 12 мая по 11 августа 2022 г.</a:t>
            </a:r>
          </a:p>
          <a:p>
            <a:r>
              <a:rPr lang="ru" b="1" dirty="0">
                <a:solidFill>
                  <a:srgbClr val="20727D"/>
                </a:solidFill>
                <a:latin typeface="Cera Pro" pitchFamily="2" charset="0"/>
                <a:ea typeface="Montserrat"/>
                <a:cs typeface="Montserrat"/>
                <a:sym typeface="Montserrat"/>
              </a:rPr>
              <a:t>- Межгосударственное обсуждение проекта ГОСТ в рамках МТК 91 (ЕАЭС) начнется в ближайшее время</a:t>
            </a:r>
          </a:p>
          <a:p>
            <a:r>
              <a:rPr lang="ru" b="1" dirty="0">
                <a:solidFill>
                  <a:srgbClr val="20727D"/>
                </a:solidFill>
                <a:latin typeface="Cera Pro" pitchFamily="2" charset="0"/>
                <a:ea typeface="Montserrat"/>
                <a:cs typeface="Montserrat"/>
                <a:sym typeface="Montserrat"/>
              </a:rPr>
              <a:t>- Из проекта ГОСТ: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47328" y="4077072"/>
            <a:ext cx="5472608" cy="2675028"/>
          </a:xfrm>
          <a:prstGeom prst="rect">
            <a:avLst/>
          </a:prstGeom>
          <a:ln>
            <a:solidFill>
              <a:srgbClr val="24A3B5"/>
            </a:solidFill>
          </a:ln>
        </p:spPr>
        <p:txBody>
          <a:bodyPr wrap="square">
            <a:spAutoFit/>
          </a:bodyPr>
          <a:lstStyle/>
          <a:p>
            <a:pPr indent="450215" algn="just">
              <a:lnSpc>
                <a:spcPct val="150000"/>
              </a:lnSpc>
              <a:spcAft>
                <a:spcPts val="600"/>
              </a:spcAft>
              <a:tabLst>
                <a:tab pos="3448050" algn="l"/>
              </a:tabLst>
            </a:pPr>
            <a:r>
              <a:rPr lang="ru-RU" sz="1400" b="1" dirty="0">
                <a:ea typeface="Times New Roman" panose="02020603050405020304" pitchFamily="18" charset="0"/>
              </a:rPr>
              <a:t>1 Область применения</a:t>
            </a:r>
            <a:endParaRPr lang="ru-RU" sz="1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1200" dirty="0">
                <a:ea typeface="Times New Roman" panose="02020603050405020304" pitchFamily="18" charset="0"/>
              </a:rPr>
              <a:t>Настоящий стандарт распространяется на напитки на растительной основе, изготовленные на основе зерна (плодов злаковых, зернобобовых, масличных культур), орехов, кокоса и (или) продуктов их переработки, с добавлением питьевой воды, с добавлением или без добавления других пищевых ингредиентов, прошедшие термическую обработку и помещенные в герметично укупоренную потребительскую упаковку, предназначенные для непосредственного употребления в пищу (далее – напитки на растительной основе). </a:t>
            </a:r>
            <a:endParaRPr lang="ru-RU" sz="1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591944" y="3501008"/>
            <a:ext cx="6552728" cy="1166923"/>
          </a:xfrm>
          <a:prstGeom prst="rect">
            <a:avLst/>
          </a:prstGeom>
          <a:ln>
            <a:solidFill>
              <a:srgbClr val="24A3B5"/>
            </a:solidFill>
          </a:ln>
        </p:spPr>
        <p:txBody>
          <a:bodyPr wrap="square">
            <a:spAutoFit/>
          </a:bodyPr>
          <a:lstStyle/>
          <a:p>
            <a:pPr marL="179705" indent="450215" algn="just">
              <a:lnSpc>
                <a:spcPct val="150000"/>
              </a:lnSpc>
              <a:spcAft>
                <a:spcPts val="600"/>
              </a:spcAft>
            </a:pPr>
            <a:r>
              <a:rPr lang="ru-RU" sz="1200" dirty="0">
                <a:ea typeface="Times New Roman" panose="02020603050405020304" pitchFamily="18" charset="0"/>
              </a:rPr>
              <a:t>3.1 напиток на растительной основе: Жидкий пищевой продукт, изготовленный на основе зерна (плодов злаковых, зернобобовых, масличных культур), орехов, кокоса и (или) продуктов их переработки, с добавлением питьевой воды, с добавлением или без добавления других пищевых ингредиентов.</a:t>
            </a:r>
            <a:endParaRPr lang="ru-RU" sz="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8" name="Google Shape;82;p16">
            <a:extLst>
              <a:ext uri="{FF2B5EF4-FFF2-40B4-BE49-F238E27FC236}">
                <a16:creationId xmlns:a16="http://schemas.microsoft.com/office/drawing/2014/main" xmlns="" id="{1A708EF8-9242-1314-A03C-58CBA9A90303}"/>
              </a:ext>
            </a:extLst>
          </p:cNvPr>
          <p:cNvSpPr/>
          <p:nvPr/>
        </p:nvSpPr>
        <p:spPr>
          <a:xfrm>
            <a:off x="11788453" y="6457157"/>
            <a:ext cx="356219" cy="356219"/>
          </a:xfrm>
          <a:prstGeom prst="ellipse">
            <a:avLst/>
          </a:prstGeom>
          <a:solidFill>
            <a:srgbClr val="F37B6A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EC21AF59-BB0A-BC20-4518-F2BFB6AA2553}"/>
              </a:ext>
            </a:extLst>
          </p:cNvPr>
          <p:cNvSpPr txBox="1"/>
          <p:nvPr/>
        </p:nvSpPr>
        <p:spPr>
          <a:xfrm>
            <a:off x="5591944" y="4690857"/>
            <a:ext cx="6552728" cy="2141997"/>
          </a:xfrm>
          <a:prstGeom prst="rect">
            <a:avLst/>
          </a:prstGeom>
          <a:noFill/>
          <a:ln>
            <a:solidFill>
              <a:srgbClr val="24A3B5"/>
            </a:solidFill>
          </a:ln>
        </p:spPr>
        <p:txBody>
          <a:bodyPr wrap="square">
            <a:spAutoFit/>
          </a:bodyPr>
          <a:lstStyle/>
          <a:p>
            <a:pPr indent="450215" algn="just" fontAlgn="base">
              <a:lnSpc>
                <a:spcPct val="150000"/>
              </a:lnSpc>
            </a:pPr>
            <a:r>
              <a:rPr lang="ru-RU" sz="1200" spc="1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5.5.2 Наименование продукта образуется путем соединения термина «напиток на растительной основе» и информации об используемом виде зернового, орехового, кокосового сырья. При этом словосочетание «на растительной основе» может быть заменено на имя прилагательное, характеризующее вид используемого зернового, орехового, кокосового сырья. </a:t>
            </a:r>
            <a:endParaRPr lang="ru-RU" sz="1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0215" algn="just" fontAlgn="base">
              <a:lnSpc>
                <a:spcPct val="150000"/>
              </a:lnSpc>
            </a:pPr>
            <a:r>
              <a:rPr lang="ru-RU" sz="1000" b="1" i="1" spc="1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Примеры – Запись наименования: </a:t>
            </a:r>
            <a:endParaRPr lang="ru-RU" sz="1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0215" algn="just" fontAlgn="base">
              <a:lnSpc>
                <a:spcPct val="150000"/>
              </a:lnSpc>
            </a:pPr>
            <a:r>
              <a:rPr lang="ru-RU" sz="1000" b="1" i="1" spc="1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«Напиток на растительной основе из сои» или «Напиток соевый», </a:t>
            </a:r>
            <a:endParaRPr lang="ru-RU" sz="1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0215" algn="just" fontAlgn="base">
              <a:lnSpc>
                <a:spcPct val="150000"/>
              </a:lnSpc>
            </a:pPr>
            <a:r>
              <a:rPr lang="ru-RU" sz="1000" b="1" i="1" spc="1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«Напиток на растительной основе из кокоса и риса» или «Напиток кокосовый с рисом»</a:t>
            </a:r>
            <a:endParaRPr lang="ru-RU" sz="1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95087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6"/>
          <p:cNvSpPr txBox="1">
            <a:spLocks noGrp="1"/>
          </p:cNvSpPr>
          <p:nvPr>
            <p:ph type="ctrTitle"/>
          </p:nvPr>
        </p:nvSpPr>
        <p:spPr>
          <a:xfrm>
            <a:off x="119336" y="44624"/>
            <a:ext cx="8702159" cy="802289"/>
          </a:xfrm>
          <a:prstGeom prst="rect">
            <a:avLst/>
          </a:prstGeom>
          <a:noFill/>
        </p:spPr>
        <p:txBody>
          <a:bodyPr spcFirstLastPara="1" wrap="square" lIns="121900" tIns="121900" rIns="121900" bIns="121900" anchor="b" anchorCtr="0">
            <a:noAutofit/>
          </a:bodyPr>
          <a:lstStyle/>
          <a:p>
            <a:pPr algn="l"/>
            <a:r>
              <a:rPr lang="ru" sz="3200" b="1" dirty="0">
                <a:solidFill>
                  <a:srgbClr val="20727D"/>
                </a:solidFill>
                <a:latin typeface="Cera Pro" pitchFamily="2" charset="0"/>
                <a:ea typeface="Montserrat"/>
                <a:cs typeface="Montserrat"/>
                <a:sym typeface="Montserrat"/>
              </a:rPr>
              <a:t/>
            </a:r>
            <a:br>
              <a:rPr lang="ru" sz="3200" b="1" dirty="0">
                <a:solidFill>
                  <a:srgbClr val="20727D"/>
                </a:solidFill>
                <a:latin typeface="Cera Pro" pitchFamily="2" charset="0"/>
                <a:ea typeface="Montserrat"/>
                <a:cs typeface="Montserrat"/>
                <a:sym typeface="Montserrat"/>
              </a:rPr>
            </a:br>
            <a:r>
              <a:rPr lang="ru" sz="3200" b="1" dirty="0">
                <a:solidFill>
                  <a:srgbClr val="20727D"/>
                </a:solidFill>
                <a:latin typeface="Cera Pro" pitchFamily="2" charset="0"/>
                <a:ea typeface="Montserrat"/>
                <a:cs typeface="Montserrat"/>
                <a:sym typeface="Montserrat"/>
              </a:rPr>
              <a:t>ВОПРОС 2. ОТЛИЧИТЕЛЬНЫЕ ПРИЗНАКИ</a:t>
            </a:r>
            <a:endParaRPr sz="3200" b="1" dirty="0">
              <a:solidFill>
                <a:srgbClr val="F37B6A"/>
              </a:solidFill>
              <a:latin typeface="Cera Pro" pitchFamily="2" charset="0"/>
              <a:ea typeface="Montserrat"/>
              <a:cs typeface="Montserrat"/>
              <a:sym typeface="Montserrat"/>
            </a:endParaRPr>
          </a:p>
        </p:txBody>
      </p:sp>
      <p:graphicFrame>
        <p:nvGraphicFramePr>
          <p:cNvPr id="4" name="Схема 3">
            <a:extLst>
              <a:ext uri="{FF2B5EF4-FFF2-40B4-BE49-F238E27FC236}">
                <a16:creationId xmlns:a16="http://schemas.microsoft.com/office/drawing/2014/main" xmlns="" id="{9C7CA295-2565-70D1-9E5A-33643D8E187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815293538"/>
              </p:ext>
            </p:extLst>
          </p:nvPr>
        </p:nvGraphicFramePr>
        <p:xfrm>
          <a:off x="47328" y="1052736"/>
          <a:ext cx="4608512" cy="48658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B941078F-7B2D-FC12-099F-390522FD04ED}"/>
              </a:ext>
            </a:extLst>
          </p:cNvPr>
          <p:cNvSpPr txBox="1"/>
          <p:nvPr/>
        </p:nvSpPr>
        <p:spPr>
          <a:xfrm>
            <a:off x="2775501" y="2349789"/>
            <a:ext cx="8002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>
                <a:solidFill>
                  <a:srgbClr val="F37B6A"/>
                </a:solidFill>
                <a:latin typeface="Cera Pro" panose="00000500000000000000" pitchFamily="50" charset="0"/>
              </a:rPr>
              <a:t>жиры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E9FEB7FB-79E5-E880-8CEE-2FE7FBF7DA1F}"/>
              </a:ext>
            </a:extLst>
          </p:cNvPr>
          <p:cNvSpPr txBox="1"/>
          <p:nvPr/>
        </p:nvSpPr>
        <p:spPr>
          <a:xfrm>
            <a:off x="2062673" y="3275692"/>
            <a:ext cx="12250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>
                <a:solidFill>
                  <a:srgbClr val="F37B6A"/>
                </a:solidFill>
                <a:latin typeface="Cera Pro" panose="00000500000000000000" pitchFamily="50" charset="0"/>
              </a:rPr>
              <a:t>углеводы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236E4927-6E42-4925-C7CD-1FC72D42B62B}"/>
              </a:ext>
            </a:extLst>
          </p:cNvPr>
          <p:cNvSpPr txBox="1"/>
          <p:nvPr/>
        </p:nvSpPr>
        <p:spPr>
          <a:xfrm>
            <a:off x="2135560" y="5219908"/>
            <a:ext cx="8002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>
                <a:solidFill>
                  <a:srgbClr val="F37B6A"/>
                </a:solidFill>
                <a:latin typeface="Cera Pro" panose="00000500000000000000" pitchFamily="50" charset="0"/>
              </a:rPr>
              <a:t>жиры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D1734C2E-D259-05DA-DBAB-91AFED244288}"/>
              </a:ext>
            </a:extLst>
          </p:cNvPr>
          <p:cNvSpPr txBox="1"/>
          <p:nvPr/>
        </p:nvSpPr>
        <p:spPr>
          <a:xfrm>
            <a:off x="2311393" y="4221088"/>
            <a:ext cx="8322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>
                <a:solidFill>
                  <a:srgbClr val="F37B6A"/>
                </a:solidFill>
                <a:latin typeface="Cera Pro" panose="00000500000000000000" pitchFamily="50" charset="0"/>
              </a:rPr>
              <a:t>белки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F8FB98D4-CA32-6F20-AA99-73EC697CD701}"/>
              </a:ext>
            </a:extLst>
          </p:cNvPr>
          <p:cNvSpPr txBox="1"/>
          <p:nvPr/>
        </p:nvSpPr>
        <p:spPr>
          <a:xfrm>
            <a:off x="588716" y="6163318"/>
            <a:ext cx="19046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>
                <a:solidFill>
                  <a:srgbClr val="F37B6A"/>
                </a:solidFill>
                <a:latin typeface="Cera Pro" panose="00000500000000000000" pitchFamily="50" charset="0"/>
              </a:rPr>
              <a:t>Аминокислоты?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FB3DF7BD-9437-E6C0-1B7A-254271424289}"/>
              </a:ext>
            </a:extLst>
          </p:cNvPr>
          <p:cNvSpPr txBox="1"/>
          <p:nvPr/>
        </p:nvSpPr>
        <p:spPr>
          <a:xfrm>
            <a:off x="2353656" y="6163318"/>
            <a:ext cx="13660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>
                <a:solidFill>
                  <a:srgbClr val="F37B6A"/>
                </a:solidFill>
                <a:latin typeface="Cera Pro" panose="00000500000000000000" pitchFamily="50" charset="0"/>
              </a:rPr>
              <a:t>Витамины?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3CA1AF55-94FD-BF56-072F-153E7C9DB817}"/>
              </a:ext>
            </a:extLst>
          </p:cNvPr>
          <p:cNvSpPr txBox="1"/>
          <p:nvPr/>
        </p:nvSpPr>
        <p:spPr>
          <a:xfrm>
            <a:off x="7463273" y="1043444"/>
            <a:ext cx="216111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" b="1" dirty="0">
                <a:solidFill>
                  <a:srgbClr val="20727D"/>
                </a:solidFill>
                <a:latin typeface="Cera Pro" pitchFamily="2" charset="0"/>
                <a:ea typeface="Montserrat"/>
                <a:cs typeface="Montserrat"/>
                <a:sym typeface="Montserrat"/>
              </a:rPr>
              <a:t>Из проекта ГОСТ:</a:t>
            </a:r>
          </a:p>
        </p:txBody>
      </p:sp>
      <p:graphicFrame>
        <p:nvGraphicFramePr>
          <p:cNvPr id="15" name="Таблица 14">
            <a:extLst>
              <a:ext uri="{FF2B5EF4-FFF2-40B4-BE49-F238E27FC236}">
                <a16:creationId xmlns:a16="http://schemas.microsoft.com/office/drawing/2014/main" xmlns="" id="{83B51C54-BF63-9927-3497-E44156EEB79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11076035"/>
              </p:ext>
            </p:extLst>
          </p:nvPr>
        </p:nvGraphicFramePr>
        <p:xfrm>
          <a:off x="4727848" y="1940284"/>
          <a:ext cx="3600399" cy="4572000"/>
        </p:xfrm>
        <a:graphic>
          <a:graphicData uri="http://schemas.openxmlformats.org/drawingml/2006/table">
            <a:tbl>
              <a:tblPr firstRow="1" firstCol="1" bandRow="1"/>
              <a:tblGrid>
                <a:gridCol w="840846">
                  <a:extLst>
                    <a:ext uri="{9D8B030D-6E8A-4147-A177-3AD203B41FA5}">
                      <a16:colId xmlns:a16="http://schemas.microsoft.com/office/drawing/2014/main" xmlns="" val="3425027746"/>
                    </a:ext>
                  </a:extLst>
                </a:gridCol>
                <a:gridCol w="2759553">
                  <a:extLst>
                    <a:ext uri="{9D8B030D-6E8A-4147-A177-3AD203B41FA5}">
                      <a16:colId xmlns:a16="http://schemas.microsoft.com/office/drawing/2014/main" xmlns="" val="2820583378"/>
                    </a:ext>
                  </a:extLst>
                </a:gridCol>
              </a:tblGrid>
              <a:tr h="347736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Наименование </a:t>
                      </a:r>
                      <a:b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</a:b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показателя</a:t>
                      </a:r>
                      <a:endParaRPr lang="ru-RU" sz="7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6256" marR="462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Значение показателя</a:t>
                      </a:r>
                      <a:endParaRPr lang="ru-RU" sz="7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6256" marR="462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848760781"/>
                  </a:ext>
                </a:extLst>
              </a:tr>
              <a:tr h="1827933">
                <a:tc>
                  <a:txBody>
                    <a:bodyPr/>
                    <a:lstStyle/>
                    <a:p>
                      <a:pPr indent="180340" algn="just">
                        <a:lnSpc>
                          <a:spcPct val="150000"/>
                        </a:lnSpc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Внешний вид и консистенция</a:t>
                      </a:r>
                      <a:endParaRPr lang="ru-RU" sz="7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6256" marR="462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80340">
                        <a:lnSpc>
                          <a:spcPct val="150000"/>
                        </a:lnSpc>
                      </a:pPr>
                      <a:r>
                        <a:rPr lang="ru-RU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Непрозрачная, мутная, однородная жидкость. Имеет едва заметную вязкую консистенцию. Без посторонних включений. При хранении в пределах срока годности допускается незначительное расслоение.</a:t>
                      </a:r>
                      <a:r>
                        <a:rPr lang="ru-RU" sz="7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ru-RU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Допускается наличие осадка, взвесей, хлопьев природного происхождения, обусловленное особенностями используемого зернового, орехового, кокосового сырья, а также включений других пищевых ингредиентов (при наличии в составе).</a:t>
                      </a:r>
                      <a:r>
                        <a:rPr lang="ru-RU" sz="7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ru-RU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Допускается образование тонкой маслянистой пленки на поверхности.</a:t>
                      </a:r>
                      <a:endParaRPr lang="ru-RU" sz="7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6256" marR="462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281398915"/>
                  </a:ext>
                </a:extLst>
              </a:tr>
              <a:tr h="902810">
                <a:tc>
                  <a:txBody>
                    <a:bodyPr/>
                    <a:lstStyle/>
                    <a:p>
                      <a:pPr indent="180340" algn="just">
                        <a:lnSpc>
                          <a:spcPct val="150000"/>
                        </a:lnSpc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Вкус и запах</a:t>
                      </a:r>
                      <a:endParaRPr lang="ru-RU" sz="7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6256" marR="462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80340" algn="just">
                        <a:lnSpc>
                          <a:spcPct val="150000"/>
                        </a:lnSpc>
                      </a:pPr>
                      <a:r>
                        <a:rPr lang="ru-RU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Свойственный вкусу и запаху используемого зернового, орехового, кокосового сырья и других пищевых ингредиентов (при наличии в составе). Посторонние привкус и запах не допускаются. Допускается легкое ощущение мучнистости во вкусе.</a:t>
                      </a:r>
                      <a:endParaRPr lang="ru-RU" sz="7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6256" marR="462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215489575"/>
                  </a:ext>
                </a:extLst>
              </a:tr>
              <a:tr h="1272859">
                <a:tc>
                  <a:txBody>
                    <a:bodyPr/>
                    <a:lstStyle/>
                    <a:p>
                      <a:pPr indent="180340" algn="just">
                        <a:lnSpc>
                          <a:spcPct val="150000"/>
                        </a:lnSpc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Цвет</a:t>
                      </a:r>
                      <a:endParaRPr lang="ru-RU" sz="7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6256" marR="462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80340" algn="just">
                        <a:lnSpc>
                          <a:spcPct val="150000"/>
                        </a:lnSpc>
                      </a:pPr>
                      <a:r>
                        <a:rPr lang="ru-RU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От белого до кремового с желтоватым оттенком, допускается светло-серый в зависимости от вида зернового, орехового, кокосового сырья или обусловленный цветом добавленных пищевых ингредиентов, равномерный по всей массе.</a:t>
                      </a:r>
                      <a:r>
                        <a:rPr lang="ru-RU" sz="7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ru-RU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При длительном отстаивании допускается незначительная неравномерность цвета в связи с расслоением.</a:t>
                      </a:r>
                      <a:endParaRPr lang="ru-RU" sz="7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6256" marR="462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26746476"/>
                  </a:ext>
                </a:extLst>
              </a:tr>
            </a:tbl>
          </a:graphicData>
        </a:graphic>
      </p:graphicFrame>
      <p:sp>
        <p:nvSpPr>
          <p:cNvPr id="16" name="Rectangle 1">
            <a:extLst>
              <a:ext uri="{FF2B5EF4-FFF2-40B4-BE49-F238E27FC236}">
                <a16:creationId xmlns:a16="http://schemas.microsoft.com/office/drawing/2014/main" xmlns="" id="{F882A2F2-F463-C738-D8AF-DEAD76A53E2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34024" y="1514077"/>
            <a:ext cx="1988045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180975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altLang="ru-RU" sz="1400" b="1" dirty="0" err="1">
                <a:latin typeface="Cera Pro" panose="00000500000000000000" pitchFamily="50" charset="0"/>
              </a:rPr>
              <a:t>Органолептика</a:t>
            </a:r>
            <a:endParaRPr kumimoji="0" lang="ru-RU" altLang="ru-RU" sz="1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era Pro" panose="00000500000000000000" pitchFamily="50" charset="0"/>
            </a:endParaRPr>
          </a:p>
        </p:txBody>
      </p:sp>
      <p:graphicFrame>
        <p:nvGraphicFramePr>
          <p:cNvPr id="17" name="Таблица 16">
            <a:extLst>
              <a:ext uri="{FF2B5EF4-FFF2-40B4-BE49-F238E27FC236}">
                <a16:creationId xmlns:a16="http://schemas.microsoft.com/office/drawing/2014/main" xmlns="" id="{9F7E31D8-4389-8887-16E4-8A439760D0A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2598270"/>
              </p:ext>
            </p:extLst>
          </p:nvPr>
        </p:nvGraphicFramePr>
        <p:xfrm>
          <a:off x="8544272" y="1940285"/>
          <a:ext cx="3432901" cy="4538243"/>
        </p:xfrm>
        <a:graphic>
          <a:graphicData uri="http://schemas.openxmlformats.org/drawingml/2006/table">
            <a:tbl>
              <a:tblPr firstRow="1" firstCol="1" bandRow="1"/>
              <a:tblGrid>
                <a:gridCol w="2377921">
                  <a:extLst>
                    <a:ext uri="{9D8B030D-6E8A-4147-A177-3AD203B41FA5}">
                      <a16:colId xmlns:a16="http://schemas.microsoft.com/office/drawing/2014/main" xmlns="" val="2520312392"/>
                    </a:ext>
                  </a:extLst>
                </a:gridCol>
                <a:gridCol w="1054980">
                  <a:extLst>
                    <a:ext uri="{9D8B030D-6E8A-4147-A177-3AD203B41FA5}">
                      <a16:colId xmlns:a16="http://schemas.microsoft.com/office/drawing/2014/main" xmlns="" val="589763906"/>
                    </a:ext>
                  </a:extLst>
                </a:gridCol>
              </a:tblGrid>
              <a:tr h="355309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Наименование показателя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6377" marR="6637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Значение показателя</a:t>
                      </a:r>
                      <a:endParaRPr lang="ru-RU" sz="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6377" marR="66377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130038571"/>
                  </a:ext>
                </a:extLst>
              </a:tr>
              <a:tr h="544350">
                <a:tc>
                  <a:txBody>
                    <a:bodyPr/>
                    <a:lstStyle/>
                    <a:p>
                      <a:pPr indent="180340" algn="just">
                        <a:lnSpc>
                          <a:spcPct val="150000"/>
                        </a:lnSpc>
                      </a:pPr>
                      <a:r>
                        <a:rPr lang="ru-RU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Массовая доля сухих веществ из зернового, орехового, кокосового сырья*, %, не менее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6377" marR="6637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1,0</a:t>
                      </a:r>
                      <a:endParaRPr lang="ru-RU" sz="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6377" marR="66377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246598769"/>
                  </a:ext>
                </a:extLst>
              </a:tr>
              <a:tr h="515812">
                <a:tc>
                  <a:txBody>
                    <a:bodyPr/>
                    <a:lstStyle/>
                    <a:p>
                      <a:pPr indent="180340" algn="just">
                        <a:lnSpc>
                          <a:spcPct val="150000"/>
                        </a:lnSpc>
                      </a:pPr>
                      <a:r>
                        <a:rPr lang="ru-RU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Массовая доля белка для напитков на основе зернобобовых, %, не менее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6377" marR="6637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0,5</a:t>
                      </a:r>
                      <a:endParaRPr lang="ru-RU" sz="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6377" marR="66377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75814237"/>
                  </a:ext>
                </a:extLst>
              </a:tr>
              <a:tr h="241357">
                <a:tc>
                  <a:txBody>
                    <a:bodyPr/>
                    <a:lstStyle/>
                    <a:p>
                      <a:pPr indent="180340" algn="just">
                        <a:lnSpc>
                          <a:spcPct val="150000"/>
                        </a:lnSpc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Массовая доля жира, %, не менее</a:t>
                      </a:r>
                      <a:endParaRPr lang="ru-RU" sz="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6377" marR="6637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0,5</a:t>
                      </a:r>
                      <a:endParaRPr lang="ru-RU" sz="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6377" marR="66377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730109546"/>
                  </a:ext>
                </a:extLst>
              </a:tr>
              <a:tr h="355309">
                <a:tc>
                  <a:txBody>
                    <a:bodyPr/>
                    <a:lstStyle/>
                    <a:p>
                      <a:pPr indent="180340" algn="just">
                        <a:lnSpc>
                          <a:spcPct val="150000"/>
                        </a:lnSpc>
                      </a:pPr>
                      <a:r>
                        <a:rPr lang="ru-RU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Массовая доля этилового спирта, %, не более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6377" marR="6637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0,5</a:t>
                      </a:r>
                      <a:endParaRPr lang="ru-RU" sz="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6377" marR="66377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173314711"/>
                  </a:ext>
                </a:extLst>
              </a:tr>
              <a:tr h="241357">
                <a:tc>
                  <a:txBody>
                    <a:bodyPr/>
                    <a:lstStyle/>
                    <a:p>
                      <a:pPr indent="180340" algn="just">
                        <a:lnSpc>
                          <a:spcPct val="150000"/>
                        </a:lnSpc>
                      </a:pPr>
                      <a:r>
                        <a:rPr lang="ru-RU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Содержание консервантов**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6377" marR="6637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Не допускается**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6377" marR="66377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764413228"/>
                  </a:ext>
                </a:extLst>
              </a:tr>
              <a:tr h="2259557">
                <a:tc gridSpan="2">
                  <a:txBody>
                    <a:bodyPr/>
                    <a:lstStyle/>
                    <a:p>
                      <a:pPr indent="180340" algn="just">
                        <a:lnSpc>
                          <a:spcPct val="150000"/>
                        </a:lnSpc>
                      </a:pPr>
                      <a:r>
                        <a:rPr lang="ru-RU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* К зерновому, ореховому, кокосовому сырью относят зерно и продукты его переработки, съедобные части орехов и продукты их переработки, съедобные части кокоса и продукты их переработки согласно пп.1, п.5.3.1 настоящего стандарта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indent="180340" algn="just">
                        <a:lnSpc>
                          <a:spcPct val="150000"/>
                        </a:lnSpc>
                      </a:pPr>
                      <a:r>
                        <a:rPr lang="ru-RU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** За исключением добавления </a:t>
                      </a:r>
                      <a:r>
                        <a:rPr lang="ru-RU" sz="800" dirty="0" err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сорбиновой</a:t>
                      </a:r>
                      <a:r>
                        <a:rPr lang="ru-RU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 кислоты и (или) ее солей или бензойной кислоты и (или) ее солей в пастеризованную продукцию. Максимальное содержание </a:t>
                      </a:r>
                      <a:r>
                        <a:rPr lang="ru-RU" sz="800" dirty="0" err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сорбиновой</a:t>
                      </a:r>
                      <a:r>
                        <a:rPr lang="ru-RU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 кислоты и (или) ее солей в пересчете на </a:t>
                      </a:r>
                      <a:r>
                        <a:rPr lang="ru-RU" sz="800" dirty="0" err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сорбиновую</a:t>
                      </a:r>
                      <a:r>
                        <a:rPr lang="ru-RU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 кислоту или бензойной кислоты и (или) ее солей в пересчете на бензойную кислоту в пастеризованных напитках на растительной основе не должно превышать 300 мг/дм</a:t>
                      </a:r>
                      <a:r>
                        <a:rPr lang="ru-RU" sz="800" baseline="300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3</a:t>
                      </a:r>
                      <a:endParaRPr lang="ru-RU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6377" marR="6637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876254701"/>
                  </a:ext>
                </a:extLst>
              </a:tr>
            </a:tbl>
          </a:graphicData>
        </a:graphic>
      </p:graphicFrame>
      <p:sp>
        <p:nvSpPr>
          <p:cNvPr id="19" name="Rectangle 1">
            <a:extLst>
              <a:ext uri="{FF2B5EF4-FFF2-40B4-BE49-F238E27FC236}">
                <a16:creationId xmlns:a16="http://schemas.microsoft.com/office/drawing/2014/main" xmlns="" id="{D13E36AC-E3EB-86B5-5F4F-21779B244CC2}"/>
              </a:ext>
            </a:extLst>
          </p:cNvPr>
          <p:cNvSpPr>
            <a:spLocks noChangeArrowheads="1"/>
          </p:cNvSpPr>
          <p:nvPr/>
        </p:nvSpPr>
        <p:spPr bwMode="auto">
          <a:xfrm>
            <a:off x="9264352" y="1514076"/>
            <a:ext cx="1580882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180975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era Pro" panose="00000500000000000000" pitchFamily="50" charset="0"/>
              </a:rPr>
              <a:t>Физ</a:t>
            </a:r>
            <a:r>
              <a:rPr kumimoji="0" lang="ru-RU" altLang="ru-RU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era Pro" panose="00000500000000000000" pitchFamily="50" charset="0"/>
              </a:rPr>
              <a:t>-химия</a:t>
            </a:r>
          </a:p>
        </p:txBody>
      </p:sp>
      <p:sp>
        <p:nvSpPr>
          <p:cNvPr id="25" name="Google Shape;82;p16">
            <a:extLst>
              <a:ext uri="{FF2B5EF4-FFF2-40B4-BE49-F238E27FC236}">
                <a16:creationId xmlns:a16="http://schemas.microsoft.com/office/drawing/2014/main" xmlns="" id="{101E6065-58C8-99D4-2028-4A9A36A875DD}"/>
              </a:ext>
            </a:extLst>
          </p:cNvPr>
          <p:cNvSpPr/>
          <p:nvPr/>
        </p:nvSpPr>
        <p:spPr>
          <a:xfrm>
            <a:off x="11788453" y="6457157"/>
            <a:ext cx="356219" cy="356219"/>
          </a:xfrm>
          <a:prstGeom prst="ellipse">
            <a:avLst/>
          </a:prstGeom>
          <a:solidFill>
            <a:srgbClr val="F37B6A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/>
          </a:p>
        </p:txBody>
      </p:sp>
      <p:sp>
        <p:nvSpPr>
          <p:cNvPr id="2" name="TextBox 1"/>
          <p:cNvSpPr txBox="1"/>
          <p:nvPr/>
        </p:nvSpPr>
        <p:spPr>
          <a:xfrm rot="16200000">
            <a:off x="-878993" y="4097977"/>
            <a:ext cx="2831224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00" dirty="0" smtClean="0">
                <a:latin typeface="Cera Pro" panose="00000500000000000000" pitchFamily="50" charset="0"/>
              </a:rPr>
              <a:t>По ТР ТС 015/2011 «О безопасности зерна»</a:t>
            </a:r>
            <a:endParaRPr lang="ru-RU" sz="1000" dirty="0">
              <a:latin typeface="Cera Pro" panose="00000500000000000000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72978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6"/>
          <p:cNvSpPr txBox="1">
            <a:spLocks noGrp="1"/>
          </p:cNvSpPr>
          <p:nvPr>
            <p:ph type="ctrTitle"/>
          </p:nvPr>
        </p:nvSpPr>
        <p:spPr>
          <a:xfrm>
            <a:off x="119336" y="260648"/>
            <a:ext cx="11593288" cy="792088"/>
          </a:xfrm>
          <a:prstGeom prst="rect">
            <a:avLst/>
          </a:prstGeom>
          <a:noFill/>
        </p:spPr>
        <p:txBody>
          <a:bodyPr spcFirstLastPara="1" wrap="square" lIns="121900" tIns="121900" rIns="121900" bIns="121900" anchor="b" anchorCtr="0">
            <a:noAutofit/>
          </a:bodyPr>
          <a:lstStyle/>
          <a:p>
            <a:pPr algn="l"/>
            <a:r>
              <a:rPr lang="ru" sz="3200" b="1" dirty="0">
                <a:solidFill>
                  <a:srgbClr val="20727D"/>
                </a:solidFill>
                <a:latin typeface="Cera Pro" pitchFamily="2" charset="0"/>
                <a:ea typeface="Montserrat"/>
                <a:cs typeface="Montserrat"/>
                <a:sym typeface="Montserrat"/>
              </a:rPr>
              <a:t/>
            </a:r>
            <a:br>
              <a:rPr lang="ru" sz="3200" b="1" dirty="0">
                <a:solidFill>
                  <a:srgbClr val="20727D"/>
                </a:solidFill>
                <a:latin typeface="Cera Pro" pitchFamily="2" charset="0"/>
                <a:ea typeface="Montserrat"/>
                <a:cs typeface="Montserrat"/>
                <a:sym typeface="Montserrat"/>
              </a:rPr>
            </a:br>
            <a:r>
              <a:rPr lang="ru" sz="3200" b="1" dirty="0">
                <a:solidFill>
                  <a:srgbClr val="20727D"/>
                </a:solidFill>
                <a:latin typeface="Cera Pro" pitchFamily="2" charset="0"/>
                <a:ea typeface="Montserrat"/>
                <a:cs typeface="Montserrat"/>
                <a:sym typeface="Montserrat"/>
              </a:rPr>
              <a:t>ВОПРОС 3. ПОКАЗАТЕЛИ БЕЗОПАСНОСТИ И РАЗРЕШЕННЫЕ ДОБАВКИ</a:t>
            </a:r>
            <a:endParaRPr sz="3200" b="1" dirty="0">
              <a:solidFill>
                <a:srgbClr val="F37B6A"/>
              </a:solidFill>
              <a:latin typeface="Cera Pro" pitchFamily="2" charset="0"/>
              <a:ea typeface="Montserrat"/>
              <a:cs typeface="Montserrat"/>
              <a:sym typeface="Montserrat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1520512F-D506-4D08-D10D-84B9B56757F7}"/>
              </a:ext>
            </a:extLst>
          </p:cNvPr>
          <p:cNvSpPr txBox="1"/>
          <p:nvPr/>
        </p:nvSpPr>
        <p:spPr>
          <a:xfrm>
            <a:off x="1846649" y="980728"/>
            <a:ext cx="216111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" b="1" dirty="0">
                <a:solidFill>
                  <a:srgbClr val="20727D"/>
                </a:solidFill>
                <a:latin typeface="Cera Pro" pitchFamily="2" charset="0"/>
                <a:ea typeface="Montserrat"/>
                <a:cs typeface="Montserrat"/>
                <a:sym typeface="Montserrat"/>
              </a:rPr>
              <a:t>Из проекта ГОСТ: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D6F19B09-8F28-453E-8773-9A9419EA3126}"/>
              </a:ext>
            </a:extLst>
          </p:cNvPr>
          <p:cNvSpPr txBox="1"/>
          <p:nvPr/>
        </p:nvSpPr>
        <p:spPr>
          <a:xfrm>
            <a:off x="47328" y="1326200"/>
            <a:ext cx="6336704" cy="3326936"/>
          </a:xfrm>
          <a:prstGeom prst="rect">
            <a:avLst/>
          </a:prstGeom>
          <a:noFill/>
          <a:ln>
            <a:solidFill>
              <a:srgbClr val="24A3B5"/>
            </a:solidFill>
          </a:ln>
        </p:spPr>
        <p:txBody>
          <a:bodyPr wrap="square">
            <a:spAutoFit/>
          </a:bodyPr>
          <a:lstStyle/>
          <a:p>
            <a:pPr marL="179705" indent="450215" algn="just">
              <a:lnSpc>
                <a:spcPct val="150000"/>
              </a:lnSpc>
              <a:spcAft>
                <a:spcPts val="600"/>
              </a:spcAft>
            </a:pPr>
            <a:r>
              <a:rPr lang="ru-RU" sz="12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3.1 напиток на растительной основе: Жидкий пищевой продукт, изготовленный на основе зерна (плодов злаковых, зернобобовых, масличных культур), орехов, кокоса и (или) продуктов их переработки, с добавлением питьевой воды, с добавлением или без добавления других пищевых ингредиентов.</a:t>
            </a:r>
            <a:endParaRPr lang="ru-RU" sz="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323850" algn="just">
              <a:lnSpc>
                <a:spcPct val="150000"/>
              </a:lnSpc>
            </a:pPr>
            <a:r>
              <a:rPr lang="ru-RU" sz="1000" spc="2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Примечания</a:t>
            </a:r>
            <a:endParaRPr lang="ru-RU" sz="1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323850" algn="just">
              <a:lnSpc>
                <a:spcPct val="150000"/>
              </a:lnSpc>
            </a:pPr>
            <a:r>
              <a:rPr lang="ru-RU" sz="10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1 Напиток на растительной основе может быть подслащен, подкислен, газирован; содержать фруктовые и (или) овощные соки, и (или) другое растительное сырье, и (или) продукты пчеловодства, и (или) минеральные соли, и (или) пищевые добавки, и (или) ароматизаторы, а также другие пищевые ингредиенты, использование которых допускается [1] (ТР ТС 021/2011), [3] (ТР ТС 029/2012) или нормативными правовыми актами, действующими на территории государства, принявшего стандарт.</a:t>
            </a:r>
            <a:endParaRPr lang="ru-RU" sz="1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323850" algn="just">
              <a:lnSpc>
                <a:spcPct val="150000"/>
              </a:lnSpc>
            </a:pPr>
            <a:r>
              <a:rPr lang="ru-RU" sz="10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2 Напиток на растительной основе может быть обогащен витаминами, минеральными и другими биологически активными веществами и (или) </a:t>
            </a:r>
            <a:r>
              <a:rPr lang="ru-RU" sz="1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пробиотическими</a:t>
            </a:r>
            <a:r>
              <a:rPr lang="ru-RU" sz="10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микроорганизмами. В напиток на растительной основе могут быть добавлены минеральные соли и (или) </a:t>
            </a:r>
            <a:r>
              <a:rPr lang="ru-RU" sz="1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пребиотики</a:t>
            </a:r>
            <a:r>
              <a:rPr lang="ru-RU" sz="10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 </a:t>
            </a:r>
            <a:endParaRPr lang="ru-RU" sz="1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FD3A5E0A-A9B6-BE8D-61A1-3F3B7F82E661}"/>
              </a:ext>
            </a:extLst>
          </p:cNvPr>
          <p:cNvSpPr txBox="1"/>
          <p:nvPr/>
        </p:nvSpPr>
        <p:spPr>
          <a:xfrm>
            <a:off x="8615401" y="908720"/>
            <a:ext cx="216111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" b="1" dirty="0">
                <a:solidFill>
                  <a:srgbClr val="20727D"/>
                </a:solidFill>
                <a:latin typeface="Cera Pro" pitchFamily="2" charset="0"/>
                <a:ea typeface="Montserrat"/>
                <a:cs typeface="Montserrat"/>
                <a:sym typeface="Montserrat"/>
              </a:rPr>
              <a:t>НО: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C425091A-FC2E-65F2-2DBE-0FCFDDCB0EA8}"/>
              </a:ext>
            </a:extLst>
          </p:cNvPr>
          <p:cNvSpPr txBox="1"/>
          <p:nvPr/>
        </p:nvSpPr>
        <p:spPr>
          <a:xfrm>
            <a:off x="6744072" y="1337286"/>
            <a:ext cx="5328592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Cera Pro" panose="00000500000000000000" pitchFamily="50" charset="0"/>
              </a:rPr>
              <a:t>ТР ТС 021/2011 и ТР ТС 029/2012 не содержат требований для таких продуктов</a:t>
            </a:r>
          </a:p>
          <a:p>
            <a:endParaRPr lang="ru-RU" dirty="0">
              <a:latin typeface="Cera Pro" panose="00000500000000000000" pitchFamily="50" charset="0"/>
            </a:endParaRPr>
          </a:p>
          <a:p>
            <a:r>
              <a:rPr lang="ru-RU" dirty="0">
                <a:latin typeface="Cera Pro" panose="00000500000000000000" pitchFamily="50" charset="0"/>
              </a:rPr>
              <a:t>Для </a:t>
            </a:r>
            <a:r>
              <a:rPr lang="ru-RU" b="1" dirty="0">
                <a:latin typeface="Cera Pro" panose="00000500000000000000" pitchFamily="50" charset="0"/>
              </a:rPr>
              <a:t>новой категории пищевой продукции </a:t>
            </a:r>
            <a:r>
              <a:rPr lang="ru-RU" dirty="0">
                <a:latin typeface="Cera Pro" panose="00000500000000000000" pitchFamily="50" charset="0"/>
              </a:rPr>
              <a:t>нужно сначала вносить изменения в ТР или принимать ГОСТ, понимая, что он заработает после внесения изменений в ТР (как в ТР 021/2011, куда нужно внести определение и показатели безопасности, так и в ТР 029/2012 по пищевым добавкам – в первую очередь по консервантам для пастеризованных напитков)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42AE9E0D-F79B-308E-7882-207AC4559333}"/>
              </a:ext>
            </a:extLst>
          </p:cNvPr>
          <p:cNvSpPr txBox="1"/>
          <p:nvPr/>
        </p:nvSpPr>
        <p:spPr>
          <a:xfrm>
            <a:off x="47328" y="4743449"/>
            <a:ext cx="6336704" cy="1997919"/>
          </a:xfrm>
          <a:prstGeom prst="rect">
            <a:avLst/>
          </a:prstGeom>
          <a:noFill/>
          <a:ln>
            <a:solidFill>
              <a:srgbClr val="24A3B5"/>
            </a:solidFill>
          </a:ln>
        </p:spPr>
        <p:txBody>
          <a:bodyPr wrap="square">
            <a:spAutoFit/>
          </a:bodyPr>
          <a:lstStyle/>
          <a:p>
            <a:pPr indent="450215" algn="just">
              <a:lnSpc>
                <a:spcPct val="150000"/>
              </a:lnSpc>
            </a:pPr>
            <a:r>
              <a:rPr lang="ru-RU" sz="12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5.2.3 Содержание токсичных элементов, нитратов, пестицидов, </a:t>
            </a:r>
            <a:r>
              <a:rPr lang="ru-RU" sz="12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микотоксинов</a:t>
            </a:r>
            <a:r>
              <a:rPr lang="ru-RU" sz="12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должно соответствовать требованиям [1] (ТР ТС 021/2011).</a:t>
            </a:r>
            <a:endParaRPr lang="ru-RU" sz="1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0215" algn="just">
              <a:lnSpc>
                <a:spcPct val="150000"/>
              </a:lnSpc>
            </a:pPr>
            <a:r>
              <a:rPr lang="ru-RU" sz="12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5.2.4 Микробиологические показатели пастеризованных напитков на растительной основе должны соответствовать требованиям [1,Таблица 1, раздел 1.8]. Микробиологические показатели стерилизованных и ультрапастеризованных напитков на растительной основе должны соответствовать [1, Таблица 2] в части требований промышленной стерильности.   </a:t>
            </a:r>
            <a:endParaRPr lang="ru-RU" sz="1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xmlns="" id="{B7A08EA6-A3FF-4A3F-F7B7-3C547AE8C066}"/>
              </a:ext>
            </a:extLst>
          </p:cNvPr>
          <p:cNvSpPr txBox="1"/>
          <p:nvPr/>
        </p:nvSpPr>
        <p:spPr>
          <a:xfrm>
            <a:off x="6772954" y="4653136"/>
            <a:ext cx="5319072" cy="203132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ru-RU" dirty="0" smtClean="0">
                <a:latin typeface="Cera Pro" panose="00000500000000000000" pitchFamily="50" charset="0"/>
              </a:rPr>
              <a:t>Сейчас </a:t>
            </a:r>
            <a:r>
              <a:rPr lang="ru-RU" dirty="0">
                <a:latin typeface="Cera Pro" panose="00000500000000000000" pitchFamily="50" charset="0"/>
              </a:rPr>
              <a:t>такие продукты изготавливаются как </a:t>
            </a:r>
            <a:r>
              <a:rPr lang="ru-RU" b="1" dirty="0">
                <a:latin typeface="Cera Pro" panose="00000500000000000000" pitchFamily="50" charset="0"/>
              </a:rPr>
              <a:t>безалкогольные напитки</a:t>
            </a:r>
            <a:r>
              <a:rPr lang="ru-RU" dirty="0">
                <a:latin typeface="Cera Pro" panose="00000500000000000000" pitchFamily="50" charset="0"/>
              </a:rPr>
              <a:t>, </a:t>
            </a:r>
            <a:r>
              <a:rPr lang="ru-RU" dirty="0" smtClean="0">
                <a:latin typeface="Cera Pro" panose="00000500000000000000" pitchFamily="50" charset="0"/>
              </a:rPr>
              <a:t>поэтому с </a:t>
            </a:r>
            <a:r>
              <a:rPr lang="ru-RU" dirty="0">
                <a:latin typeface="Cera Pro" panose="00000500000000000000" pitchFamily="50" charset="0"/>
              </a:rPr>
              <a:t>ТР ТС 029/2012 проблем нет.</a:t>
            </a:r>
          </a:p>
          <a:p>
            <a:r>
              <a:rPr lang="ru-RU" dirty="0">
                <a:latin typeface="Cera Pro" panose="00000500000000000000" pitchFamily="50" charset="0"/>
              </a:rPr>
              <a:t>Показатели безопасности сейчас </a:t>
            </a:r>
            <a:r>
              <a:rPr lang="ru-RU" dirty="0" smtClean="0">
                <a:latin typeface="Cera Pro" panose="00000500000000000000" pitchFamily="50" charset="0"/>
              </a:rPr>
              <a:t>берутся </a:t>
            </a:r>
            <a:r>
              <a:rPr lang="ru-RU" dirty="0">
                <a:latin typeface="Cera Pro" panose="00000500000000000000" pitchFamily="50" charset="0"/>
              </a:rPr>
              <a:t>из ТР ТС 021/2011 или из Приложения 3, таблица 8 «Напитки», или из Приложения 3, таблица 9 «Другие продукты»</a:t>
            </a:r>
          </a:p>
        </p:txBody>
      </p:sp>
      <p:sp>
        <p:nvSpPr>
          <p:cNvPr id="22" name="Google Shape;82;p16">
            <a:extLst>
              <a:ext uri="{FF2B5EF4-FFF2-40B4-BE49-F238E27FC236}">
                <a16:creationId xmlns:a16="http://schemas.microsoft.com/office/drawing/2014/main" xmlns="" id="{69F40509-8387-5411-D8BC-C333F508917E}"/>
              </a:ext>
            </a:extLst>
          </p:cNvPr>
          <p:cNvSpPr/>
          <p:nvPr/>
        </p:nvSpPr>
        <p:spPr>
          <a:xfrm>
            <a:off x="11788453" y="6457157"/>
            <a:ext cx="356219" cy="356219"/>
          </a:xfrm>
          <a:prstGeom prst="ellipse">
            <a:avLst/>
          </a:prstGeom>
          <a:solidFill>
            <a:srgbClr val="F37B6A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3968888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6"/>
          <p:cNvSpPr txBox="1">
            <a:spLocks noGrp="1"/>
          </p:cNvSpPr>
          <p:nvPr>
            <p:ph type="ctrTitle"/>
          </p:nvPr>
        </p:nvSpPr>
        <p:spPr>
          <a:xfrm>
            <a:off x="119336" y="44625"/>
            <a:ext cx="8702159" cy="720080"/>
          </a:xfrm>
          <a:prstGeom prst="rect">
            <a:avLst/>
          </a:prstGeom>
          <a:noFill/>
        </p:spPr>
        <p:txBody>
          <a:bodyPr spcFirstLastPara="1" wrap="square" lIns="121900" tIns="121900" rIns="121900" bIns="121900" anchor="b" anchorCtr="0">
            <a:noAutofit/>
          </a:bodyPr>
          <a:lstStyle/>
          <a:p>
            <a:pPr algn="l"/>
            <a:r>
              <a:rPr lang="ru" sz="3200" b="1" dirty="0">
                <a:solidFill>
                  <a:srgbClr val="20727D"/>
                </a:solidFill>
                <a:latin typeface="Cera Pro" pitchFamily="2" charset="0"/>
                <a:ea typeface="Montserrat"/>
                <a:cs typeface="Montserrat"/>
                <a:sym typeface="Montserrat"/>
              </a:rPr>
              <a:t/>
            </a:r>
            <a:br>
              <a:rPr lang="ru" sz="3200" b="1" dirty="0">
                <a:solidFill>
                  <a:srgbClr val="20727D"/>
                </a:solidFill>
                <a:latin typeface="Cera Pro" pitchFamily="2" charset="0"/>
                <a:ea typeface="Montserrat"/>
                <a:cs typeface="Montserrat"/>
                <a:sym typeface="Montserrat"/>
              </a:rPr>
            </a:br>
            <a:r>
              <a:rPr lang="ru" sz="3200" b="1" dirty="0">
                <a:solidFill>
                  <a:srgbClr val="20727D"/>
                </a:solidFill>
                <a:latin typeface="Cera Pro" pitchFamily="2" charset="0"/>
                <a:ea typeface="Montserrat"/>
                <a:cs typeface="Montserrat"/>
                <a:sym typeface="Montserrat"/>
              </a:rPr>
              <a:t>ВОПРОС 4. МЕТОДЫ ИССЛЕДОВАНИЙ</a:t>
            </a:r>
            <a:endParaRPr sz="3200" b="1" dirty="0">
              <a:solidFill>
                <a:srgbClr val="F37B6A"/>
              </a:solidFill>
              <a:latin typeface="Cera Pro" pitchFamily="2" charset="0"/>
              <a:ea typeface="Montserrat"/>
              <a:cs typeface="Montserrat"/>
              <a:sym typeface="Montserrat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167AC203-4AAE-E2C3-149E-BBB29E7E0A55}"/>
              </a:ext>
            </a:extLst>
          </p:cNvPr>
          <p:cNvSpPr txBox="1"/>
          <p:nvPr/>
        </p:nvSpPr>
        <p:spPr>
          <a:xfrm>
            <a:off x="263352" y="825678"/>
            <a:ext cx="216111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" b="1" dirty="0">
                <a:solidFill>
                  <a:srgbClr val="20727D"/>
                </a:solidFill>
                <a:latin typeface="Cera Pro" pitchFamily="2" charset="0"/>
                <a:ea typeface="Montserrat"/>
                <a:cs typeface="Montserrat"/>
                <a:sym typeface="Montserrat"/>
              </a:rPr>
              <a:t>Из проекта ГОСТ: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F4E8C5A9-E572-1914-ED6B-64D552B0571C}"/>
              </a:ext>
            </a:extLst>
          </p:cNvPr>
          <p:cNvSpPr txBox="1"/>
          <p:nvPr/>
        </p:nvSpPr>
        <p:spPr>
          <a:xfrm>
            <a:off x="119336" y="1293142"/>
            <a:ext cx="7272808" cy="5232202"/>
          </a:xfrm>
          <a:prstGeom prst="rect">
            <a:avLst/>
          </a:prstGeom>
          <a:noFill/>
          <a:ln>
            <a:solidFill>
              <a:srgbClr val="24A3B5"/>
            </a:solidFill>
          </a:ln>
        </p:spPr>
        <p:txBody>
          <a:bodyPr wrap="square">
            <a:spAutoFit/>
          </a:bodyPr>
          <a:lstStyle/>
          <a:p>
            <a:pPr indent="450215" algn="just" fontAlgn="base">
              <a:lnSpc>
                <a:spcPct val="150000"/>
              </a:lnSpc>
            </a:pPr>
            <a:r>
              <a:rPr lang="ru-RU" sz="1200" spc="1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7.4 Определение физико-химических показателей:</a:t>
            </a:r>
            <a:endParaRPr lang="ru-RU" sz="1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0215" algn="just" fontAlgn="base">
              <a:lnSpc>
                <a:spcPct val="150000"/>
              </a:lnSpc>
            </a:pPr>
            <a:r>
              <a:rPr lang="ru-RU" sz="1200" spc="1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− массовой доли сухих веществ – по </a:t>
            </a:r>
            <a:r>
              <a:rPr lang="ru-RU" sz="1200" spc="10" dirty="0">
                <a:solidFill>
                  <a:srgbClr val="000000"/>
                </a:solidFill>
                <a:effectLst/>
                <a:highlight>
                  <a:srgbClr val="FFFF00"/>
                </a:highlight>
                <a:latin typeface="Arial" panose="020B0604020202020204" pitchFamily="34" charset="0"/>
                <a:ea typeface="Times New Roman" panose="02020603050405020304" pitchFamily="18" charset="0"/>
              </a:rPr>
              <a:t>ГОСТ 6687.2</a:t>
            </a:r>
            <a:r>
              <a:rPr lang="ru-RU" sz="1000" u="sng" spc="10" baseline="30000" dirty="0">
                <a:solidFill>
                  <a:srgbClr val="000000"/>
                </a:solidFill>
                <a:effectLst/>
                <a:highlight>
                  <a:srgbClr val="FFFF00"/>
                </a:highlight>
                <a:latin typeface="Arial" panose="020B0604020202020204" pitchFamily="34" charset="0"/>
                <a:ea typeface="Times New Roman" panose="02020603050405020304" pitchFamily="18" charset="0"/>
                <a:hlinkClick r:id="rId3" action="ppaction://hlinkfile"/>
              </a:rPr>
              <a:t>5</a:t>
            </a:r>
            <a:r>
              <a:rPr lang="ru-RU" sz="1200" spc="10" dirty="0">
                <a:solidFill>
                  <a:srgbClr val="000000"/>
                </a:solidFill>
                <a:effectLst/>
                <a:highlight>
                  <a:srgbClr val="FFFF00"/>
                </a:highlight>
                <a:latin typeface="Arial" panose="020B0604020202020204" pitchFamily="34" charset="0"/>
                <a:ea typeface="Times New Roman" panose="02020603050405020304" pitchFamily="18" charset="0"/>
              </a:rPr>
              <a:t>,</a:t>
            </a:r>
            <a:r>
              <a:rPr lang="ru-RU" sz="1000" dirty="0">
                <a:solidFill>
                  <a:srgbClr val="000000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200" spc="10" dirty="0">
                <a:solidFill>
                  <a:srgbClr val="000000"/>
                </a:solidFill>
                <a:effectLst/>
                <a:highlight>
                  <a:srgbClr val="FFFF00"/>
                </a:highlight>
                <a:latin typeface="Arial" panose="020B0604020202020204" pitchFamily="34" charset="0"/>
                <a:ea typeface="Times New Roman" panose="02020603050405020304" pitchFamily="18" charset="0"/>
              </a:rPr>
              <a:t>ГОСТ 33977</a:t>
            </a:r>
            <a:r>
              <a:rPr lang="ru-RU" sz="1000" baseline="30000" dirty="0">
                <a:solidFill>
                  <a:srgbClr val="000000"/>
                </a:solidFill>
                <a:effectLst/>
                <a:highlight>
                  <a:srgbClr val="FFFF00"/>
                </a:highlight>
                <a:latin typeface="Arial" panose="020B0604020202020204" pitchFamily="34" charset="0"/>
                <a:ea typeface="Times New Roman" panose="02020603050405020304" pitchFamily="18" charset="0"/>
              </a:rPr>
              <a:t>5</a:t>
            </a:r>
            <a:r>
              <a:rPr lang="ru-RU" sz="1200" dirty="0">
                <a:solidFill>
                  <a:srgbClr val="000000"/>
                </a:solidFill>
                <a:effectLst/>
                <a:highlight>
                  <a:srgbClr val="FFFF00"/>
                </a:highlight>
                <a:latin typeface="Arial" panose="020B0604020202020204" pitchFamily="34" charset="0"/>
                <a:ea typeface="Times New Roman" panose="02020603050405020304" pitchFamily="18" charset="0"/>
              </a:rPr>
              <a:t>;</a:t>
            </a:r>
            <a:endParaRPr lang="ru-RU" sz="1000" dirty="0">
              <a:effectLst/>
              <a:highlight>
                <a:srgbClr val="FFFF00"/>
              </a:highlight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0215" algn="just" fontAlgn="base">
              <a:lnSpc>
                <a:spcPct val="150000"/>
              </a:lnSpc>
            </a:pPr>
            <a:r>
              <a:rPr lang="ru-RU" sz="1200" spc="1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− массовой доли белка – по ГОСТ 26889,</a:t>
            </a:r>
            <a:r>
              <a:rPr lang="ru-RU" sz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ru-RU" sz="1200" dirty="0">
                <a:solidFill>
                  <a:srgbClr val="000000"/>
                </a:solidFill>
                <a:effectLst/>
                <a:highlight>
                  <a:srgbClr val="FFFF00"/>
                </a:highlight>
                <a:latin typeface="Arial" panose="020B0604020202020204" pitchFamily="34" charset="0"/>
                <a:ea typeface="Times New Roman" panose="02020603050405020304" pitchFamily="18" charset="0"/>
              </a:rPr>
              <a:t>ГОСТ 34454</a:t>
            </a:r>
            <a:r>
              <a:rPr lang="ru-RU" sz="1000" baseline="30000" dirty="0">
                <a:solidFill>
                  <a:srgbClr val="000000"/>
                </a:solidFill>
                <a:effectLst/>
                <a:highlight>
                  <a:srgbClr val="FFFF00"/>
                </a:highlight>
                <a:latin typeface="Arial" panose="020B0604020202020204" pitchFamily="34" charset="0"/>
                <a:ea typeface="Times New Roman" panose="02020603050405020304" pitchFamily="18" charset="0"/>
              </a:rPr>
              <a:t>5</a:t>
            </a:r>
            <a:r>
              <a:rPr lang="ru-RU" sz="1200" spc="10" dirty="0">
                <a:solidFill>
                  <a:srgbClr val="000000"/>
                </a:solidFill>
                <a:effectLst/>
                <a:highlight>
                  <a:srgbClr val="FFFF00"/>
                </a:highlight>
                <a:latin typeface="Arial" panose="020B0604020202020204" pitchFamily="34" charset="0"/>
                <a:ea typeface="Times New Roman" panose="02020603050405020304" pitchFamily="18" charset="0"/>
              </a:rPr>
              <a:t>;</a:t>
            </a:r>
            <a:endParaRPr lang="ru-RU" sz="1000" dirty="0">
              <a:effectLst/>
              <a:highlight>
                <a:srgbClr val="FFFF00"/>
              </a:highlight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0215" algn="just" fontAlgn="base">
              <a:lnSpc>
                <a:spcPct val="150000"/>
              </a:lnSpc>
            </a:pPr>
            <a:r>
              <a:rPr lang="ru-RU" sz="1200" spc="1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− массовой доли жира – </a:t>
            </a:r>
            <a:r>
              <a:rPr lang="ru-RU" sz="1200" spc="10" dirty="0">
                <a:solidFill>
                  <a:srgbClr val="000000"/>
                </a:solidFill>
                <a:effectLst/>
                <a:highlight>
                  <a:srgbClr val="FFFF00"/>
                </a:highlight>
                <a:latin typeface="Arial" panose="020B0604020202020204" pitchFamily="34" charset="0"/>
                <a:ea typeface="Times New Roman" panose="02020603050405020304" pitchFamily="18" charset="0"/>
              </a:rPr>
              <a:t>по ГОСТ 8756.21</a:t>
            </a:r>
            <a:r>
              <a:rPr lang="ru-RU" sz="1000" baseline="30000" dirty="0">
                <a:solidFill>
                  <a:srgbClr val="000000"/>
                </a:solidFill>
                <a:effectLst/>
                <a:highlight>
                  <a:srgbClr val="FFFF00"/>
                </a:highlight>
                <a:latin typeface="Arial" panose="020B0604020202020204" pitchFamily="34" charset="0"/>
                <a:ea typeface="Times New Roman" panose="02020603050405020304" pitchFamily="18" charset="0"/>
              </a:rPr>
              <a:t>5</a:t>
            </a:r>
            <a:r>
              <a:rPr lang="ru-RU" sz="1200" dirty="0">
                <a:solidFill>
                  <a:srgbClr val="000000"/>
                </a:solidFill>
                <a:effectLst/>
                <a:highlight>
                  <a:srgbClr val="FFFF00"/>
                </a:highlight>
                <a:latin typeface="Arial" panose="020B0604020202020204" pitchFamily="34" charset="0"/>
                <a:ea typeface="Times New Roman" panose="02020603050405020304" pitchFamily="18" charset="0"/>
              </a:rPr>
              <a:t>;</a:t>
            </a:r>
            <a:endParaRPr lang="ru-RU" sz="1000" dirty="0">
              <a:effectLst/>
              <a:highlight>
                <a:srgbClr val="FFFF00"/>
              </a:highlight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0215" algn="just" fontAlgn="base">
              <a:lnSpc>
                <a:spcPct val="150000"/>
              </a:lnSpc>
            </a:pPr>
            <a:r>
              <a:rPr lang="ru-RU" sz="1200" spc="1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− массовой доли этилового спирта </a:t>
            </a:r>
            <a:r>
              <a:rPr lang="ru-RU" sz="1200" spc="10" dirty="0">
                <a:solidFill>
                  <a:srgbClr val="000000"/>
                </a:solidFill>
                <a:effectLst/>
                <a:highlight>
                  <a:srgbClr val="FFFF00"/>
                </a:highlight>
                <a:latin typeface="Arial" panose="020B0604020202020204" pitchFamily="34" charset="0"/>
                <a:ea typeface="Times New Roman" panose="02020603050405020304" pitchFamily="18" charset="0"/>
              </a:rPr>
              <a:t>− по ГОСТ 6687.7</a:t>
            </a:r>
            <a:r>
              <a:rPr lang="ru-RU" sz="1000" baseline="30000" dirty="0">
                <a:solidFill>
                  <a:srgbClr val="000000"/>
                </a:solidFill>
                <a:effectLst/>
                <a:highlight>
                  <a:srgbClr val="FFFF00"/>
                </a:highlight>
                <a:latin typeface="Arial" panose="020B0604020202020204" pitchFamily="34" charset="0"/>
                <a:ea typeface="Times New Roman" panose="02020603050405020304" pitchFamily="18" charset="0"/>
              </a:rPr>
              <a:t>5</a:t>
            </a:r>
            <a:r>
              <a:rPr lang="ru-RU" sz="1200" spc="10" dirty="0">
                <a:solidFill>
                  <a:srgbClr val="000000"/>
                </a:solidFill>
                <a:effectLst/>
                <a:highlight>
                  <a:srgbClr val="FFFF00"/>
                </a:highlight>
                <a:latin typeface="Arial" panose="020B0604020202020204" pitchFamily="34" charset="0"/>
                <a:ea typeface="Times New Roman" panose="02020603050405020304" pitchFamily="18" charset="0"/>
              </a:rPr>
              <a:t>, ГОСТ 32249</a:t>
            </a:r>
            <a:r>
              <a:rPr lang="ru-RU" sz="1000" baseline="30000" dirty="0">
                <a:solidFill>
                  <a:srgbClr val="000000"/>
                </a:solidFill>
                <a:effectLst/>
                <a:highlight>
                  <a:srgbClr val="FFFF00"/>
                </a:highlight>
                <a:latin typeface="Arial" panose="020B0604020202020204" pitchFamily="34" charset="0"/>
                <a:ea typeface="Times New Roman" panose="02020603050405020304" pitchFamily="18" charset="0"/>
              </a:rPr>
              <a:t>5</a:t>
            </a:r>
            <a:r>
              <a:rPr lang="ru-RU" sz="1200" spc="10" dirty="0">
                <a:solidFill>
                  <a:srgbClr val="000000"/>
                </a:solidFill>
                <a:effectLst/>
                <a:highlight>
                  <a:srgbClr val="FFFF00"/>
                </a:highlight>
                <a:latin typeface="Arial" panose="020B0604020202020204" pitchFamily="34" charset="0"/>
                <a:ea typeface="Times New Roman" panose="02020603050405020304" pitchFamily="18" charset="0"/>
              </a:rPr>
              <a:t>, ГОСТ ISO 2448</a:t>
            </a:r>
            <a:r>
              <a:rPr lang="ru-RU" sz="1000" baseline="30000" dirty="0">
                <a:solidFill>
                  <a:srgbClr val="000000"/>
                </a:solidFill>
                <a:effectLst/>
                <a:highlight>
                  <a:srgbClr val="FFFF00"/>
                </a:highlight>
                <a:latin typeface="Arial" panose="020B0604020202020204" pitchFamily="34" charset="0"/>
                <a:ea typeface="Times New Roman" panose="02020603050405020304" pitchFamily="18" charset="0"/>
              </a:rPr>
              <a:t>5</a:t>
            </a:r>
            <a:r>
              <a:rPr lang="ru-RU" sz="1200" dirty="0">
                <a:solidFill>
                  <a:srgbClr val="000000"/>
                </a:solidFill>
                <a:effectLst/>
                <a:highlight>
                  <a:srgbClr val="FFFF00"/>
                </a:highlight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endParaRPr lang="ru-RU" sz="1000" dirty="0">
              <a:effectLst/>
              <a:highlight>
                <a:srgbClr val="FFFF00"/>
              </a:highlight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0215" algn="just" fontAlgn="base">
              <a:lnSpc>
                <a:spcPct val="150000"/>
              </a:lnSpc>
            </a:pPr>
            <a:r>
              <a:rPr lang="ru-RU" sz="1200" spc="1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7.5 Определение содержания консервантов – </a:t>
            </a:r>
            <a:r>
              <a:rPr lang="ru-RU" sz="1200" spc="10" dirty="0">
                <a:solidFill>
                  <a:srgbClr val="000000"/>
                </a:solidFill>
                <a:effectLst/>
                <a:highlight>
                  <a:srgbClr val="FFFF00"/>
                </a:highlight>
                <a:latin typeface="Arial" panose="020B0604020202020204" pitchFamily="34" charset="0"/>
                <a:ea typeface="Times New Roman" panose="02020603050405020304" pitchFamily="18" charset="0"/>
              </a:rPr>
              <a:t>по ГОСТ 30059</a:t>
            </a:r>
            <a:r>
              <a:rPr lang="ru-RU" sz="1000" baseline="30000" dirty="0">
                <a:solidFill>
                  <a:srgbClr val="000000"/>
                </a:solidFill>
                <a:effectLst/>
                <a:highlight>
                  <a:srgbClr val="FFFF00"/>
                </a:highlight>
                <a:latin typeface="Arial" panose="020B0604020202020204" pitchFamily="34" charset="0"/>
                <a:ea typeface="Times New Roman" panose="02020603050405020304" pitchFamily="18" charset="0"/>
              </a:rPr>
              <a:t>5</a:t>
            </a:r>
            <a:r>
              <a:rPr lang="ru-RU" sz="1200" spc="10" dirty="0">
                <a:solidFill>
                  <a:srgbClr val="000000"/>
                </a:solidFill>
                <a:effectLst/>
                <a:highlight>
                  <a:srgbClr val="FFFF00"/>
                </a:highlight>
                <a:latin typeface="Arial" panose="020B0604020202020204" pitchFamily="34" charset="0"/>
                <a:ea typeface="Times New Roman" panose="02020603050405020304" pitchFamily="18" charset="0"/>
              </a:rPr>
              <a:t>, ГОСТ 33332</a:t>
            </a:r>
            <a:r>
              <a:rPr lang="ru-RU" sz="1000" baseline="30000" dirty="0">
                <a:solidFill>
                  <a:srgbClr val="000000"/>
                </a:solidFill>
                <a:effectLst/>
                <a:highlight>
                  <a:srgbClr val="FFFF00"/>
                </a:highlight>
                <a:latin typeface="Arial" panose="020B0604020202020204" pitchFamily="34" charset="0"/>
                <a:ea typeface="Times New Roman" panose="02020603050405020304" pitchFamily="18" charset="0"/>
              </a:rPr>
              <a:t>5</a:t>
            </a:r>
            <a:r>
              <a:rPr lang="ru-RU" sz="1200" spc="10" dirty="0">
                <a:solidFill>
                  <a:srgbClr val="000000"/>
                </a:solidFill>
                <a:effectLst/>
                <a:highlight>
                  <a:srgbClr val="FFFF00"/>
                </a:highlight>
                <a:latin typeface="Arial" panose="020B0604020202020204" pitchFamily="34" charset="0"/>
                <a:ea typeface="Times New Roman" panose="02020603050405020304" pitchFamily="18" charset="0"/>
              </a:rPr>
              <a:t>, ГОСТ 34228</a:t>
            </a:r>
            <a:r>
              <a:rPr lang="ru-RU" sz="1000" baseline="30000" dirty="0">
                <a:solidFill>
                  <a:srgbClr val="000000"/>
                </a:solidFill>
                <a:effectLst/>
                <a:highlight>
                  <a:srgbClr val="FFFF00"/>
                </a:highlight>
                <a:latin typeface="Arial" panose="020B0604020202020204" pitchFamily="34" charset="0"/>
                <a:ea typeface="Times New Roman" panose="02020603050405020304" pitchFamily="18" charset="0"/>
              </a:rPr>
              <a:t>5</a:t>
            </a:r>
            <a:r>
              <a:rPr lang="ru-RU" sz="1200" spc="10" dirty="0">
                <a:solidFill>
                  <a:srgbClr val="000000"/>
                </a:solidFill>
                <a:effectLst/>
                <a:highlight>
                  <a:srgbClr val="FFFF00"/>
                </a:highlight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endParaRPr lang="ru-RU" sz="1000" dirty="0">
              <a:effectLst/>
              <a:highlight>
                <a:srgbClr val="FFFF00"/>
              </a:highlight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0215" algn="just" fontAlgn="base">
              <a:lnSpc>
                <a:spcPct val="150000"/>
              </a:lnSpc>
            </a:pPr>
            <a:r>
              <a:rPr lang="ru-RU" sz="1200" spc="1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7.6 Определение массовой доли двуокиси углерода – </a:t>
            </a:r>
            <a:r>
              <a:rPr lang="ru-RU" sz="1200" spc="10" dirty="0">
                <a:solidFill>
                  <a:srgbClr val="000000"/>
                </a:solidFill>
                <a:effectLst/>
                <a:highlight>
                  <a:srgbClr val="FFFF00"/>
                </a:highlight>
                <a:latin typeface="Arial" panose="020B0604020202020204" pitchFamily="34" charset="0"/>
                <a:ea typeface="Times New Roman" panose="02020603050405020304" pitchFamily="18" charset="0"/>
              </a:rPr>
              <a:t>по ГОСТ 32037</a:t>
            </a:r>
            <a:r>
              <a:rPr lang="ru-RU" sz="1000" baseline="30000" dirty="0">
                <a:solidFill>
                  <a:srgbClr val="000000"/>
                </a:solidFill>
                <a:effectLst/>
                <a:highlight>
                  <a:srgbClr val="FFFF00"/>
                </a:highlight>
                <a:latin typeface="Arial" panose="020B0604020202020204" pitchFamily="34" charset="0"/>
                <a:ea typeface="Times New Roman" panose="02020603050405020304" pitchFamily="18" charset="0"/>
              </a:rPr>
              <a:t>5</a:t>
            </a:r>
            <a:r>
              <a:rPr lang="ru-RU" sz="1200" spc="1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endParaRPr lang="ru-RU" sz="1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0215" algn="just" fontAlgn="base">
              <a:lnSpc>
                <a:spcPct val="150000"/>
              </a:lnSpc>
            </a:pPr>
            <a:r>
              <a:rPr lang="ru-RU" sz="1200" spc="1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7.7 Определение токсичных элементов:</a:t>
            </a:r>
            <a:endParaRPr lang="ru-RU" sz="1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0215" algn="just" fontAlgn="base">
              <a:lnSpc>
                <a:spcPct val="150000"/>
              </a:lnSpc>
            </a:pPr>
            <a:r>
              <a:rPr lang="ru-RU" sz="1200" spc="1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− свинца – по ГОСТ 26932, ГОСТ 30178, ГОСТ 30538, ГОСТ 33824, ГОСТ 34141,</a:t>
            </a:r>
            <a:r>
              <a:rPr lang="ru-RU" sz="1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200" spc="1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ГОСТ EN 14083. </a:t>
            </a:r>
            <a:endParaRPr lang="ru-RU" sz="1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0215" algn="just" fontAlgn="base">
              <a:lnSpc>
                <a:spcPct val="150000"/>
              </a:lnSpc>
            </a:pPr>
            <a:r>
              <a:rPr lang="ru-RU" sz="1200" spc="1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− мышьяка − по ГОСТ 26930, ГОСТ 30538, ГОСТ 31628, ГОСТ 31707, ГОСТ 34141. </a:t>
            </a:r>
          </a:p>
          <a:p>
            <a:pPr indent="450215" algn="just" fontAlgn="base">
              <a:lnSpc>
                <a:spcPct val="150000"/>
              </a:lnSpc>
            </a:pPr>
            <a:r>
              <a:rPr lang="ru-RU" sz="1200" spc="1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− кадмия − по ГОСТ 26933, ГОСТ 30178, ГОСТ 30538, ГОСТ 33824, ГОСТ 34141, ГОСТ </a:t>
            </a:r>
            <a:r>
              <a:rPr lang="en-US" sz="1200" spc="1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EN</a:t>
            </a:r>
            <a:r>
              <a:rPr lang="ru-RU" sz="1200" spc="1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14083. </a:t>
            </a:r>
            <a:endParaRPr lang="ru-RU" sz="1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0215" algn="just" fontAlgn="base">
              <a:lnSpc>
                <a:spcPct val="150000"/>
              </a:lnSpc>
            </a:pPr>
            <a:r>
              <a:rPr lang="ru-RU" sz="1200" spc="1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− ртути − по ГОСТ 26927,</a:t>
            </a:r>
            <a:r>
              <a:rPr lang="ru-RU" sz="1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200" spc="1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ГОСТ 34141, ГОСТ 34427.</a:t>
            </a:r>
            <a:endParaRPr lang="ru-RU" sz="1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0215" algn="just" fontAlgn="base">
              <a:lnSpc>
                <a:spcPct val="150000"/>
              </a:lnSpc>
            </a:pPr>
            <a:r>
              <a:rPr lang="ru-RU" sz="1200" spc="1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7.8 Определение содержания:</a:t>
            </a:r>
            <a:endParaRPr lang="ru-RU" sz="1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0215" algn="just" fontAlgn="base">
              <a:lnSpc>
                <a:spcPct val="150000"/>
              </a:lnSpc>
            </a:pPr>
            <a:r>
              <a:rPr lang="ru-RU" sz="1200" spc="1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−  пестицидов − по ГОСТ 30349, ГОСТ 30710, ГОСТ 32689.1, ГОСТ 32689.2, ГОСТ 32689.3;</a:t>
            </a:r>
            <a:endParaRPr lang="ru-RU" sz="1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0215" algn="just" fontAlgn="base">
              <a:lnSpc>
                <a:spcPct val="150000"/>
              </a:lnSpc>
            </a:pPr>
            <a:r>
              <a:rPr lang="ru-RU" sz="1200" spc="1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− </a:t>
            </a:r>
            <a:r>
              <a:rPr lang="ru-RU" sz="1200" spc="1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микотоксинов</a:t>
            </a:r>
            <a:r>
              <a:rPr lang="ru-RU" sz="1200" spc="1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− </a:t>
            </a:r>
            <a:r>
              <a:rPr lang="ru-RU" sz="1200" spc="10" dirty="0">
                <a:solidFill>
                  <a:srgbClr val="000000"/>
                </a:solidFill>
                <a:effectLst/>
                <a:highlight>
                  <a:srgbClr val="FFFF00"/>
                </a:highlight>
                <a:latin typeface="Arial" panose="020B0604020202020204" pitchFamily="34" charset="0"/>
                <a:ea typeface="Times New Roman" panose="02020603050405020304" pitchFamily="18" charset="0"/>
              </a:rPr>
              <a:t>по ГОСТ 28038</a:t>
            </a:r>
            <a:r>
              <a:rPr lang="ru-RU" sz="1000" baseline="30000" dirty="0">
                <a:solidFill>
                  <a:srgbClr val="000000"/>
                </a:solidFill>
                <a:effectLst/>
                <a:highlight>
                  <a:srgbClr val="FFFF00"/>
                </a:highlight>
                <a:latin typeface="Arial" panose="020B0604020202020204" pitchFamily="34" charset="0"/>
                <a:ea typeface="Times New Roman" panose="02020603050405020304" pitchFamily="18" charset="0"/>
              </a:rPr>
              <a:t>5</a:t>
            </a:r>
            <a:r>
              <a:rPr lang="ru-RU" sz="1200" spc="1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ГОСТ 34140;</a:t>
            </a:r>
            <a:endParaRPr lang="ru-RU" sz="1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0215" algn="just" fontAlgn="base">
              <a:lnSpc>
                <a:spcPct val="150000"/>
              </a:lnSpc>
            </a:pPr>
            <a:r>
              <a:rPr lang="ru-RU" sz="1200" spc="1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− нитратов − </a:t>
            </a:r>
            <a:r>
              <a:rPr lang="ru-RU" sz="1200" spc="10" dirty="0">
                <a:solidFill>
                  <a:srgbClr val="000000"/>
                </a:solidFill>
                <a:effectLst/>
                <a:highlight>
                  <a:srgbClr val="FFFF00"/>
                </a:highlight>
                <a:latin typeface="Arial" panose="020B0604020202020204" pitchFamily="34" charset="0"/>
                <a:ea typeface="Times New Roman" panose="02020603050405020304" pitchFamily="18" charset="0"/>
              </a:rPr>
              <a:t>по </a:t>
            </a:r>
            <a:r>
              <a:rPr lang="ru-RU" sz="1200" strike="noStrike" spc="10" dirty="0">
                <a:solidFill>
                  <a:srgbClr val="000000"/>
                </a:solidFill>
                <a:effectLst/>
                <a:highlight>
                  <a:srgbClr val="FFFF00"/>
                </a:highlight>
                <a:latin typeface="Arial" panose="020B0604020202020204" pitchFamily="34" charset="0"/>
                <a:ea typeface="Times New Roman" panose="02020603050405020304" pitchFamily="18" charset="0"/>
              </a:rPr>
              <a:t>ГОСТ 29270</a:t>
            </a:r>
            <a:r>
              <a:rPr lang="ru-RU" sz="1000" baseline="30000" dirty="0">
                <a:solidFill>
                  <a:srgbClr val="000000"/>
                </a:solidFill>
                <a:effectLst/>
                <a:highlight>
                  <a:srgbClr val="FFFF00"/>
                </a:highlight>
                <a:latin typeface="Arial" panose="020B0604020202020204" pitchFamily="34" charset="0"/>
                <a:ea typeface="Times New Roman" panose="02020603050405020304" pitchFamily="18" charset="0"/>
              </a:rPr>
              <a:t>5</a:t>
            </a:r>
            <a:r>
              <a:rPr lang="ru-RU" sz="1200" spc="10" dirty="0">
                <a:solidFill>
                  <a:srgbClr val="000000"/>
                </a:solidFill>
                <a:effectLst/>
                <a:highlight>
                  <a:srgbClr val="FFFF00"/>
                </a:highlight>
                <a:latin typeface="Arial" panose="020B0604020202020204" pitchFamily="34" charset="0"/>
                <a:ea typeface="Times New Roman" panose="02020603050405020304" pitchFamily="18" charset="0"/>
              </a:rPr>
              <a:t>, ГОСТ 33914</a:t>
            </a:r>
            <a:r>
              <a:rPr lang="ru-RU" sz="1000" baseline="30000" dirty="0">
                <a:solidFill>
                  <a:srgbClr val="000000"/>
                </a:solidFill>
                <a:effectLst/>
                <a:highlight>
                  <a:srgbClr val="FFFF00"/>
                </a:highlight>
                <a:latin typeface="Arial" panose="020B0604020202020204" pitchFamily="34" charset="0"/>
                <a:ea typeface="Times New Roman" panose="02020603050405020304" pitchFamily="18" charset="0"/>
              </a:rPr>
              <a:t>5</a:t>
            </a:r>
            <a:r>
              <a:rPr lang="ru-RU" sz="1200" dirty="0">
                <a:solidFill>
                  <a:srgbClr val="000000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1200" spc="10" dirty="0">
                <a:solidFill>
                  <a:srgbClr val="000000"/>
                </a:solidFill>
                <a:effectLst/>
                <a:highlight>
                  <a:srgbClr val="FFFF00"/>
                </a:highlight>
                <a:latin typeface="Arial" panose="020B0604020202020204" pitchFamily="34" charset="0"/>
                <a:ea typeface="Times New Roman" panose="02020603050405020304" pitchFamily="18" charset="0"/>
              </a:rPr>
              <a:t>ГОСТ 34570</a:t>
            </a:r>
            <a:r>
              <a:rPr lang="ru-RU" sz="1000" baseline="30000" dirty="0">
                <a:solidFill>
                  <a:srgbClr val="000000"/>
                </a:solidFill>
                <a:effectLst/>
                <a:highlight>
                  <a:srgbClr val="FFFF00"/>
                </a:highlight>
                <a:latin typeface="Arial" panose="020B0604020202020204" pitchFamily="34" charset="0"/>
                <a:ea typeface="Times New Roman" panose="02020603050405020304" pitchFamily="18" charset="0"/>
              </a:rPr>
              <a:t>5</a:t>
            </a:r>
            <a:r>
              <a:rPr lang="ru-RU" sz="1200" spc="1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endParaRPr lang="ru-RU" sz="1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0215"/>
            <a:r>
              <a:rPr lang="ru-RU" sz="1000" u="sng" baseline="30000" dirty="0">
                <a:solidFill>
                  <a:srgbClr val="0563C1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hlinkClick r:id="rId4" action="ppaction://hlinkfile"/>
              </a:rPr>
              <a:t>5</a:t>
            </a:r>
            <a:r>
              <a:rPr lang="ru-RU" sz="1000" dirty="0"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900" dirty="0">
                <a:effectLst/>
                <a:highlight>
                  <a:srgbClr val="FFFF00"/>
                </a:highlight>
                <a:latin typeface="Arial" panose="020B0604020202020204" pitchFamily="34" charset="0"/>
                <a:ea typeface="Times New Roman" panose="02020603050405020304" pitchFamily="18" charset="0"/>
              </a:rPr>
              <a:t>При условии валидации метода в соответствии с требованиями пункта 7.2.2 ГОСТ </a:t>
            </a:r>
            <a:r>
              <a:rPr lang="en-US" sz="900" dirty="0">
                <a:effectLst/>
                <a:highlight>
                  <a:srgbClr val="FFFF00"/>
                </a:highlight>
                <a:latin typeface="Arial" panose="020B0604020202020204" pitchFamily="34" charset="0"/>
                <a:ea typeface="Times New Roman" panose="02020603050405020304" pitchFamily="18" charset="0"/>
              </a:rPr>
              <a:t>ISO</a:t>
            </a:r>
            <a:r>
              <a:rPr lang="ru-RU" sz="900" dirty="0">
                <a:effectLst/>
                <a:highlight>
                  <a:srgbClr val="FFFF00"/>
                </a:highlight>
                <a:latin typeface="Arial" panose="020B0604020202020204" pitchFamily="34" charset="0"/>
                <a:ea typeface="Times New Roman" panose="02020603050405020304" pitchFamily="18" charset="0"/>
              </a:rPr>
              <a:t>/</a:t>
            </a:r>
            <a:r>
              <a:rPr lang="en-US" sz="900" dirty="0">
                <a:solidFill>
                  <a:srgbClr val="000000"/>
                </a:solidFill>
                <a:effectLst/>
                <a:highlight>
                  <a:srgbClr val="FFFF00"/>
                </a:highlight>
                <a:latin typeface="Arial" panose="020B0604020202020204" pitchFamily="34" charset="0"/>
                <a:ea typeface="Times New Roman" panose="02020603050405020304" pitchFamily="18" charset="0"/>
              </a:rPr>
              <a:t>IEC</a:t>
            </a:r>
            <a:r>
              <a:rPr lang="ru-RU" sz="900" dirty="0">
                <a:solidFill>
                  <a:srgbClr val="000000"/>
                </a:solidFill>
                <a:effectLst/>
                <a:highlight>
                  <a:srgbClr val="FFFF00"/>
                </a:highlight>
                <a:latin typeface="Arial" panose="020B0604020202020204" pitchFamily="34" charset="0"/>
                <a:ea typeface="Times New Roman" panose="02020603050405020304" pitchFamily="18" charset="0"/>
              </a:rPr>
              <a:t> 17025–2019.</a:t>
            </a:r>
            <a:endParaRPr lang="ru-RU" sz="1000" dirty="0">
              <a:effectLst/>
              <a:highlight>
                <a:srgbClr val="FFFF00"/>
              </a:highlight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D8BC2826-3B75-13C9-AA2C-0645AB94F8D7}"/>
              </a:ext>
            </a:extLst>
          </p:cNvPr>
          <p:cNvSpPr txBox="1"/>
          <p:nvPr/>
        </p:nvSpPr>
        <p:spPr>
          <a:xfrm>
            <a:off x="8137678" y="1215793"/>
            <a:ext cx="3600400" cy="175432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ru-RU" dirty="0">
                <a:latin typeface="Cera Pro" panose="00000500000000000000" pitchFamily="50" charset="0"/>
              </a:rPr>
              <a:t>Сейчас используются физико-химические методы, разработанные ранее для «похожих» продуктов: молока, безалкогольных напитков, соков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7C17BBE1-151D-5E0E-E108-0CEEBAD2C670}"/>
              </a:ext>
            </a:extLst>
          </p:cNvPr>
          <p:cNvSpPr txBox="1"/>
          <p:nvPr/>
        </p:nvSpPr>
        <p:spPr>
          <a:xfrm>
            <a:off x="9551505" y="3130957"/>
            <a:ext cx="79296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" b="1" dirty="0">
                <a:solidFill>
                  <a:srgbClr val="20727D"/>
                </a:solidFill>
                <a:latin typeface="Cera Pro" pitchFamily="2" charset="0"/>
                <a:ea typeface="Montserrat"/>
                <a:cs typeface="Montserrat"/>
                <a:sym typeface="Montserrat"/>
              </a:rPr>
              <a:t>НО: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9E3F8A8C-DC57-9389-6EB4-7FBD707F4265}"/>
              </a:ext>
            </a:extLst>
          </p:cNvPr>
          <p:cNvSpPr txBox="1"/>
          <p:nvPr/>
        </p:nvSpPr>
        <p:spPr>
          <a:xfrm>
            <a:off x="8137678" y="3519006"/>
            <a:ext cx="3600400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>
                <a:latin typeface="Cera Pro" panose="00000500000000000000" pitchFamily="50" charset="0"/>
              </a:rPr>
              <a:t>- Необходима валидация таких методов для напитков на растительной основе (на основе зерна, орехов, кокоса)</a:t>
            </a:r>
          </a:p>
          <a:p>
            <a:r>
              <a:rPr lang="ru-RU" dirty="0">
                <a:latin typeface="Cera Pro" panose="00000500000000000000" pitchFamily="50" charset="0"/>
              </a:rPr>
              <a:t>- А в дальнейшем необходимо включение этих продуктов в область применения этих методов или разработка специфических методов исследований таких продуктов</a:t>
            </a:r>
          </a:p>
        </p:txBody>
      </p:sp>
      <p:sp>
        <p:nvSpPr>
          <p:cNvPr id="10" name="Google Shape;82;p16">
            <a:extLst>
              <a:ext uri="{FF2B5EF4-FFF2-40B4-BE49-F238E27FC236}">
                <a16:creationId xmlns:a16="http://schemas.microsoft.com/office/drawing/2014/main" xmlns="" id="{1D9E30AF-C4B3-B73E-9410-6FD92D3F88F4}"/>
              </a:ext>
            </a:extLst>
          </p:cNvPr>
          <p:cNvSpPr/>
          <p:nvPr/>
        </p:nvSpPr>
        <p:spPr>
          <a:xfrm>
            <a:off x="11788453" y="6457157"/>
            <a:ext cx="356219" cy="356219"/>
          </a:xfrm>
          <a:prstGeom prst="ellipse">
            <a:avLst/>
          </a:prstGeom>
          <a:solidFill>
            <a:srgbClr val="F37B6A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5595252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37B6A"/>
        </a:solidFill>
        <a:effectLst/>
      </p:bgPr>
    </p:bg>
    <p:spTree>
      <p:nvGrpSpPr>
        <p:cNvPr id="1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7" name="Google Shape;167;p2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648319" y="993534"/>
            <a:ext cx="2895364" cy="1485801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504FC43E-F585-1744-9019-26EF4C1A5C1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15613" y="689731"/>
            <a:ext cx="1511321" cy="2739269"/>
          </a:xfrm>
          <a:prstGeom prst="rect">
            <a:avLst/>
          </a:prstGeom>
        </p:spPr>
      </p:pic>
      <p:sp>
        <p:nvSpPr>
          <p:cNvPr id="8" name="Google Shape;66;p14">
            <a:extLst>
              <a:ext uri="{FF2B5EF4-FFF2-40B4-BE49-F238E27FC236}">
                <a16:creationId xmlns:a16="http://schemas.microsoft.com/office/drawing/2014/main" xmlns="" id="{4B155DF3-9A97-B94E-9D2E-3017532BC415}"/>
              </a:ext>
            </a:extLst>
          </p:cNvPr>
          <p:cNvSpPr/>
          <p:nvPr/>
        </p:nvSpPr>
        <p:spPr>
          <a:xfrm>
            <a:off x="1396196" y="5449691"/>
            <a:ext cx="356219" cy="356219"/>
          </a:xfrm>
          <a:prstGeom prst="ellipse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9" name="Google Shape;165;p26">
            <a:extLst>
              <a:ext uri="{FF2B5EF4-FFF2-40B4-BE49-F238E27FC236}">
                <a16:creationId xmlns:a16="http://schemas.microsoft.com/office/drawing/2014/main" xmlns="" id="{35481238-80EB-4064-9EDD-81B1518D8714}"/>
              </a:ext>
            </a:extLst>
          </p:cNvPr>
          <p:cNvSpPr txBox="1">
            <a:spLocks/>
          </p:cNvSpPr>
          <p:nvPr/>
        </p:nvSpPr>
        <p:spPr>
          <a:xfrm>
            <a:off x="3647728" y="3039722"/>
            <a:ext cx="5068800" cy="187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6933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6933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6933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6933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6933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6933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6933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6933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6933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eaLnBrk="1" fontAlgn="auto" hangingPunct="1">
              <a:lnSpc>
                <a:spcPct val="150000"/>
              </a:lnSpc>
            </a:pPr>
            <a:r>
              <a:rPr lang="ru-RU" sz="2133" kern="0" dirty="0">
                <a:solidFill>
                  <a:srgbClr val="FFFFFF"/>
                </a:solidFill>
                <a:latin typeface="Cera Pro" pitchFamily="2" charset="0"/>
                <a:ea typeface="Montserrat"/>
                <a:cs typeface="Montserrat"/>
                <a:sym typeface="Montserrat"/>
              </a:rPr>
              <a:t>Вице-президент </a:t>
            </a:r>
            <a:endParaRPr lang="en-US" sz="2133" kern="0" dirty="0">
              <a:solidFill>
                <a:srgbClr val="FFFFFF"/>
              </a:solidFill>
              <a:latin typeface="Cera Pro" pitchFamily="2" charset="0"/>
              <a:ea typeface="Montserrat"/>
              <a:cs typeface="Montserrat"/>
              <a:sym typeface="Montserrat"/>
            </a:endParaRPr>
          </a:p>
          <a:p>
            <a:pPr eaLnBrk="1" fontAlgn="auto" hangingPunct="1">
              <a:lnSpc>
                <a:spcPct val="150000"/>
              </a:lnSpc>
            </a:pPr>
            <a:r>
              <a:rPr lang="ru-RU" sz="2133" kern="0" dirty="0">
                <a:solidFill>
                  <a:srgbClr val="FFFFFF"/>
                </a:solidFill>
                <a:latin typeface="Cera Pro" pitchFamily="2" charset="0"/>
                <a:ea typeface="Montserrat"/>
                <a:cs typeface="Montserrat"/>
                <a:sym typeface="Montserrat"/>
              </a:rPr>
              <a:t>по качеству:</a:t>
            </a:r>
          </a:p>
          <a:p>
            <a:pPr eaLnBrk="1" fontAlgn="auto" hangingPunct="1">
              <a:lnSpc>
                <a:spcPct val="115000"/>
              </a:lnSpc>
            </a:pPr>
            <a:r>
              <a:rPr lang="ru-RU" sz="2133" b="1" kern="0" dirty="0">
                <a:solidFill>
                  <a:srgbClr val="FFFFFF"/>
                </a:solidFill>
                <a:latin typeface="Cera Pro" pitchFamily="2" charset="0"/>
                <a:ea typeface="Montserrat"/>
                <a:cs typeface="Montserrat"/>
                <a:sym typeface="Montserrat"/>
              </a:rPr>
              <a:t>ХОМИЧ</a:t>
            </a:r>
          </a:p>
          <a:p>
            <a:pPr eaLnBrk="1" fontAlgn="auto" hangingPunct="1">
              <a:lnSpc>
                <a:spcPct val="115000"/>
              </a:lnSpc>
            </a:pPr>
            <a:r>
              <a:rPr lang="ru-RU" sz="2133" b="1" kern="0" dirty="0">
                <a:solidFill>
                  <a:srgbClr val="FFFFFF"/>
                </a:solidFill>
                <a:latin typeface="Cera Pro" pitchFamily="2" charset="0"/>
                <a:ea typeface="Montserrat"/>
                <a:cs typeface="Montserrat"/>
                <a:sym typeface="Montserrat"/>
              </a:rPr>
              <a:t>ЛЮДМИЛА МИХАЙЛОВНА</a:t>
            </a:r>
          </a:p>
        </p:txBody>
      </p:sp>
      <p:sp>
        <p:nvSpPr>
          <p:cNvPr id="10" name="Google Shape;166;p26">
            <a:extLst>
              <a:ext uri="{FF2B5EF4-FFF2-40B4-BE49-F238E27FC236}">
                <a16:creationId xmlns:a16="http://schemas.microsoft.com/office/drawing/2014/main" xmlns="" id="{6A813B93-6D6D-4C80-83BA-044FD2670944}"/>
              </a:ext>
            </a:extLst>
          </p:cNvPr>
          <p:cNvSpPr txBox="1"/>
          <p:nvPr/>
        </p:nvSpPr>
        <p:spPr>
          <a:xfrm>
            <a:off x="4049728" y="5013176"/>
            <a:ext cx="4264800" cy="135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algn="ctr" defTabSz="1219170" eaLnBrk="1" fontAlgn="auto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</a:pPr>
            <a:r>
              <a:rPr lang="en-US" sz="1533" kern="0" dirty="0" err="1">
                <a:solidFill>
                  <a:srgbClr val="FFFFFF"/>
                </a:solidFill>
                <a:latin typeface="Cera Pro" pitchFamily="2" charset="0"/>
                <a:ea typeface="Montserrat"/>
                <a:cs typeface="Montserrat"/>
                <a:sym typeface="Montserrat"/>
              </a:rPr>
              <a:t>homich</a:t>
            </a:r>
            <a:r>
              <a:rPr lang="ru" sz="1533" kern="0" dirty="0">
                <a:solidFill>
                  <a:srgbClr val="FFFFFF"/>
                </a:solidFill>
                <a:latin typeface="Cera Pro" pitchFamily="2" charset="0"/>
                <a:ea typeface="Montserrat"/>
                <a:cs typeface="Montserrat"/>
                <a:sym typeface="Montserrat"/>
              </a:rPr>
              <a:t>.s</a:t>
            </a:r>
            <a:r>
              <a:rPr lang="en-US" sz="1533" kern="0" dirty="0" err="1">
                <a:solidFill>
                  <a:srgbClr val="FFFFFF"/>
                </a:solidFill>
                <a:latin typeface="Cera Pro" pitchFamily="2" charset="0"/>
                <a:ea typeface="Montserrat"/>
                <a:cs typeface="Montserrat"/>
                <a:sym typeface="Montserrat"/>
              </a:rPr>
              <a:t>ouznapitki</a:t>
            </a:r>
            <a:r>
              <a:rPr lang="ru" sz="1533" kern="0" dirty="0">
                <a:solidFill>
                  <a:srgbClr val="FFFFFF"/>
                </a:solidFill>
                <a:latin typeface="Cera Pro" pitchFamily="2" charset="0"/>
                <a:ea typeface="Montserrat"/>
                <a:cs typeface="Montserrat"/>
                <a:sym typeface="Montserrat"/>
              </a:rPr>
              <a:t>@gmail.com</a:t>
            </a:r>
            <a:endParaRPr sz="1533" kern="0" dirty="0">
              <a:solidFill>
                <a:srgbClr val="FFFFFF"/>
              </a:solidFill>
              <a:latin typeface="Cera Pro" pitchFamily="2" charset="0"/>
              <a:ea typeface="Montserrat"/>
              <a:cs typeface="Montserrat"/>
              <a:sym typeface="Montserrat"/>
            </a:endParaRPr>
          </a:p>
          <a:p>
            <a:pPr algn="ctr" defTabSz="1219170" eaLnBrk="1" fontAlgn="auto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</a:pPr>
            <a:r>
              <a:rPr lang="ru" sz="1533" kern="0" dirty="0">
                <a:solidFill>
                  <a:srgbClr val="FFFFFF"/>
                </a:solidFill>
                <a:latin typeface="Cera Pro" pitchFamily="2" charset="0"/>
                <a:ea typeface="Montserrat"/>
                <a:cs typeface="Montserrat"/>
                <a:sym typeface="Montserrat"/>
              </a:rPr>
              <a:t>www.softdrinks.ru</a:t>
            </a:r>
            <a:endParaRPr sz="1533" kern="0" dirty="0">
              <a:solidFill>
                <a:srgbClr val="FFFFFF"/>
              </a:solidFill>
              <a:latin typeface="Cera Pro" pitchFamily="2" charset="0"/>
              <a:ea typeface="Montserrat"/>
              <a:cs typeface="Montserrat"/>
              <a:sym typeface="Montserrat"/>
            </a:endParaRPr>
          </a:p>
          <a:p>
            <a:pPr algn="ctr" defTabSz="1219170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</a:pPr>
            <a:endParaRPr sz="1400" kern="0" dirty="0">
              <a:solidFill>
                <a:srgbClr val="FFFFFF"/>
              </a:solidFill>
              <a:latin typeface="Cera Pro" pitchFamily="2" charset="0"/>
              <a:ea typeface="Montserrat"/>
              <a:cs typeface="Montserrat"/>
              <a:sym typeface="Montserrat"/>
            </a:endParaRPr>
          </a:p>
          <a:p>
            <a:pPr algn="ctr" defTabSz="1219170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</a:pPr>
            <a:endParaRPr sz="1733" kern="0" dirty="0">
              <a:solidFill>
                <a:srgbClr val="000000"/>
              </a:solidFill>
              <a:latin typeface="Cera Pro" pitchFamily="2" charset="0"/>
              <a:cs typeface="Arial"/>
              <a:sym typeface="Arial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C32420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  <a:fontScheme name="Стандартная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18973</TotalTime>
  <Words>2200</Words>
  <Application>Microsoft Office PowerPoint</Application>
  <PresentationFormat>Широкоэкранный</PresentationFormat>
  <Paragraphs>231</Paragraphs>
  <Slides>19</Slides>
  <Notes>16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12</vt:i4>
      </vt:variant>
      <vt:variant>
        <vt:lpstr>Тема</vt:lpstr>
      </vt:variant>
      <vt:variant>
        <vt:i4>3</vt:i4>
      </vt:variant>
      <vt:variant>
        <vt:lpstr>Заголовки слайдов</vt:lpstr>
      </vt:variant>
      <vt:variant>
        <vt:i4>19</vt:i4>
      </vt:variant>
    </vt:vector>
  </HeadingPairs>
  <TitlesOfParts>
    <vt:vector size="34" baseType="lpstr">
      <vt:lpstr>Arial</vt:lpstr>
      <vt:lpstr>Bebas Neue Bold</vt:lpstr>
      <vt:lpstr>Calibri</vt:lpstr>
      <vt:lpstr>Calibri Light</vt:lpstr>
      <vt:lpstr>Cera Pro</vt:lpstr>
      <vt:lpstr>Montserrat</vt:lpstr>
      <vt:lpstr>Montserrat Medium</vt:lpstr>
      <vt:lpstr>Montserrat SemiBold</vt:lpstr>
      <vt:lpstr>Proxima Nova Light</vt:lpstr>
      <vt:lpstr>Proxima Nova Rg</vt:lpstr>
      <vt:lpstr>Times New Roman</vt:lpstr>
      <vt:lpstr>Wingdings</vt:lpstr>
      <vt:lpstr>Simple Light</vt:lpstr>
      <vt:lpstr>2_Simple Light</vt:lpstr>
      <vt:lpstr>Тема Office</vt:lpstr>
      <vt:lpstr>НАПИТКИ НА ОСНОВЕ ЗЕРНА, ОРЕХОВ, КОКОСА КАК РАСТИТЕЛЬНЫЕ «АНАЛОГИ МОЛОКА». ВОПРОСЫ ТЕХНИЧЕСКОГО РЕГУЛИРОВАНИЯ  </vt:lpstr>
      <vt:lpstr>СОЮЗНАПИТКИ</vt:lpstr>
      <vt:lpstr>КАТЕГОРИИ ПРОДУКЦИИ, ОТНОСЯЩИЕСЯ  К ДЕЯТЕЛЬНОСТИ СОЮЗНАПИТКИ</vt:lpstr>
      <vt:lpstr>Презентация PowerPoint</vt:lpstr>
      <vt:lpstr>70%</vt:lpstr>
      <vt:lpstr>НАПИТКИ НА ОСНОВЕ ЗЕРНА, ОРЕХОВ, КОКОСА  СИТУАЦИЯ НА РЫНКЕ </vt:lpstr>
      <vt:lpstr>Потребительские предпочтения центр изучения потребительского поведения</vt:lpstr>
      <vt:lpstr>Презентация PowerPoint</vt:lpstr>
      <vt:lpstr>потребительские предпочтения опрос на портале Роскачества </vt:lpstr>
      <vt:lpstr>ВКУСЫ РАСТИТЕЛЬНЫХ НАПИТКОВ</vt:lpstr>
      <vt:lpstr>НАПИТКИ НА ОСНОВЕ ЗЕРНА ОРЕХОВ, КОКОСА  ВОПРОСЫ ТЕХНИЧЕСКОГО РЕГУЛИРОВАНИЯ</vt:lpstr>
      <vt:lpstr> ВОПРОС 1. ПОЗИЦИОНИРОВАНИЕ И ВИД ПИЩЕВОГО ПРОДУКТА</vt:lpstr>
      <vt:lpstr> ВОПРОС 1. ПОЗИЦИОНИРОВАНИЕ И ВИД ПИЩЕВОГО ПРОДУКТА</vt:lpstr>
      <vt:lpstr> ВОПРОС 1. ПОЗИЦИОНИРОВАНИЕ И ВИД ПИЩЕВОГО ПРОДУКТА</vt:lpstr>
      <vt:lpstr> ВОПРОС 1. ПОЗИЦИОНИРОВАНИЕ И ВИД ПИЩЕВОГО ПРОДУКТА</vt:lpstr>
      <vt:lpstr> ВОПРОС 2. ОТЛИЧИТЕЛЬНЫЕ ПРИЗНАКИ</vt:lpstr>
      <vt:lpstr> ВОПРОС 3. ПОКАЗАТЕЛИ БЕЗОПАСНОСТИ И РАЗРЕШЕННЫЕ ДОБАВКИ</vt:lpstr>
      <vt:lpstr> ВОПРОС 4. МЕТОДЫ ИССЛЕДОВАНИЙ</vt:lpstr>
      <vt:lpstr>Презентация PowerPoint</vt:lpstr>
    </vt:vector>
  </TitlesOfParts>
  <Company>RSPS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Ludmila</dc:creator>
  <cp:lastModifiedBy>Людмила</cp:lastModifiedBy>
  <cp:revision>1738</cp:revision>
  <dcterms:created xsi:type="dcterms:W3CDTF">2011-05-23T10:38:04Z</dcterms:created>
  <dcterms:modified xsi:type="dcterms:W3CDTF">2022-05-16T08:30:01Z</dcterms:modified>
</cp:coreProperties>
</file>