
<file path=[Content_Types].xml><?xml version="1.0" encoding="utf-8"?>
<Types xmlns="http://schemas.openxmlformats.org/package/2006/content-types">
  <Default Extension="mov" ContentType="video/unknown"/>
  <Default Extension="mp4" ContentType="video/unknown"/>
  <Default Extension="wmf" ContentType="image/x-wmf"/>
  <Default Extension="png" ContentType="image/png"/>
  <Default Extension="jpg" ContentType="image/jpeg"/>
  <Default Extension="jpeg" ContentType="image/jpeg"/>
  <Default Extension="xml" ContentType="application/xml"/>
  <Default Extension="rels" ContentType="application/vnd.openxmlformats-package.relationships+xml"/>
  <Default Extension="bin" ContentType="application/vnd.openxmlformats-officedocument.oleObject"/>
  <Override PartName="/ppt/notesSlides/notesSlide2.xml" ContentType="application/vnd.openxmlformats-officedocument.presentationml.notesSlide+xml"/>
  <Override PartName="/ppt/notesSlides/notesSlide1.xml" ContentType="application/vnd.openxmlformats-officedocument.presentationml.notesSlide+xml"/>
  <Override PartName="/ppt/slides/slide11.xml" ContentType="application/vnd.openxmlformats-officedocument.presentationml.slide+xml"/>
  <Override PartName="/ppt/slides/slide10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8.xml" ContentType="application/vnd.openxmlformats-officedocument.presentationml.slide+xml"/>
  <Override PartName="/ppt/slideLayouts/slideLayout9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8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s/slide9.xml" ContentType="application/vnd.openxmlformats-officedocument.presentationml.slide+xml"/>
  <Override PartName="/ppt/slideLayouts/slideLayout2.xml" ContentType="application/vnd.openxmlformats-officedocument.presentationml.slideLayout+xml"/>
  <Override PartName="/ppt/slides/slide5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7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1.xml" ContentType="application/vnd.openxmlformats-officedocument.presentationml.slideMaster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2.xml" ContentType="application/vnd.openxmlformats-officedocument.presentationml.slide+xml"/>
  <Override PartName="/ppt/viewProps.xml" ContentType="application/vnd.openxmlformats-officedocument.presentationml.viewProps+xml"/>
  <Override PartName="/ppt/slideLayouts/slideLayout6.xml" ContentType="application/vnd.openxmlformats-officedocument.presentationml.slideLayout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</Types>
</file>

<file path=_rels/.rels><?xml version="1.0" encoding="UTF-8" standalone="yes"?><Relationships xmlns="http://schemas.openxmlformats.org/package/2006/relationships"><Relationship Id="rId3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autoCompressPictures="0" saveSubsetFonts="1">
  <p:sldMasterIdLst>
    <p:sldMasterId id="2147483648" r:id="rId1"/>
  </p:sldMasterIdLst>
  <p:notesMasterIdLst>
    <p:notesMasterId r:id="rId15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12192000" cy="6858000"/>
  <p:notesSz cx="12192000" cy="6858000"/>
  <p:defaultTextStyle>
    <a:defPPr>
      <a:defRPr/>
    </a:defPPr>
    <a:lvl1pPr marL="0" algn="l" defTabSz="914400">
      <a:defRPr sz="18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>
      <a:defRPr sz="18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>
      <a:defRPr sz="18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>
      <a:defRPr sz="18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>
      <a:defRPr sz="18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>
      <a:defRPr sz="18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>
      <a:defRPr sz="18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>
      <a:defRPr sz="18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>
      <a:defRPr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236" y="-90"/>
      </p:cViewPr>
      <p:guideLst>
        <p:guide pos="2160" orient="horz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theme" Target="theme/theme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notesMaster" Target="notesMasters/notesMaster1.xml"/><Relationship Id="rId16" Type="http://schemas.openxmlformats.org/officeDocument/2006/relationships/presProps" Target="presProps.xml" /><Relationship Id="rId17" Type="http://schemas.openxmlformats.org/officeDocument/2006/relationships/tableStyles" Target="tableStyles.xml" /><Relationship Id="rId18" Type="http://schemas.openxmlformats.org/officeDocument/2006/relationships/viewProps" Target="viewProps.xml" /></Relationships>
</file>

<file path=ppt/notesMasters/_rels/notes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 name="">
    <p:bg>
      <p:bgRef idx="1001">
        <a:schemeClr val="bg1"/>
      </p:bgRef>
    </p:bg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Header Placeholder 1" hidden="0"/>
          <p:cNvSpPr>
            <a:spLocks noGrp="1"/>
          </p:cNvSpPr>
          <p:nvPr isPhoto="0" userDrawn="0">
            <p:ph type="hdr" sz="quarter" hasCustomPrompt="0"/>
          </p:nvPr>
        </p:nvSpPr>
        <p:spPr bwMode="auto"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/>
          </a:p>
        </p:txBody>
      </p:sp>
      <p:sp>
        <p:nvSpPr>
          <p:cNvPr id="3" name="Date Placeholder 2" hidden="0"/>
          <p:cNvSpPr>
            <a:spLocks noGrp="1"/>
          </p:cNvSpPr>
          <p:nvPr isPhoto="0" userDrawn="0">
            <p:ph type="dt" idx="1" hasCustomPrompt="0"/>
          </p:nvPr>
        </p:nvSpPr>
        <p:spPr bwMode="auto"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A9BCBD1-8199-BE4D-BFF5-608EA1DF8688}" type="datetimeFigureOut">
              <a:rPr/>
              <a:t/>
            </a:fld>
            <a:endParaRPr/>
          </a:p>
        </p:txBody>
      </p:sp>
      <p:sp>
        <p:nvSpPr>
          <p:cNvPr id="4" name="Slide Image Placeholder 3" hidden="0"/>
          <p:cNvSpPr>
            <a:spLocks noChangeAspect="1" noGrp="1" noRot="1"/>
          </p:cNvSpPr>
          <p:nvPr isPhoto="0" userDrawn="0">
            <p:ph type="sldImg" idx="2" hasCustomPrompt="0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>
              <a:defRPr/>
            </a:pPr>
            <a:endParaRPr/>
          </a:p>
        </p:txBody>
      </p:sp>
      <p:sp>
        <p:nvSpPr>
          <p:cNvPr id="5" name="Notes Placeholder 4" hidden="0"/>
          <p:cNvSpPr>
            <a:spLocks noGrp="1"/>
          </p:cNvSpPr>
          <p:nvPr isPhoto="0" userDrawn="0">
            <p:ph type="body" sz="quarter" idx="3" hasCustomPrompt="0"/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  <a:endParaRPr/>
          </a:p>
        </p:txBody>
      </p:sp>
      <p:sp>
        <p:nvSpPr>
          <p:cNvPr id="6" name="Footer Placeholder 5" hidden="0"/>
          <p:cNvSpPr>
            <a:spLocks noGrp="1"/>
          </p:cNvSpPr>
          <p:nvPr isPhoto="0" userDrawn="0">
            <p:ph type="ftr" sz="quarter" idx="4" hasCustomPrompt="0"/>
          </p:nvPr>
        </p:nvSpPr>
        <p:spPr bwMode="auto"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6" hidden="0"/>
          <p:cNvSpPr>
            <a:spLocks noGrp="1"/>
          </p:cNvSpPr>
          <p:nvPr isPhoto="0" userDrawn="0">
            <p:ph type="sldNum" sz="quarter" idx="5" hasCustomPrompt="0"/>
          </p:nvPr>
        </p:nvSpPr>
        <p:spPr bwMode="auto"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34E9D72A-A505-9B41-AC23-42404A140533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>
      <a:defRPr sz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>
      <a:defRPr sz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>
      <a:defRPr sz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>
      <a:defRPr sz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>
      <a:defRPr sz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>
      <a:defRPr sz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>
      <a:defRPr sz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>
      <a:defRPr sz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>
      <a:defRPr sz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 ?>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 ?>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 hidden="0"/>
          <p:cNvSpPr>
            <a:spLocks noChangeAspect="1" noGrp="1" noRot="1"/>
          </p:cNvSpPr>
          <p:nvPr isPhoto="0" userDrawn="0">
            <p:ph type="sldImg" hasCustomPrompt="0"/>
          </p:nvPr>
        </p:nvSpPr>
        <p:spPr bwMode="auto"/>
      </p:sp>
      <p:sp>
        <p:nvSpPr>
          <p:cNvPr id="3" name="Notes Placeholder 2" hidden="0"/>
          <p:cNvSpPr>
            <a:spLocks noGrp="1"/>
          </p:cNvSpPr>
          <p:nvPr isPhoto="0" userDrawn="0">
            <p:ph type="body" idx="1" hasCustomPrompt="0"/>
          </p:nvPr>
        </p:nvSpPr>
        <p:spPr bwMode="auto"/>
        <p:txBody>
          <a:bodyPr/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ru-RU"/>
              <a:t>С 2017 проект ФАО/ЕБРР </a:t>
            </a:r>
            <a:endParaRPr/>
          </a:p>
        </p:txBody>
      </p:sp>
      <p:sp>
        <p:nvSpPr>
          <p:cNvPr id="4" name="Slide Number Placeholder 3" hidden="0"/>
          <p:cNvSpPr>
            <a:spLocks noGrp="1"/>
          </p:cNvSpPr>
          <p:nvPr isPhoto="0" userDrawn="0">
            <p:ph type="sldNum" sz="quarter" idx="5" hasCustomPrompt="0"/>
          </p:nvPr>
        </p:nvSpPr>
        <p:spPr bwMode="auto"/>
        <p:txBody>
          <a:bodyPr/>
          <a:lstStyle/>
          <a:p>
            <a:pPr>
              <a:defRPr/>
            </a:pPr>
            <a:fld id="{34E9D72A-A505-9B41-AC23-42404A140533}" type="slidenum">
              <a:rPr/>
              <a:t/>
            </a:fld>
            <a:endParaRPr/>
          </a:p>
        </p:txBody>
      </p:sp>
    </p:spTree>
  </p:cSld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 hidden="0"/>
          <p:cNvSpPr>
            <a:spLocks noChangeAspect="1" noGrp="1" noRot="1"/>
          </p:cNvSpPr>
          <p:nvPr isPhoto="0" userDrawn="0">
            <p:ph type="sldImg" hasCustomPrompt="0"/>
          </p:nvPr>
        </p:nvSpPr>
        <p:spPr bwMode="auto"/>
      </p:sp>
      <p:sp>
        <p:nvSpPr>
          <p:cNvPr id="3" name="Notes Placeholder 2" hidden="0"/>
          <p:cNvSpPr>
            <a:spLocks noGrp="1"/>
          </p:cNvSpPr>
          <p:nvPr isPhoto="0" userDrawn="0">
            <p:ph type="body" idx="1" hasCustomPrompt="0"/>
          </p:nvPr>
        </p:nvSpPr>
        <p:spPr bwMode="auto"/>
        <p:txBody>
          <a:bodyPr/>
          <a:lstStyle/>
          <a:p>
            <a:pPr marL="0" indent="0">
              <a:buNone/>
              <a:defRPr/>
            </a:pPr>
            <a:r>
              <a:rPr lang="ru-RU"/>
              <a:t>Плакаты </a:t>
            </a:r>
            <a:endParaRPr/>
          </a:p>
          <a:p>
            <a:pPr marL="0" indent="0">
              <a:buNone/>
              <a:defRPr/>
            </a:pPr>
            <a:r>
              <a:rPr lang="ru-RU"/>
              <a:t>Методички </a:t>
            </a:r>
            <a:endParaRPr/>
          </a:p>
          <a:p>
            <a:pPr marL="0" indent="0">
              <a:buNone/>
              <a:defRPr/>
            </a:pPr>
            <a:r>
              <a:rPr lang="ru-RU"/>
              <a:t>Видео-ролики</a:t>
            </a:r>
            <a:endParaRPr/>
          </a:p>
          <a:p>
            <a:pPr marL="0" indent="0">
              <a:buNone/>
              <a:defRPr/>
            </a:pPr>
            <a:r>
              <a:rPr lang="ru-RU"/>
              <a:t>Анимация</a:t>
            </a:r>
            <a:endParaRPr/>
          </a:p>
          <a:p>
            <a:pPr>
              <a:defRPr/>
            </a:pPr>
            <a:endParaRPr/>
          </a:p>
        </p:txBody>
      </p:sp>
      <p:sp>
        <p:nvSpPr>
          <p:cNvPr id="4" name="Slide Number Placeholder 3" hidden="0"/>
          <p:cNvSpPr>
            <a:spLocks noGrp="1"/>
          </p:cNvSpPr>
          <p:nvPr isPhoto="0" userDrawn="0">
            <p:ph type="sldNum" sz="quarter" idx="5" hasCustomPrompt="0"/>
          </p:nvPr>
        </p:nvSpPr>
        <p:spPr bwMode="auto"/>
        <p:txBody>
          <a:bodyPr/>
          <a:lstStyle/>
          <a:p>
            <a:pPr>
              <a:defRPr/>
            </a:pPr>
            <a:fld id="{34E9D72A-A505-9B41-AC23-42404A140533}" type="slidenum">
              <a:rPr/>
              <a:t/>
            </a:fld>
            <a:endParaRPr/>
          </a:p>
        </p:txBody>
      </p:sp>
    </p:spTree>
  </p:cSld>
</p:notes>
</file>

<file path=ppt/slideLayouts/_rels/slideLayout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5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type="title" userDrawn="1">
  <p:cSld name="Title Slide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 hidden="0"/>
          <p:cNvSpPr>
            <a:spLocks noGrp="1"/>
          </p:cNvSpPr>
          <p:nvPr isPhoto="0" userDrawn="0">
            <p:ph type="ctrTitle" hasCustomPrompt="0"/>
          </p:nvPr>
        </p:nvSpPr>
        <p:spPr bwMode="auto"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>
              <a:defRPr/>
            </a:pPr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 hidden="0"/>
          <p:cNvSpPr>
            <a:spLocks noGrp="1"/>
          </p:cNvSpPr>
          <p:nvPr isPhoto="0" userDrawn="0">
            <p:ph type="subTitle" idx="1" hasCustomPrompt="0"/>
          </p:nvPr>
        </p:nvSpPr>
        <p:spPr bwMode="auto"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>
              <a:defRPr/>
            </a:pPr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 hidden="0"/>
          <p:cNvSpPr>
            <a:spLocks noGrp="1"/>
          </p:cNvSpPr>
          <p:nvPr isPhoto="0" userDrawn="0">
            <p:ph type="dt" sz="half" idx="10" hasCustomPrompt="0"/>
          </p:nvPr>
        </p:nvSpPr>
        <p:spPr bwMode="auto"/>
        <p:txBody>
          <a:bodyPr/>
          <a:lstStyle/>
          <a:p>
            <a:pPr>
              <a:defRPr/>
            </a:pPr>
            <a:fld id="{F2800106-997F-9343-ABC5-3E6E6EFDFA56}" type="datetimeFigureOut">
              <a:rPr/>
              <a:t/>
            </a:fld>
            <a:endParaRPr/>
          </a:p>
        </p:txBody>
      </p:sp>
      <p:sp>
        <p:nvSpPr>
          <p:cNvPr id="5" name="Footer Placeholder 4" hidden="0"/>
          <p:cNvSpPr>
            <a:spLocks noGrp="1"/>
          </p:cNvSpPr>
          <p:nvPr isPhoto="0" userDrawn="0">
            <p:ph type="ftr" sz="quarter" idx="11" hasCustomPrompt="0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6" name="Slide Number Placeholder 5" hidden="0"/>
          <p:cNvSpPr>
            <a:spLocks noGrp="1"/>
          </p:cNvSpPr>
          <p:nvPr isPhoto="0" userDrawn="0">
            <p:ph type="sldNum" sz="quarter" idx="12" hasCustomPrompt="0"/>
          </p:nvPr>
        </p:nvSpPr>
        <p:spPr bwMode="auto"/>
        <p:txBody>
          <a:bodyPr/>
          <a:lstStyle/>
          <a:p>
            <a:pPr>
              <a:defRPr/>
            </a:pPr>
            <a:fld id="{7797438B-6B02-434E-BC09-E818D87963FE}" type="slidenum">
              <a:rPr/>
              <a:t/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type="obj" userDrawn="1">
  <p:cSld name="Title and Content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 hidden="0"/>
          <p:cNvSpPr>
            <a:spLocks noGrp="1"/>
          </p:cNvSpPr>
          <p:nvPr isPhoto="0" userDrawn="0">
            <p:ph type="title" hasCustomPrompt="0"/>
          </p:nvPr>
        </p:nvSpPr>
        <p:spPr bwMode="auto"/>
        <p:txBody>
          <a:bodyPr/>
          <a:lstStyle/>
          <a:p>
            <a:pPr>
              <a:defRPr/>
            </a:pPr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 hidden="0"/>
          <p:cNvSpPr>
            <a:spLocks noGrp="1"/>
          </p:cNvSpPr>
          <p:nvPr isPhoto="0" userDrawn="0">
            <p:ph idx="1" hasCustomPrompt="0"/>
          </p:nvPr>
        </p:nvSpPr>
        <p:spPr bwMode="auto"/>
        <p:txBody>
          <a:bodyPr/>
          <a:lstStyle/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  <a:endParaRPr/>
          </a:p>
        </p:txBody>
      </p:sp>
      <p:sp>
        <p:nvSpPr>
          <p:cNvPr id="4" name="Date Placeholder 3" hidden="0"/>
          <p:cNvSpPr>
            <a:spLocks noGrp="1"/>
          </p:cNvSpPr>
          <p:nvPr isPhoto="0" userDrawn="0">
            <p:ph type="dt" sz="half" idx="10" hasCustomPrompt="0"/>
          </p:nvPr>
        </p:nvSpPr>
        <p:spPr bwMode="auto"/>
        <p:txBody>
          <a:bodyPr/>
          <a:lstStyle/>
          <a:p>
            <a:pPr>
              <a:defRPr/>
            </a:pPr>
            <a:fld id="{F2800106-997F-9343-ABC5-3E6E6EFDFA56}" type="datetimeFigureOut">
              <a:rPr/>
              <a:t/>
            </a:fld>
            <a:endParaRPr/>
          </a:p>
        </p:txBody>
      </p:sp>
      <p:sp>
        <p:nvSpPr>
          <p:cNvPr id="5" name="Footer Placeholder 4" hidden="0"/>
          <p:cNvSpPr>
            <a:spLocks noGrp="1"/>
          </p:cNvSpPr>
          <p:nvPr isPhoto="0" userDrawn="0">
            <p:ph type="ftr" sz="quarter" idx="11" hasCustomPrompt="0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6" name="Slide Number Placeholder 5" hidden="0"/>
          <p:cNvSpPr>
            <a:spLocks noGrp="1"/>
          </p:cNvSpPr>
          <p:nvPr isPhoto="0" userDrawn="0">
            <p:ph type="sldNum" sz="quarter" idx="12" hasCustomPrompt="0"/>
          </p:nvPr>
        </p:nvSpPr>
        <p:spPr bwMode="auto"/>
        <p:txBody>
          <a:bodyPr/>
          <a:lstStyle/>
          <a:p>
            <a:pPr>
              <a:defRPr/>
            </a:pPr>
            <a:fld id="{7797438B-6B02-434E-BC09-E818D87963FE}" type="slidenum">
              <a:rPr/>
              <a:t/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type="secHead" userDrawn="1">
  <p:cSld name="Section Header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 hidden="0"/>
          <p:cNvSpPr>
            <a:spLocks noGrp="1"/>
          </p:cNvSpPr>
          <p:nvPr isPhoto="0" userDrawn="0">
            <p:ph type="title" hasCustomPrompt="0"/>
          </p:nvPr>
        </p:nvSpPr>
        <p:spPr bwMode="auto"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pPr>
              <a:defRPr/>
            </a:pPr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 hidden="0"/>
          <p:cNvSpPr>
            <a:spLocks noGrp="1"/>
          </p:cNvSpPr>
          <p:nvPr isPhoto="0" userDrawn="0">
            <p:ph type="body" idx="1" hasCustomPrompt="0"/>
          </p:nvPr>
        </p:nvSpPr>
        <p:spPr bwMode="auto"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>
              <a:defRPr/>
            </a:pPr>
            <a:r>
              <a:rPr lang="en-GB"/>
              <a:t>Click to edit Master text styles</a:t>
            </a:r>
            <a:endParaRPr/>
          </a:p>
        </p:txBody>
      </p:sp>
      <p:sp>
        <p:nvSpPr>
          <p:cNvPr id="4" name="Date Placeholder 3" hidden="0"/>
          <p:cNvSpPr>
            <a:spLocks noGrp="1"/>
          </p:cNvSpPr>
          <p:nvPr isPhoto="0" userDrawn="0">
            <p:ph type="dt" sz="half" idx="10" hasCustomPrompt="0"/>
          </p:nvPr>
        </p:nvSpPr>
        <p:spPr bwMode="auto"/>
        <p:txBody>
          <a:bodyPr/>
          <a:lstStyle/>
          <a:p>
            <a:pPr>
              <a:defRPr/>
            </a:pPr>
            <a:fld id="{F2800106-997F-9343-ABC5-3E6E6EFDFA56}" type="datetimeFigureOut">
              <a:rPr/>
              <a:t/>
            </a:fld>
            <a:endParaRPr/>
          </a:p>
        </p:txBody>
      </p:sp>
      <p:sp>
        <p:nvSpPr>
          <p:cNvPr id="5" name="Footer Placeholder 4" hidden="0"/>
          <p:cNvSpPr>
            <a:spLocks noGrp="1"/>
          </p:cNvSpPr>
          <p:nvPr isPhoto="0" userDrawn="0">
            <p:ph type="ftr" sz="quarter" idx="11" hasCustomPrompt="0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6" name="Slide Number Placeholder 5" hidden="0"/>
          <p:cNvSpPr>
            <a:spLocks noGrp="1"/>
          </p:cNvSpPr>
          <p:nvPr isPhoto="0" userDrawn="0">
            <p:ph type="sldNum" sz="quarter" idx="12" hasCustomPrompt="0"/>
          </p:nvPr>
        </p:nvSpPr>
        <p:spPr bwMode="auto"/>
        <p:txBody>
          <a:bodyPr/>
          <a:lstStyle/>
          <a:p>
            <a:pPr>
              <a:defRPr/>
            </a:pPr>
            <a:fld id="{7797438B-6B02-434E-BC09-E818D87963FE}" type="slidenum">
              <a:rPr/>
              <a:t/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type="twoObj" userDrawn="1">
  <p:cSld name="Two Content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 hidden="0"/>
          <p:cNvSpPr>
            <a:spLocks noGrp="1"/>
          </p:cNvSpPr>
          <p:nvPr isPhoto="0" userDrawn="0">
            <p:ph type="title" hasCustomPrompt="0"/>
          </p:nvPr>
        </p:nvSpPr>
        <p:spPr bwMode="auto">
          <a:xfrm>
            <a:off x="838200" y="365126"/>
            <a:ext cx="10515600" cy="666506"/>
          </a:xfrm>
        </p:spPr>
        <p:txBody>
          <a:bodyPr/>
          <a:lstStyle>
            <a:lvl1pPr>
              <a:defRPr>
                <a:solidFill>
                  <a:srgbClr val="50AEBF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 hidden="0"/>
          <p:cNvSpPr>
            <a:spLocks noGrp="1"/>
          </p:cNvSpPr>
          <p:nvPr isPhoto="0" userDrawn="0">
            <p:ph sz="half" idx="1" hasCustomPrompt="0"/>
          </p:nvPr>
        </p:nvSpPr>
        <p:spPr bwMode="auto">
          <a:xfrm>
            <a:off x="838200" y="1825625"/>
            <a:ext cx="5181600" cy="4351338"/>
          </a:xfrm>
        </p:spPr>
        <p:txBody>
          <a:bodyPr/>
          <a:lstStyle/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  <a:endParaRPr/>
          </a:p>
        </p:txBody>
      </p:sp>
      <p:sp>
        <p:nvSpPr>
          <p:cNvPr id="4" name="Content Placeholder 3" hidden="0"/>
          <p:cNvSpPr>
            <a:spLocks noGrp="1"/>
          </p:cNvSpPr>
          <p:nvPr isPhoto="0" userDrawn="0">
            <p:ph sz="half" idx="2" hasCustomPrompt="0"/>
          </p:nvPr>
        </p:nvSpPr>
        <p:spPr bwMode="auto">
          <a:xfrm>
            <a:off x="6172200" y="1825625"/>
            <a:ext cx="5181600" cy="4351338"/>
          </a:xfrm>
        </p:spPr>
        <p:txBody>
          <a:bodyPr/>
          <a:lstStyle/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  <a:endParaRPr/>
          </a:p>
        </p:txBody>
      </p:sp>
      <p:pic>
        <p:nvPicPr>
          <p:cNvPr id="8" name="Picture 7" descr="Logo&#10;&#10;Description automatically generated" hidden="0"/>
          <p:cNvPicPr>
            <a:picLocks noChangeAspect="1"/>
          </p:cNvPicPr>
          <p:nvPr isPhoto="0" userDrawn="1"/>
        </p:nvPicPr>
        <p:blipFill>
          <a:blip r:embed="rId2"/>
          <a:stretch/>
        </p:blipFill>
        <p:spPr bwMode="auto">
          <a:xfrm>
            <a:off x="11068050" y="199495"/>
            <a:ext cx="990600" cy="922867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type="twoTxTwoObj" userDrawn="1">
  <p:cSld name="Comparison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 hidden="0"/>
          <p:cNvSpPr>
            <a:spLocks noGrp="1"/>
          </p:cNvSpPr>
          <p:nvPr isPhoto="0" userDrawn="0">
            <p:ph type="title" hasCustomPrompt="0"/>
          </p:nvPr>
        </p:nvSpPr>
        <p:spPr bwMode="auto">
          <a:xfrm>
            <a:off x="839788" y="365125"/>
            <a:ext cx="10515600" cy="1325563"/>
          </a:xfrm>
        </p:spPr>
        <p:txBody>
          <a:bodyPr/>
          <a:lstStyle/>
          <a:p>
            <a:pPr>
              <a:defRPr/>
            </a:pPr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 hidden="0"/>
          <p:cNvSpPr>
            <a:spLocks noGrp="1"/>
          </p:cNvSpPr>
          <p:nvPr isPhoto="0" userDrawn="0">
            <p:ph type="body" idx="1" hasCustomPrompt="0"/>
          </p:nvPr>
        </p:nvSpPr>
        <p:spPr bwMode="auto"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defRPr/>
            </a:pPr>
            <a:r>
              <a:rPr lang="en-GB"/>
              <a:t>Click to edit Master text styles</a:t>
            </a:r>
            <a:endParaRPr/>
          </a:p>
        </p:txBody>
      </p:sp>
      <p:sp>
        <p:nvSpPr>
          <p:cNvPr id="4" name="Content Placeholder 3" hidden="0"/>
          <p:cNvSpPr>
            <a:spLocks noGrp="1"/>
          </p:cNvSpPr>
          <p:nvPr isPhoto="0" userDrawn="0">
            <p:ph sz="half" idx="2" hasCustomPrompt="0"/>
          </p:nvPr>
        </p:nvSpPr>
        <p:spPr bwMode="auto">
          <a:xfrm>
            <a:off x="839788" y="2505074"/>
            <a:ext cx="5157787" cy="3684588"/>
          </a:xfrm>
        </p:spPr>
        <p:txBody>
          <a:bodyPr/>
          <a:lstStyle/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  <a:endParaRPr/>
          </a:p>
        </p:txBody>
      </p:sp>
      <p:sp>
        <p:nvSpPr>
          <p:cNvPr id="5" name="Text Placeholder 4" hidden="0"/>
          <p:cNvSpPr>
            <a:spLocks noGrp="1"/>
          </p:cNvSpPr>
          <p:nvPr isPhoto="0" userDrawn="0">
            <p:ph type="body" sz="quarter" idx="3" hasCustomPrompt="0"/>
          </p:nvPr>
        </p:nvSpPr>
        <p:spPr bwMode="auto"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defRPr/>
            </a:pPr>
            <a:r>
              <a:rPr lang="en-GB"/>
              <a:t>Click to edit Master text styles</a:t>
            </a:r>
            <a:endParaRPr/>
          </a:p>
        </p:txBody>
      </p:sp>
      <p:sp>
        <p:nvSpPr>
          <p:cNvPr id="6" name="Content Placeholder 5" hidden="0"/>
          <p:cNvSpPr>
            <a:spLocks noGrp="1"/>
          </p:cNvSpPr>
          <p:nvPr isPhoto="0" userDrawn="0">
            <p:ph sz="quarter" idx="4" hasCustomPrompt="0"/>
          </p:nvPr>
        </p:nvSpPr>
        <p:spPr bwMode="auto">
          <a:xfrm>
            <a:off x="6172200" y="2505074"/>
            <a:ext cx="5183188" cy="3684588"/>
          </a:xfrm>
        </p:spPr>
        <p:txBody>
          <a:bodyPr/>
          <a:lstStyle/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  <a:endParaRPr/>
          </a:p>
        </p:txBody>
      </p:sp>
      <p:sp>
        <p:nvSpPr>
          <p:cNvPr id="7" name="Date Placeholder 6" hidden="0"/>
          <p:cNvSpPr>
            <a:spLocks noGrp="1"/>
          </p:cNvSpPr>
          <p:nvPr isPhoto="0" userDrawn="0">
            <p:ph type="dt" sz="half" idx="10" hasCustomPrompt="0"/>
          </p:nvPr>
        </p:nvSpPr>
        <p:spPr bwMode="auto"/>
        <p:txBody>
          <a:bodyPr/>
          <a:lstStyle/>
          <a:p>
            <a:pPr>
              <a:defRPr/>
            </a:pPr>
            <a:fld id="{F2800106-997F-9343-ABC5-3E6E6EFDFA56}" type="datetimeFigureOut">
              <a:rPr/>
              <a:t/>
            </a:fld>
            <a:endParaRPr/>
          </a:p>
        </p:txBody>
      </p:sp>
      <p:sp>
        <p:nvSpPr>
          <p:cNvPr id="8" name="Footer Placeholder 7" hidden="0"/>
          <p:cNvSpPr>
            <a:spLocks noGrp="1"/>
          </p:cNvSpPr>
          <p:nvPr isPhoto="0" userDrawn="0">
            <p:ph type="ftr" sz="quarter" idx="11" hasCustomPrompt="0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9" name="Slide Number Placeholder 8" hidden="0"/>
          <p:cNvSpPr>
            <a:spLocks noGrp="1"/>
          </p:cNvSpPr>
          <p:nvPr isPhoto="0" userDrawn="0">
            <p:ph type="sldNum" sz="quarter" idx="12" hasCustomPrompt="0"/>
          </p:nvPr>
        </p:nvSpPr>
        <p:spPr bwMode="auto"/>
        <p:txBody>
          <a:bodyPr/>
          <a:lstStyle/>
          <a:p>
            <a:pPr>
              <a:defRPr/>
            </a:pPr>
            <a:fld id="{7797438B-6B02-434E-BC09-E818D87963FE}" type="slidenum">
              <a:rPr/>
              <a:t/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type="titleOnly" userDrawn="1">
  <p:cSld name="Title Only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 hidden="0"/>
          <p:cNvSpPr>
            <a:spLocks noGrp="1"/>
          </p:cNvSpPr>
          <p:nvPr isPhoto="0" userDrawn="0">
            <p:ph type="title" hasCustomPrompt="0"/>
          </p:nvPr>
        </p:nvSpPr>
        <p:spPr bwMode="auto"/>
        <p:txBody>
          <a:bodyPr/>
          <a:lstStyle/>
          <a:p>
            <a:pPr>
              <a:defRPr/>
            </a:pPr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 hidden="0"/>
          <p:cNvSpPr>
            <a:spLocks noGrp="1"/>
          </p:cNvSpPr>
          <p:nvPr isPhoto="0" userDrawn="0">
            <p:ph type="dt" sz="half" idx="10" hasCustomPrompt="0"/>
          </p:nvPr>
        </p:nvSpPr>
        <p:spPr bwMode="auto"/>
        <p:txBody>
          <a:bodyPr/>
          <a:lstStyle/>
          <a:p>
            <a:pPr>
              <a:defRPr/>
            </a:pPr>
            <a:fld id="{F2800106-997F-9343-ABC5-3E6E6EFDFA56}" type="datetimeFigureOut">
              <a:rPr/>
              <a:t/>
            </a:fld>
            <a:endParaRPr/>
          </a:p>
        </p:txBody>
      </p:sp>
      <p:sp>
        <p:nvSpPr>
          <p:cNvPr id="4" name="Footer Placeholder 3" hidden="0"/>
          <p:cNvSpPr>
            <a:spLocks noGrp="1"/>
          </p:cNvSpPr>
          <p:nvPr isPhoto="0" userDrawn="0">
            <p:ph type="ftr" sz="quarter" idx="11" hasCustomPrompt="0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5" name="Slide Number Placeholder 4" hidden="0"/>
          <p:cNvSpPr>
            <a:spLocks noGrp="1"/>
          </p:cNvSpPr>
          <p:nvPr isPhoto="0" userDrawn="0">
            <p:ph type="sldNum" sz="quarter" idx="12" hasCustomPrompt="0"/>
          </p:nvPr>
        </p:nvSpPr>
        <p:spPr bwMode="auto"/>
        <p:txBody>
          <a:bodyPr/>
          <a:lstStyle/>
          <a:p>
            <a:pPr>
              <a:defRPr/>
            </a:pPr>
            <a:fld id="{7797438B-6B02-434E-BC09-E818D87963FE}" type="slidenum">
              <a:rPr/>
              <a:t/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type="blank" userDrawn="1">
  <p:cSld name="Blank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Date Placeholder 1" hidden="0"/>
          <p:cNvSpPr>
            <a:spLocks noGrp="1"/>
          </p:cNvSpPr>
          <p:nvPr isPhoto="0" userDrawn="0">
            <p:ph type="dt" sz="half" idx="10" hasCustomPrompt="0"/>
          </p:nvPr>
        </p:nvSpPr>
        <p:spPr bwMode="auto"/>
        <p:txBody>
          <a:bodyPr/>
          <a:lstStyle/>
          <a:p>
            <a:pPr>
              <a:defRPr/>
            </a:pPr>
            <a:fld id="{F2800106-997F-9343-ABC5-3E6E6EFDFA56}" type="datetimeFigureOut">
              <a:rPr/>
              <a:t/>
            </a:fld>
            <a:endParaRPr/>
          </a:p>
        </p:txBody>
      </p:sp>
      <p:sp>
        <p:nvSpPr>
          <p:cNvPr id="3" name="Footer Placeholder 2" hidden="0"/>
          <p:cNvSpPr>
            <a:spLocks noGrp="1"/>
          </p:cNvSpPr>
          <p:nvPr isPhoto="0" userDrawn="0">
            <p:ph type="ftr" sz="quarter" idx="11" hasCustomPrompt="0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 hidden="0"/>
          <p:cNvSpPr>
            <a:spLocks noGrp="1"/>
          </p:cNvSpPr>
          <p:nvPr isPhoto="0" userDrawn="0">
            <p:ph type="sldNum" sz="quarter" idx="12" hasCustomPrompt="0"/>
          </p:nvPr>
        </p:nvSpPr>
        <p:spPr bwMode="auto"/>
        <p:txBody>
          <a:bodyPr/>
          <a:lstStyle/>
          <a:p>
            <a:pPr>
              <a:defRPr/>
            </a:pPr>
            <a:fld id="{7797438B-6B02-434E-BC09-E818D87963FE}" type="slidenum">
              <a:rPr/>
              <a:t/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type="objTx" userDrawn="1">
  <p:cSld name="Content with Caption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 hidden="0"/>
          <p:cNvSpPr>
            <a:spLocks noGrp="1"/>
          </p:cNvSpPr>
          <p:nvPr isPhoto="0" userDrawn="0">
            <p:ph type="title" hasCustomPrompt="0"/>
          </p:nvPr>
        </p:nvSpPr>
        <p:spPr bwMode="auto"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>
              <a:defRPr/>
            </a:pPr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 hidden="0"/>
          <p:cNvSpPr>
            <a:spLocks noGrp="1"/>
          </p:cNvSpPr>
          <p:nvPr isPhoto="0" userDrawn="0">
            <p:ph idx="1" hasCustomPrompt="0"/>
          </p:nvPr>
        </p:nvSpPr>
        <p:spPr bwMode="auto"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  <a:endParaRPr/>
          </a:p>
        </p:txBody>
      </p:sp>
      <p:sp>
        <p:nvSpPr>
          <p:cNvPr id="4" name="Text Placeholder 3" hidden="0"/>
          <p:cNvSpPr>
            <a:spLocks noGrp="1"/>
          </p:cNvSpPr>
          <p:nvPr isPhoto="0" userDrawn="0">
            <p:ph type="body" sz="half" idx="2" hasCustomPrompt="0"/>
          </p:nvPr>
        </p:nvSpPr>
        <p:spPr bwMode="auto"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>
              <a:defRPr/>
            </a:pPr>
            <a:r>
              <a:rPr lang="en-GB"/>
              <a:t>Click to edit Master text styles</a:t>
            </a:r>
            <a:endParaRPr/>
          </a:p>
        </p:txBody>
      </p:sp>
      <p:sp>
        <p:nvSpPr>
          <p:cNvPr id="5" name="Date Placeholder 4" hidden="0"/>
          <p:cNvSpPr>
            <a:spLocks noGrp="1"/>
          </p:cNvSpPr>
          <p:nvPr isPhoto="0" userDrawn="0">
            <p:ph type="dt" sz="half" idx="10" hasCustomPrompt="0"/>
          </p:nvPr>
        </p:nvSpPr>
        <p:spPr bwMode="auto"/>
        <p:txBody>
          <a:bodyPr/>
          <a:lstStyle/>
          <a:p>
            <a:pPr>
              <a:defRPr/>
            </a:pPr>
            <a:fld id="{F2800106-997F-9343-ABC5-3E6E6EFDFA56}" type="datetimeFigureOut">
              <a:rPr/>
              <a:t/>
            </a:fld>
            <a:endParaRPr/>
          </a:p>
        </p:txBody>
      </p:sp>
      <p:sp>
        <p:nvSpPr>
          <p:cNvPr id="6" name="Footer Placeholder 5" hidden="0"/>
          <p:cNvSpPr>
            <a:spLocks noGrp="1"/>
          </p:cNvSpPr>
          <p:nvPr isPhoto="0" userDrawn="0">
            <p:ph type="ftr" sz="quarter" idx="11" hasCustomPrompt="0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7" name="Slide Number Placeholder 6" hidden="0"/>
          <p:cNvSpPr>
            <a:spLocks noGrp="1"/>
          </p:cNvSpPr>
          <p:nvPr isPhoto="0" userDrawn="0">
            <p:ph type="sldNum" sz="quarter" idx="12" hasCustomPrompt="0"/>
          </p:nvPr>
        </p:nvSpPr>
        <p:spPr bwMode="auto"/>
        <p:txBody>
          <a:bodyPr/>
          <a:lstStyle/>
          <a:p>
            <a:pPr>
              <a:defRPr/>
            </a:pPr>
            <a:fld id="{7797438B-6B02-434E-BC09-E818D87963FE}" type="slidenum">
              <a:rPr/>
              <a:t/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type="picTx" userDrawn="1">
  <p:cSld name="Picture with Caption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 hidden="0"/>
          <p:cNvSpPr>
            <a:spLocks noGrp="1"/>
          </p:cNvSpPr>
          <p:nvPr isPhoto="0" userDrawn="0">
            <p:ph type="title" hasCustomPrompt="0"/>
          </p:nvPr>
        </p:nvSpPr>
        <p:spPr bwMode="auto"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>
              <a:defRPr/>
            </a:pPr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 hidden="0"/>
          <p:cNvSpPr>
            <a:spLocks noGrp="1"/>
          </p:cNvSpPr>
          <p:nvPr isPhoto="0" userDrawn="0">
            <p:ph type="pic" idx="1" hasCustomPrompt="0"/>
          </p:nvPr>
        </p:nvSpPr>
        <p:spPr bwMode="auto"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>
              <a:defRPr/>
            </a:pPr>
            <a:endParaRPr/>
          </a:p>
        </p:txBody>
      </p:sp>
      <p:sp>
        <p:nvSpPr>
          <p:cNvPr id="4" name="Text Placeholder 3" hidden="0"/>
          <p:cNvSpPr>
            <a:spLocks noGrp="1"/>
          </p:cNvSpPr>
          <p:nvPr isPhoto="0" userDrawn="0">
            <p:ph type="body" sz="half" idx="2" hasCustomPrompt="0"/>
          </p:nvPr>
        </p:nvSpPr>
        <p:spPr bwMode="auto"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>
              <a:defRPr/>
            </a:pPr>
            <a:r>
              <a:rPr lang="en-GB"/>
              <a:t>Click to edit Master text styles</a:t>
            </a:r>
            <a:endParaRPr/>
          </a:p>
        </p:txBody>
      </p:sp>
      <p:sp>
        <p:nvSpPr>
          <p:cNvPr id="5" name="Date Placeholder 4" hidden="0"/>
          <p:cNvSpPr>
            <a:spLocks noGrp="1"/>
          </p:cNvSpPr>
          <p:nvPr isPhoto="0" userDrawn="0">
            <p:ph type="dt" sz="half" idx="10" hasCustomPrompt="0"/>
          </p:nvPr>
        </p:nvSpPr>
        <p:spPr bwMode="auto"/>
        <p:txBody>
          <a:bodyPr/>
          <a:lstStyle/>
          <a:p>
            <a:pPr>
              <a:defRPr/>
            </a:pPr>
            <a:fld id="{F2800106-997F-9343-ABC5-3E6E6EFDFA56}" type="datetimeFigureOut">
              <a:rPr/>
              <a:t/>
            </a:fld>
            <a:endParaRPr/>
          </a:p>
        </p:txBody>
      </p:sp>
      <p:sp>
        <p:nvSpPr>
          <p:cNvPr id="6" name="Footer Placeholder 5" hidden="0"/>
          <p:cNvSpPr>
            <a:spLocks noGrp="1"/>
          </p:cNvSpPr>
          <p:nvPr isPhoto="0" userDrawn="0">
            <p:ph type="ftr" sz="quarter" idx="11" hasCustomPrompt="0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7" name="Slide Number Placeholder 6" hidden="0"/>
          <p:cNvSpPr>
            <a:spLocks noGrp="1"/>
          </p:cNvSpPr>
          <p:nvPr isPhoto="0" userDrawn="0">
            <p:ph type="sldNum" sz="quarter" idx="12" hasCustomPrompt="0"/>
          </p:nvPr>
        </p:nvSpPr>
        <p:spPr bwMode="auto"/>
        <p:txBody>
          <a:bodyPr/>
          <a:lstStyle/>
          <a:p>
            <a:pPr>
              <a:defRPr/>
            </a:pPr>
            <a:fld id="{7797438B-6B02-434E-BC09-E818D87963FE}" type="slidenum">
              <a:rPr/>
              <a:t/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type="vertTx" userDrawn="1">
  <p:cSld name="Title and Vertical Text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 hidden="0"/>
          <p:cNvSpPr>
            <a:spLocks noGrp="1"/>
          </p:cNvSpPr>
          <p:nvPr isPhoto="0" userDrawn="0">
            <p:ph type="title" hasCustomPrompt="0"/>
          </p:nvPr>
        </p:nvSpPr>
        <p:spPr bwMode="auto"/>
        <p:txBody>
          <a:bodyPr/>
          <a:lstStyle/>
          <a:p>
            <a:pPr>
              <a:defRPr/>
            </a:pPr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 hidden="0"/>
          <p:cNvSpPr>
            <a:spLocks noGrp="1"/>
          </p:cNvSpPr>
          <p:nvPr isPhoto="0" userDrawn="0">
            <p:ph type="body" orient="vert" idx="1" hasCustomPrompt="0"/>
          </p:nvPr>
        </p:nvSpPr>
        <p:spPr bwMode="auto"/>
        <p:txBody>
          <a:bodyPr vert="eaVert"/>
          <a:lstStyle/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  <a:endParaRPr/>
          </a:p>
        </p:txBody>
      </p:sp>
      <p:sp>
        <p:nvSpPr>
          <p:cNvPr id="4" name="Date Placeholder 3" hidden="0"/>
          <p:cNvSpPr>
            <a:spLocks noGrp="1"/>
          </p:cNvSpPr>
          <p:nvPr isPhoto="0" userDrawn="0">
            <p:ph type="dt" sz="half" idx="10" hasCustomPrompt="0"/>
          </p:nvPr>
        </p:nvSpPr>
        <p:spPr bwMode="auto"/>
        <p:txBody>
          <a:bodyPr/>
          <a:lstStyle/>
          <a:p>
            <a:pPr>
              <a:defRPr/>
            </a:pPr>
            <a:fld id="{F2800106-997F-9343-ABC5-3E6E6EFDFA56}" type="datetimeFigureOut">
              <a:rPr/>
              <a:t/>
            </a:fld>
            <a:endParaRPr/>
          </a:p>
        </p:txBody>
      </p:sp>
      <p:sp>
        <p:nvSpPr>
          <p:cNvPr id="5" name="Footer Placeholder 4" hidden="0"/>
          <p:cNvSpPr>
            <a:spLocks noGrp="1"/>
          </p:cNvSpPr>
          <p:nvPr isPhoto="0" userDrawn="0">
            <p:ph type="ftr" sz="quarter" idx="11" hasCustomPrompt="0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6" name="Slide Number Placeholder 5" hidden="0"/>
          <p:cNvSpPr>
            <a:spLocks noGrp="1"/>
          </p:cNvSpPr>
          <p:nvPr isPhoto="0" userDrawn="0">
            <p:ph type="sldNum" sz="quarter" idx="12" hasCustomPrompt="0"/>
          </p:nvPr>
        </p:nvSpPr>
        <p:spPr bwMode="auto"/>
        <p:txBody>
          <a:bodyPr/>
          <a:lstStyle/>
          <a:p>
            <a:pPr>
              <a:defRPr/>
            </a:pPr>
            <a:fld id="{7797438B-6B02-434E-BC09-E818D87963FE}" type="slidenum">
              <a:rPr/>
              <a:t/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type="vertTitleAndTx" userDrawn="1">
  <p:cSld name="Vertical Title and Text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Vertical Title 1" hidden="0"/>
          <p:cNvSpPr>
            <a:spLocks noGrp="1"/>
          </p:cNvSpPr>
          <p:nvPr isPhoto="0" userDrawn="0">
            <p:ph type="title" orient="vert" hasCustomPrompt="0"/>
          </p:nvPr>
        </p:nvSpPr>
        <p:spPr bwMode="auto">
          <a:xfrm>
            <a:off x="8724900" y="365125"/>
            <a:ext cx="2628900" cy="5811838"/>
          </a:xfrm>
        </p:spPr>
        <p:txBody>
          <a:bodyPr vert="eaVert"/>
          <a:lstStyle/>
          <a:p>
            <a:pPr>
              <a:defRPr/>
            </a:pPr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 hidden="0"/>
          <p:cNvSpPr>
            <a:spLocks noGrp="1"/>
          </p:cNvSpPr>
          <p:nvPr isPhoto="0" userDrawn="0">
            <p:ph type="body" orient="vert" idx="1" hasCustomPrompt="0"/>
          </p:nvPr>
        </p:nvSpPr>
        <p:spPr bwMode="auto">
          <a:xfrm>
            <a:off x="838200" y="365125"/>
            <a:ext cx="7734300" cy="5811838"/>
          </a:xfrm>
        </p:spPr>
        <p:txBody>
          <a:bodyPr vert="eaVert"/>
          <a:lstStyle/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  <a:endParaRPr/>
          </a:p>
        </p:txBody>
      </p:sp>
      <p:sp>
        <p:nvSpPr>
          <p:cNvPr id="4" name="Date Placeholder 3" hidden="0"/>
          <p:cNvSpPr>
            <a:spLocks noGrp="1"/>
          </p:cNvSpPr>
          <p:nvPr isPhoto="0" userDrawn="0">
            <p:ph type="dt" sz="half" idx="10" hasCustomPrompt="0"/>
          </p:nvPr>
        </p:nvSpPr>
        <p:spPr bwMode="auto"/>
        <p:txBody>
          <a:bodyPr/>
          <a:lstStyle/>
          <a:p>
            <a:pPr>
              <a:defRPr/>
            </a:pPr>
            <a:fld id="{F2800106-997F-9343-ABC5-3E6E6EFDFA56}" type="datetimeFigureOut">
              <a:rPr/>
              <a:t/>
            </a:fld>
            <a:endParaRPr/>
          </a:p>
        </p:txBody>
      </p:sp>
      <p:sp>
        <p:nvSpPr>
          <p:cNvPr id="5" name="Footer Placeholder 4" hidden="0"/>
          <p:cNvSpPr>
            <a:spLocks noGrp="1"/>
          </p:cNvSpPr>
          <p:nvPr isPhoto="0" userDrawn="0">
            <p:ph type="ftr" sz="quarter" idx="11" hasCustomPrompt="0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6" name="Slide Number Placeholder 5" hidden="0"/>
          <p:cNvSpPr>
            <a:spLocks noGrp="1"/>
          </p:cNvSpPr>
          <p:nvPr isPhoto="0" userDrawn="0">
            <p:ph type="sldNum" sz="quarter" idx="12" hasCustomPrompt="0"/>
          </p:nvPr>
        </p:nvSpPr>
        <p:spPr bwMode="auto"/>
        <p:txBody>
          <a:bodyPr/>
          <a:lstStyle/>
          <a:p>
            <a:pPr>
              <a:defRPr/>
            </a:pPr>
            <a:fld id="{7797438B-6B02-434E-BC09-E818D87963FE}" type="slidenum">
              <a:rPr/>
              <a:t/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preserve="0">
  <p:cSld name="">
    <p:bg>
      <p:bgRef idx="1001">
        <a:schemeClr val="bg1"/>
      </p:bgRef>
    </p:bg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Placeholder 1" hidden="0"/>
          <p:cNvSpPr>
            <a:spLocks noGrp="1"/>
          </p:cNvSpPr>
          <p:nvPr isPhoto="0" userDrawn="0">
            <p:ph type="title" hasCustomPrompt="0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 hidden="0"/>
          <p:cNvSpPr>
            <a:spLocks noGrp="1"/>
          </p:cNvSpPr>
          <p:nvPr isPhoto="0" userDrawn="0">
            <p:ph type="body" idx="1" hasCustomPrompt="0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  <a:endParaRPr/>
          </a:p>
        </p:txBody>
      </p:sp>
      <p:sp>
        <p:nvSpPr>
          <p:cNvPr id="4" name="Date Placeholder 3" hidden="0"/>
          <p:cNvSpPr>
            <a:spLocks noGrp="1"/>
          </p:cNvSpPr>
          <p:nvPr isPhoto="0" userDrawn="0">
            <p:ph type="dt" sz="half" idx="2" hasCustomPrompt="0"/>
          </p:nvPr>
        </p:nvSpPr>
        <p:spPr bwMode="auto"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F2800106-997F-9343-ABC5-3E6E6EFDFA56}" type="datetimeFigureOut">
              <a:rPr/>
              <a:t/>
            </a:fld>
            <a:endParaRPr/>
          </a:p>
        </p:txBody>
      </p:sp>
      <p:sp>
        <p:nvSpPr>
          <p:cNvPr id="5" name="Footer Placeholder 4" hidden="0"/>
          <p:cNvSpPr>
            <a:spLocks noGrp="1"/>
          </p:cNvSpPr>
          <p:nvPr isPhoto="0" userDrawn="0">
            <p:ph type="ftr" sz="quarter" idx="3" hasCustomPrompt="0"/>
          </p:nvPr>
        </p:nvSpPr>
        <p:spPr bwMode="auto"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 hidden="0"/>
          <p:cNvSpPr>
            <a:spLocks noGrp="1"/>
          </p:cNvSpPr>
          <p:nvPr isPhoto="0" userDrawn="0">
            <p:ph type="sldNum" sz="quarter" idx="4" hasCustomPrompt="0"/>
          </p:nvPr>
        </p:nvSpPr>
        <p:spPr bwMode="auto"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797438B-6B02-434E-BC09-E818D87963FE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>
        <a:lnSpc>
          <a:spcPct val="90000"/>
        </a:lnSpc>
        <a:spcBef>
          <a:spcPts val="1000"/>
        </a:spcBef>
        <a:buFont typeface="Arial"/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Relationship Id="rId3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image" Target="../media/image7.jpg"/><Relationship Id="rId6" Type="http://schemas.openxmlformats.org/officeDocument/2006/relationships/image" Target="../media/image8.png"/><Relationship Id="rId7" Type="http://schemas.openxmlformats.org/officeDocument/2006/relationships/image" Target="../media/image9.png"/><Relationship Id="rId8" Type="http://schemas.openxmlformats.org/officeDocument/2006/relationships/image" Target="../media/image10.jpg"/><Relationship Id="rId9" Type="http://schemas.openxmlformats.org/officeDocument/2006/relationships/image" Target="../media/image4.png"/></Relationships>
</file>

<file path=ppt/slides/_rels/slide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png"/><Relationship Id="rId3" Type="http://schemas.microsoft.com/office/2007/relationships/media" Target="../media/media1.mp4"/><Relationship Id="rId4" Type="http://schemas.openxmlformats.org/officeDocument/2006/relationships/video" Target="../media/media1.mp4" /><Relationship Id="rId5" Type="http://schemas.openxmlformats.org/officeDocument/2006/relationships/image" Target="../media/image4.png"/></Relationships>
</file>

<file path=ppt/slides/_rels/slide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2.png"/><Relationship Id="rId3" Type="http://schemas.openxmlformats.org/officeDocument/2006/relationships/image" Target="../media/image4.png"/></Relationships>
</file>

<file path=ppt/slides/_rels/slide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3.png"/><Relationship Id="rId3" Type="http://schemas.microsoft.com/office/2007/relationships/media" Target="../media/media2.mov"/><Relationship Id="rId4" Type="http://schemas.openxmlformats.org/officeDocument/2006/relationships/video" Target="../media/media2.mov" /></Relationships>
</file>

<file path=ppt/slides/_rels/slide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4.png"/><Relationship Id="rId3" Type="http://schemas.microsoft.com/office/2007/relationships/media" Target="../media/media3.mov"/><Relationship Id="rId4" Type="http://schemas.openxmlformats.org/officeDocument/2006/relationships/video" Target="../media/media3.mov" /></Relationships>
</file>

<file path=ppt/slides/_rels/slide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png"/><Relationship Id="rId3" Type="http://schemas.microsoft.com/office/2007/relationships/media" Target="../media/media4.mov"/><Relationship Id="rId4" Type="http://schemas.openxmlformats.org/officeDocument/2006/relationships/video" Target="../media/media4.mov" /></Relationships>
</file>

<file path=ppt/slides/_rels/slide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6.jpg"/><Relationship Id="rId4" Type="http://schemas.openxmlformats.org/officeDocument/2006/relationships/image" Target="../media/image17.png"/><Relationship Id="rId5" Type="http://schemas.openxmlformats.org/officeDocument/2006/relationships/hyperlink" Target="http://www.smartsut.com/" TargetMode="External"/><Relationship Id="rId6" Type="http://schemas.openxmlformats.org/officeDocument/2006/relationships/image" Target="../media/image4.png"/></Relationships>
</file>

<file path=ppt/slides/_rels/slide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4.png"/><Relationship Id="rId3" Type="http://schemas.openxmlformats.org/officeDocument/2006/relationships/image" Target="../media/image18.png"/></Relationships>
</file>

<file path=ppt/slides/_rels/slide1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png"/><Relationship Id="rId3" Type="http://schemas.microsoft.com/office/2007/relationships/media" Target="../media/media5.mov"/><Relationship Id="rId4" Type="http://schemas.openxmlformats.org/officeDocument/2006/relationships/video" Target="../media/media5.mov" /></Relationships>
</file>

<file path=ppt/slides/_rels/slide1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Relationship Id="rId3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showMasterPhAnim="0" show="1">
  <p:cSld name="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" name="TextBox 2" hidden="0"/>
          <p:cNvSpPr txBox="1"/>
          <p:nvPr isPhoto="0" userDrawn="0"/>
        </p:nvSpPr>
        <p:spPr bwMode="auto">
          <a:xfrm>
            <a:off x="4865434" y="922336"/>
            <a:ext cx="6783641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endParaRPr lang="ru-RU" sz="3600"/>
          </a:p>
          <a:p>
            <a:pPr>
              <a:defRPr/>
            </a:pPr>
            <a:endParaRPr lang="ru-RU" sz="3600"/>
          </a:p>
          <a:p>
            <a:pPr>
              <a:defRPr/>
            </a:pPr>
            <a:r>
              <a:rPr lang="ru-RU" sz="3600"/>
              <a:t>«Цифровые инструменты для эффективного решения проблем отрасли</a:t>
            </a:r>
            <a:endParaRPr/>
          </a:p>
          <a:p>
            <a:pPr>
              <a:defRPr/>
            </a:pPr>
            <a:endParaRPr lang="ru-RU" sz="3600"/>
          </a:p>
          <a:p>
            <a:pPr>
              <a:defRPr/>
            </a:pPr>
            <a:endParaRPr lang="ru-RU" sz="3600"/>
          </a:p>
          <a:p>
            <a:pPr>
              <a:defRPr/>
            </a:pPr>
            <a:r>
              <a:rPr lang="ru-RU" sz="2800"/>
              <a:t>Директор управляющей компании «</a:t>
            </a:r>
            <a:r>
              <a:rPr lang="ru-RU" sz="2800"/>
              <a:t>Нәтиже</a:t>
            </a:r>
            <a:r>
              <a:rPr lang="ru-RU" sz="2800"/>
              <a:t>»  </a:t>
            </a:r>
            <a:endParaRPr/>
          </a:p>
          <a:p>
            <a:pPr>
              <a:defRPr/>
            </a:pPr>
            <a:r>
              <a:rPr lang="ru-RU" sz="2800"/>
              <a:t>                                               Жанкина Сауле</a:t>
            </a:r>
            <a:endParaRPr/>
          </a:p>
        </p:txBody>
      </p:sp>
      <p:pic>
        <p:nvPicPr>
          <p:cNvPr id="4" name="Рисунок 3" hidden="0"/>
          <p:cNvPicPr>
            <a:picLocks noChangeAspect="1"/>
          </p:cNvPicPr>
          <p:nvPr isPhoto="0" userDrawn="0"/>
        </p:nvPicPr>
        <p:blipFill>
          <a:blip r:embed="rId2"/>
          <a:stretch/>
        </p:blipFill>
        <p:spPr bwMode="auto">
          <a:xfrm>
            <a:off x="10248900" y="222249"/>
            <a:ext cx="1400175" cy="1400175"/>
          </a:xfrm>
          <a:prstGeom prst="rect">
            <a:avLst/>
          </a:prstGeom>
        </p:spPr>
      </p:pic>
      <p:pic>
        <p:nvPicPr>
          <p:cNvPr id="2" name="Рисунок 1" hidden="0"/>
          <p:cNvPicPr>
            <a:picLocks noChangeAspect="1"/>
          </p:cNvPicPr>
          <p:nvPr isPhoto="0" userDrawn="0"/>
        </p:nvPicPr>
        <p:blipFill>
          <a:blip r:embed="rId3"/>
          <a:stretch/>
        </p:blipFill>
        <p:spPr bwMode="auto">
          <a:xfrm>
            <a:off x="421627" y="1427584"/>
            <a:ext cx="4085059" cy="3442996"/>
          </a:xfrm>
          <a:prstGeom prst="rect">
            <a:avLst/>
          </a:prstGeom>
        </p:spPr>
      </p:pic>
      <p:pic>
        <p:nvPicPr>
          <p:cNvPr id="6" name="Рисунок 5" hidden="0"/>
          <p:cNvPicPr>
            <a:picLocks noChangeAspect="1"/>
          </p:cNvPicPr>
          <p:nvPr isPhoto="0" userDrawn="0"/>
        </p:nvPicPr>
        <p:blipFill>
          <a:blip r:embed="rId4"/>
          <a:stretch/>
        </p:blipFill>
        <p:spPr bwMode="auto">
          <a:xfrm rot="16199999">
            <a:off x="2667000" y="-2666999"/>
            <a:ext cx="6858001" cy="12192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000" advClick="1"/>
    </mc:Choice>
    <mc:Fallback>
      <p:transition advClick="1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showMasterPhAnim="0" show="1">
  <p:cSld name="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 hidden="0"/>
          <p:cNvSpPr>
            <a:spLocks noGrp="1"/>
          </p:cNvSpPr>
          <p:nvPr isPhoto="0" userDrawn="0">
            <p:ph type="title" hasCustomPrompt="0"/>
          </p:nvPr>
        </p:nvSpPr>
        <p:spPr bwMode="auto">
          <a:xfrm>
            <a:off x="838200" y="220708"/>
            <a:ext cx="10515600" cy="666506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ru-RU" b="1"/>
              <a:t>Видеть больше = Делать больше</a:t>
            </a:r>
            <a:endParaRPr b="1"/>
          </a:p>
        </p:txBody>
      </p:sp>
      <p:pic>
        <p:nvPicPr>
          <p:cNvPr id="16" name="Content Placeholder 15" descr="Map&#10;&#10;Description automatically generated" hidden="0"/>
          <p:cNvPicPr>
            <a:picLocks noChangeAspect="1" noGrp="1"/>
          </p:cNvPicPr>
          <p:nvPr isPhoto="0" userDrawn="0">
            <p:ph sz="half" idx="2" hasCustomPrompt="0"/>
          </p:nvPr>
        </p:nvPicPr>
        <p:blipFill>
          <a:blip r:embed="rId3"/>
          <a:stretch/>
        </p:blipFill>
        <p:spPr bwMode="auto">
          <a:xfrm>
            <a:off x="838197" y="4076511"/>
            <a:ext cx="4509183" cy="2824644"/>
          </a:xfrm>
          <a:prstGeom prst="rect">
            <a:avLst/>
          </a:prstGeom>
        </p:spPr>
      </p:pic>
      <p:pic>
        <p:nvPicPr>
          <p:cNvPr id="17" name="Picture 16" hidden="0"/>
          <p:cNvPicPr>
            <a:picLocks noChangeAspect="1"/>
          </p:cNvPicPr>
          <p:nvPr isPhoto="0" userDrawn="0"/>
        </p:nvPicPr>
        <p:blipFill>
          <a:blip r:embed="rId4"/>
          <a:srcRect l="30654" t="14079" r="0" b="0"/>
          <a:stretch/>
        </p:blipFill>
        <p:spPr bwMode="auto">
          <a:xfrm>
            <a:off x="5751084" y="1113781"/>
            <a:ext cx="4310623" cy="2824645"/>
          </a:xfrm>
          <a:prstGeom prst="rect">
            <a:avLst/>
          </a:prstGeom>
        </p:spPr>
      </p:pic>
      <p:pic>
        <p:nvPicPr>
          <p:cNvPr id="18" name="Picture 17" hidden="0"/>
          <p:cNvPicPr>
            <a:picLocks noChangeAspect="1"/>
          </p:cNvPicPr>
          <p:nvPr isPhoto="0" userDrawn="0"/>
        </p:nvPicPr>
        <p:blipFill>
          <a:blip r:embed="rId5"/>
          <a:stretch/>
        </p:blipFill>
        <p:spPr bwMode="auto">
          <a:xfrm>
            <a:off x="838198" y="1071563"/>
            <a:ext cx="4509183" cy="3004948"/>
          </a:xfrm>
          <a:prstGeom prst="rect">
            <a:avLst/>
          </a:prstGeom>
        </p:spPr>
      </p:pic>
      <p:pic>
        <p:nvPicPr>
          <p:cNvPr id="20" name="Picture 19" descr="iPhone6_mockup_front_white.png" hidden="0"/>
          <p:cNvPicPr>
            <a:picLocks noChangeAspect="1"/>
          </p:cNvPicPr>
          <p:nvPr isPhoto="0" userDrawn="0"/>
        </p:nvPicPr>
        <p:blipFill>
          <a:blip r:embed="rId6"/>
          <a:stretch/>
        </p:blipFill>
        <p:spPr bwMode="auto">
          <a:xfrm>
            <a:off x="9176669" y="1113781"/>
            <a:ext cx="3015331" cy="4716531"/>
          </a:xfrm>
          <a:prstGeom prst="rect">
            <a:avLst/>
          </a:prstGeom>
        </p:spPr>
      </p:pic>
      <p:pic>
        <p:nvPicPr>
          <p:cNvPr id="12" name="Picture 11" descr="Icon&#10;&#10;Description automatically generated" hidden="0"/>
          <p:cNvPicPr>
            <a:picLocks noChangeAspect="1"/>
          </p:cNvPicPr>
          <p:nvPr isPhoto="0" userDrawn="0"/>
        </p:nvPicPr>
        <p:blipFill>
          <a:blip r:embed="rId7"/>
          <a:stretch/>
        </p:blipFill>
        <p:spPr bwMode="auto">
          <a:xfrm>
            <a:off x="7840225" y="4076511"/>
            <a:ext cx="1672221" cy="2313621"/>
          </a:xfrm>
          <a:prstGeom prst="rect">
            <a:avLst/>
          </a:prstGeom>
        </p:spPr>
      </p:pic>
      <p:sp>
        <p:nvSpPr>
          <p:cNvPr id="19" name="TextBox 18" hidden="0"/>
          <p:cNvSpPr txBox="1"/>
          <p:nvPr isPhoto="0" userDrawn="0"/>
        </p:nvSpPr>
        <p:spPr bwMode="auto">
          <a:xfrm>
            <a:off x="9848223" y="2274838"/>
            <a:ext cx="167222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ru-RU" sz="1600">
                <a:solidFill>
                  <a:schemeClr val="bg1"/>
                </a:solidFill>
                <a:latin typeface="Consolas"/>
                <a:cs typeface="Consolas"/>
              </a:rPr>
              <a:t>Стадо</a:t>
            </a:r>
            <a:endParaRPr/>
          </a:p>
          <a:p>
            <a:pPr>
              <a:defRPr/>
            </a:pPr>
            <a:r>
              <a:rPr lang="ru-RU" sz="1600">
                <a:solidFill>
                  <a:schemeClr val="bg1"/>
                </a:solidFill>
                <a:latin typeface="Consolas"/>
                <a:cs typeface="Consolas"/>
              </a:rPr>
              <a:t>Здоровье </a:t>
            </a:r>
            <a:endParaRPr/>
          </a:p>
          <a:p>
            <a:pPr>
              <a:defRPr/>
            </a:pPr>
            <a:r>
              <a:rPr lang="ru-RU" sz="1600">
                <a:solidFill>
                  <a:schemeClr val="bg1"/>
                </a:solidFill>
                <a:latin typeface="Consolas"/>
                <a:cs typeface="Consolas"/>
              </a:rPr>
              <a:t>Молоко</a:t>
            </a:r>
            <a:endParaRPr/>
          </a:p>
          <a:p>
            <a:pPr>
              <a:defRPr/>
            </a:pPr>
            <a:r>
              <a:rPr lang="ru-RU" sz="1600">
                <a:solidFill>
                  <a:schemeClr val="bg1"/>
                </a:solidFill>
                <a:latin typeface="Consolas"/>
                <a:cs typeface="Consolas"/>
              </a:rPr>
              <a:t>Кормовая база</a:t>
            </a:r>
            <a:endParaRPr/>
          </a:p>
          <a:p>
            <a:pPr>
              <a:defRPr/>
            </a:pPr>
            <a:r>
              <a:rPr lang="ru-RU" sz="1600">
                <a:solidFill>
                  <a:schemeClr val="bg1"/>
                </a:solidFill>
                <a:latin typeface="Consolas"/>
                <a:cs typeface="Consolas"/>
              </a:rPr>
              <a:t>Воспроиз</a:t>
            </a:r>
            <a:r>
              <a:rPr lang="ru-RU" sz="1600">
                <a:solidFill>
                  <a:schemeClr val="bg1"/>
                </a:solidFill>
                <a:latin typeface="Consolas"/>
                <a:cs typeface="Consolas"/>
              </a:rPr>
              <a:t>-во </a:t>
            </a:r>
            <a:endParaRPr/>
          </a:p>
          <a:p>
            <a:pPr>
              <a:defRPr/>
            </a:pPr>
            <a:r>
              <a:rPr lang="ru-RU" sz="1600">
                <a:solidFill>
                  <a:schemeClr val="bg1"/>
                </a:solidFill>
                <a:latin typeface="Consolas"/>
                <a:cs typeface="Consolas"/>
              </a:rPr>
              <a:t>Генетика</a:t>
            </a:r>
            <a:endParaRPr/>
          </a:p>
          <a:p>
            <a:pPr>
              <a:defRPr/>
            </a:pPr>
            <a:r>
              <a:rPr lang="ru-RU" sz="1600">
                <a:solidFill>
                  <a:schemeClr val="bg1"/>
                </a:solidFill>
                <a:latin typeface="Consolas"/>
                <a:cs typeface="Consolas"/>
              </a:rPr>
              <a:t>Усл.содерж</a:t>
            </a:r>
            <a:r>
              <a:rPr lang="ru-RU" sz="1600">
                <a:solidFill>
                  <a:schemeClr val="bg1"/>
                </a:solidFill>
                <a:latin typeface="Consolas"/>
                <a:cs typeface="Consolas"/>
              </a:rPr>
              <a:t>. </a:t>
            </a:r>
            <a:endParaRPr/>
          </a:p>
          <a:p>
            <a:pPr>
              <a:defRPr/>
            </a:pPr>
            <a:r>
              <a:rPr lang="ru-RU" sz="1600">
                <a:solidFill>
                  <a:schemeClr val="bg1"/>
                </a:solidFill>
                <a:latin typeface="Consolas"/>
                <a:cs typeface="Consolas"/>
              </a:rPr>
              <a:t>Потенциал роста</a:t>
            </a:r>
            <a:endParaRPr/>
          </a:p>
        </p:txBody>
      </p:sp>
      <p:pic>
        <p:nvPicPr>
          <p:cNvPr id="21" name="Picture 20" hidden="0"/>
          <p:cNvPicPr>
            <a:picLocks noChangeAspect="1"/>
          </p:cNvPicPr>
          <p:nvPr isPhoto="0" userDrawn="0"/>
        </p:nvPicPr>
        <p:blipFill>
          <a:blip r:embed="rId8"/>
          <a:srcRect l="0" t="27170" r="29269" b="18491"/>
          <a:stretch/>
        </p:blipFill>
        <p:spPr bwMode="auto">
          <a:xfrm>
            <a:off x="838195" y="4079265"/>
            <a:ext cx="1673445" cy="964223"/>
          </a:xfrm>
          <a:prstGeom prst="rect">
            <a:avLst/>
          </a:prstGeom>
        </p:spPr>
      </p:pic>
      <p:pic>
        <p:nvPicPr>
          <p:cNvPr id="10" name="Рисунок 9" hidden="0"/>
          <p:cNvPicPr>
            <a:picLocks noChangeAspect="1"/>
          </p:cNvPicPr>
          <p:nvPr isPhoto="0" userDrawn="0"/>
        </p:nvPicPr>
        <p:blipFill>
          <a:blip r:embed="rId9"/>
          <a:stretch/>
        </p:blipFill>
        <p:spPr bwMode="auto">
          <a:xfrm rot="16199999">
            <a:off x="2645423" y="-2645424"/>
            <a:ext cx="6901155" cy="1219200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000" advClick="1"/>
    </mc:Choice>
    <mc:Fallback>
      <p:transition advClick="1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showMasterPhAnim="0" show="1">
  <p:cSld name="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2" name="Видео - Improving traditional livelihoods with modern technology in Kazakhstan" hidden="0">
            <a:hlinkClick r:id="" action="ppaction://media"/>
          </p:cNvPr>
          <p:cNvPicPr>
            <a:picLocks noChangeAspect="1"/>
          </p:cNvPicPr>
          <p:nvPr isPhoto="0" userDrawn="0"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"/>
          <a:stretch/>
        </p:blipFill>
        <p:spPr bwMode="auto">
          <a:xfrm>
            <a:off x="-46892" y="-298580"/>
            <a:ext cx="12192000" cy="9616109"/>
          </a:xfrm>
          <a:prstGeom prst="rect">
            <a:avLst/>
          </a:prstGeom>
        </p:spPr>
      </p:pic>
      <p:pic>
        <p:nvPicPr>
          <p:cNvPr id="5" name="Рисунок 4" hidden="0"/>
          <p:cNvPicPr>
            <a:picLocks noChangeAspect="1"/>
          </p:cNvPicPr>
          <p:nvPr isPhoto="0" userDrawn="0"/>
        </p:nvPicPr>
        <p:blipFill>
          <a:blip r:embed="rId5"/>
          <a:stretch/>
        </p:blipFill>
        <p:spPr bwMode="auto">
          <a:xfrm rot="16199999">
            <a:off x="1971088" y="-2316560"/>
            <a:ext cx="8156039" cy="12192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69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  <p:endSync evt="end" delay="0">
                  <p:rtn val="all"/>
                </p:endSync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showMasterPhAnim="0" show="1">
  <p:cSld name="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 hidden="0"/>
          <p:cNvSpPr>
            <a:spLocks noGrp="1"/>
          </p:cNvSpPr>
          <p:nvPr isPhoto="0" userDrawn="0">
            <p:ph type="title" hasCustomPrompt="0"/>
          </p:nvPr>
        </p:nvSpPr>
        <p:spPr bwMode="auto">
          <a:xfrm>
            <a:off x="285750" y="365126"/>
            <a:ext cx="11068050" cy="666506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ru-RU" b="1"/>
              <a:t>Интерактивный отчет о состоянии сырьевых зон</a:t>
            </a:r>
            <a:endParaRPr b="1"/>
          </a:p>
        </p:txBody>
      </p:sp>
      <p:sp>
        <p:nvSpPr>
          <p:cNvPr id="4" name="Content Placeholder 3" hidden="0"/>
          <p:cNvSpPr>
            <a:spLocks noGrp="1"/>
          </p:cNvSpPr>
          <p:nvPr isPhoto="0" userDrawn="0">
            <p:ph sz="half" idx="2" hasCustomPrompt="0"/>
          </p:nvPr>
        </p:nvSpPr>
        <p:spPr bwMode="auto">
          <a:xfrm>
            <a:off x="2555631" y="5570806"/>
            <a:ext cx="9302993" cy="108384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  <a:defRPr/>
            </a:pPr>
            <a:r>
              <a:rPr lang="ru-RU" sz="2800">
                <a:solidFill>
                  <a:srgbClr val="FFFFFF"/>
                </a:solidFill>
              </a:rPr>
              <a:t>1. Информированное принятие решений</a:t>
            </a:r>
            <a:br>
              <a:rPr lang="ru-RU" sz="2800">
                <a:solidFill>
                  <a:srgbClr val="FFFFFF"/>
                </a:solidFill>
              </a:rPr>
            </a:br>
            <a:r>
              <a:rPr lang="ru-RU" sz="2800">
                <a:solidFill>
                  <a:srgbClr val="FFFFFF"/>
                </a:solidFill>
              </a:rPr>
              <a:t>2. Оптимизация использования ресурсов</a:t>
            </a:r>
            <a:br>
              <a:rPr lang="ru-RU" sz="2800">
                <a:solidFill>
                  <a:srgbClr val="FFFFFF"/>
                </a:solidFill>
              </a:rPr>
            </a:br>
            <a:r>
              <a:rPr lang="ru-RU" sz="2800">
                <a:solidFill>
                  <a:srgbClr val="FFFFFF"/>
                </a:solidFill>
              </a:rPr>
              <a:t>3. Прозрачность процессов</a:t>
            </a:r>
            <a:br>
              <a:rPr lang="ru-RU" sz="2800">
                <a:solidFill>
                  <a:srgbClr val="FFFFFF"/>
                </a:solidFill>
              </a:rPr>
            </a:br>
            <a:r>
              <a:rPr lang="ru-RU" sz="2800">
                <a:solidFill>
                  <a:srgbClr val="FFFFFF"/>
                </a:solidFill>
              </a:rPr>
              <a:t>4. Меньше работы с бумагами, больше со сдатчиками</a:t>
            </a:r>
            <a: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  <a:t>1. Информированное принятие решений</a:t>
            </a:r>
            <a:b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</a:br>
            <a: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  <a:t>2. Оптими1. Информированное принятие решений</a:t>
            </a:r>
            <a:b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</a:br>
            <a: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  <a:t>2. Оптимизация использования ресурсов</a:t>
            </a:r>
            <a:b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</a:br>
            <a: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  <a:t>3. Прозрачность процессов</a:t>
            </a:r>
            <a:b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</a:br>
            <a: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  <a:t>4. Меньше работы с бумагами, больше со сдатчиками</a:t>
            </a:r>
            <a:b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</a:br>
            <a: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  <a:t>5. Управление кадрами</a:t>
            </a:r>
            <a:b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</a:br>
            <a: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  <a:t>6. Укрепление связей внутри </a:t>
            </a:r>
            <a: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  <a:t>цепочкизация</a:t>
            </a:r>
            <a: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  <a:t> использования ресурсов</a:t>
            </a:r>
            <a:b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</a:br>
            <a: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  <a:t>3. Прозрачность процессов</a:t>
            </a:r>
            <a:b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</a:br>
            <a: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  <a:t>4. Меньше работы с бумагами, больше со сдатчиками</a:t>
            </a:r>
            <a:b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</a:br>
            <a: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  <a:t>5. Управление кадрами</a:t>
            </a:r>
            <a:b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</a:br>
            <a:r>
              <a:rPr lang="ru-RU" sz="3600" b="0" i="0" u="none" strike="noStrike" cap="none" spc="0">
                <a:ln>
                  <a:noFill/>
                </a:ln>
                <a:solidFill>
                  <a:srgbClr val="FFFFFF"/>
                </a:solidFill>
                <a:latin typeface="Franklin Gothic Medium Cond"/>
                <a:ea typeface="+mn-ea"/>
                <a:cs typeface="+mn-cs"/>
              </a:rPr>
              <a:t>6. Укрепление связей внутри цепочки</a:t>
            </a:r>
            <a:br>
              <a:rPr lang="ru-RU" sz="2800">
                <a:solidFill>
                  <a:srgbClr val="FFFFFF"/>
                </a:solidFill>
              </a:rPr>
            </a:br>
            <a:r>
              <a:rPr lang="ru-RU" sz="2800">
                <a:solidFill>
                  <a:srgbClr val="FFFFFF"/>
                </a:solidFill>
              </a:rPr>
              <a:t>5. Управление кадрами</a:t>
            </a:r>
            <a:br>
              <a:rPr lang="ru-RU" sz="2800">
                <a:solidFill>
                  <a:srgbClr val="FFFFFF"/>
                </a:solidFill>
              </a:rPr>
            </a:br>
            <a:r>
              <a:rPr lang="ru-RU" sz="2800">
                <a:solidFill>
                  <a:srgbClr val="FFFFFF"/>
                </a:solidFill>
              </a:rPr>
              <a:t>6. Укрепление связей внутри цепочки</a:t>
            </a:r>
            <a:endParaRPr/>
          </a:p>
        </p:txBody>
      </p:sp>
      <p:pic>
        <p:nvPicPr>
          <p:cNvPr id="6" name="Picture 4" hidden="0"/>
          <p:cNvPicPr>
            <a:picLocks noChangeAspect="1"/>
          </p:cNvPicPr>
          <p:nvPr isPhoto="0" userDrawn="0"/>
        </p:nvPicPr>
        <p:blipFill>
          <a:blip r:embed="rId2"/>
          <a:stretch/>
        </p:blipFill>
        <p:spPr bwMode="auto">
          <a:xfrm>
            <a:off x="577702" y="1031632"/>
            <a:ext cx="10484145" cy="5614107"/>
          </a:xfrm>
          <a:prstGeom prst="rect">
            <a:avLst/>
          </a:prstGeom>
        </p:spPr>
      </p:pic>
      <p:sp>
        <p:nvSpPr>
          <p:cNvPr id="10" name="TextBox 9" hidden="0"/>
          <p:cNvSpPr txBox="1"/>
          <p:nvPr isPhoto="0" userDrawn="0"/>
        </p:nvSpPr>
        <p:spPr bwMode="auto">
          <a:xfrm flipH="1">
            <a:off x="10054882" y="390447"/>
            <a:ext cx="1424355" cy="108952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indent="-742950">
              <a:buAutoNum type="arabicPeriod"/>
              <a:defRPr/>
            </a:pPr>
            <a:endParaRPr lang="ru-RU" sz="3600" b="0" i="0" u="none" strike="noStrike" cap="none" spc="0">
              <a:ln>
                <a:noFill/>
              </a:ln>
              <a:solidFill>
                <a:srgbClr val="FFFFFF"/>
              </a:solidFill>
              <a:latin typeface="Franklin Gothic Medium Cond"/>
              <a:ea typeface="+mn-ea"/>
              <a:cs typeface="+mn-cs"/>
            </a:endParaRPr>
          </a:p>
          <a:p>
            <a:pPr marL="742950" indent="-742950">
              <a:buAutoNum type="arabicPeriod"/>
              <a:defRPr/>
            </a:pPr>
            <a:endParaRPr lang="ru-RU" sz="3600">
              <a:solidFill>
                <a:srgbClr val="FFFFFF"/>
              </a:solidFill>
              <a:latin typeface="Franklin Gothic Medium Cond"/>
            </a:endParaRPr>
          </a:p>
          <a:p>
            <a:pPr marL="742950" indent="-742950">
              <a:buAutoNum type="arabicPeriod"/>
              <a:defRPr/>
            </a:pPr>
            <a:endParaRPr lang="ru-RU" sz="3600">
              <a:solidFill>
                <a:srgbClr val="FFFFFF"/>
              </a:solidFill>
              <a:latin typeface="Franklin Gothic Medium Cond"/>
            </a:endParaRPr>
          </a:p>
          <a:p>
            <a:pPr marL="742950" indent="-742950">
              <a:buAutoNum type="arabicPeriod"/>
              <a:defRPr/>
            </a:pPr>
            <a:endParaRPr lang="ru-RU" sz="3600">
              <a:solidFill>
                <a:srgbClr val="FFFFFF"/>
              </a:solidFill>
              <a:latin typeface="Franklin Gothic Medium Cond"/>
            </a:endParaRPr>
          </a:p>
          <a:p>
            <a:pPr marL="742950" indent="-742950">
              <a:buAutoNum type="arabicPeriod"/>
              <a:defRPr/>
            </a:pPr>
            <a:endParaRPr lang="ru-RU" sz="3600">
              <a:solidFill>
                <a:srgbClr val="FFFFFF"/>
              </a:solidFill>
              <a:latin typeface="Franklin Gothic Medium Cond"/>
            </a:endParaRPr>
          </a:p>
          <a:p>
            <a:pPr marL="742950" indent="-742950">
              <a:buAutoNum type="arabicPeriod"/>
              <a:defRPr/>
            </a:pPr>
            <a:endParaRPr lang="ru-RU" sz="3600">
              <a:solidFill>
                <a:srgbClr val="FFFFFF"/>
              </a:solidFill>
              <a:latin typeface="Franklin Gothic Medium Cond"/>
            </a:endParaRPr>
          </a:p>
          <a:p>
            <a:pPr marL="742950" indent="-742950">
              <a:buAutoNum type="arabicPeriod"/>
              <a:defRPr/>
            </a:pPr>
            <a:endParaRPr lang="ru-RU" sz="3600">
              <a:solidFill>
                <a:srgbClr val="FFFFFF"/>
              </a:solidFill>
              <a:latin typeface="Franklin Gothic Medium Cond"/>
            </a:endParaRPr>
          </a:p>
          <a:p>
            <a:pPr marL="742950" indent="-742950">
              <a:buAutoNum type="arabicPeriod"/>
              <a:defRPr/>
            </a:pPr>
            <a:endParaRPr lang="ru-RU" sz="3600">
              <a:solidFill>
                <a:srgbClr val="FFFFFF"/>
              </a:solidFill>
              <a:latin typeface="Franklin Gothic Medium Cond"/>
            </a:endParaRPr>
          </a:p>
          <a:p>
            <a:pPr marL="742950" indent="-742950">
              <a:buAutoNum type="arabicPeriod"/>
              <a:defRPr/>
            </a:pPr>
            <a:endParaRPr lang="ru-RU" sz="3600">
              <a:solidFill>
                <a:srgbClr val="FFFFFF"/>
              </a:solidFill>
              <a:latin typeface="Franklin Gothic Medium Cond"/>
            </a:endParaRPr>
          </a:p>
          <a:p>
            <a:pPr marL="742950" indent="-742950">
              <a:buAutoNum type="arabicPeriod"/>
              <a:defRPr/>
            </a:pPr>
            <a:endParaRPr lang="ru-RU" sz="3600">
              <a:solidFill>
                <a:srgbClr val="FFFFFF"/>
              </a:solidFill>
              <a:latin typeface="Franklin Gothic Medium Cond"/>
            </a:endParaRPr>
          </a:p>
          <a:p>
            <a:pPr marL="742950" indent="-742950">
              <a:buAutoNum type="arabicPeriod"/>
              <a:defRPr/>
            </a:pPr>
            <a:endParaRPr lang="ru-RU" sz="3600">
              <a:solidFill>
                <a:srgbClr val="FFFFFF"/>
              </a:solidFill>
              <a:latin typeface="Franklin Gothic Medium Cond"/>
            </a:endParaRPr>
          </a:p>
          <a:p>
            <a:pPr marL="742950" indent="-742950">
              <a:buAutoNum type="arabicPeriod"/>
              <a:defRPr/>
            </a:pPr>
            <a:endParaRPr lang="ru-RU" sz="3600">
              <a:solidFill>
                <a:srgbClr val="FFFFFF"/>
              </a:solidFill>
              <a:latin typeface="Franklin Gothic Medium Cond"/>
            </a:endParaRPr>
          </a:p>
          <a:p>
            <a:pPr marL="742950" indent="-742950">
              <a:buAutoNum type="arabicPeriod"/>
              <a:defRPr/>
            </a:pPr>
            <a:endParaRPr lang="ru-RU" sz="3600">
              <a:solidFill>
                <a:srgbClr val="FFFFFF"/>
              </a:solidFill>
              <a:latin typeface="Franklin Gothic Medium Cond"/>
            </a:endParaRPr>
          </a:p>
          <a:p>
            <a:pPr marL="742950" indent="-742950">
              <a:buAutoNum type="arabicPeriod"/>
              <a:defRPr/>
            </a:pPr>
            <a:endParaRPr lang="ru-RU" sz="3600">
              <a:solidFill>
                <a:srgbClr val="FFFFFF"/>
              </a:solidFill>
              <a:latin typeface="Franklin Gothic Medium Cond"/>
            </a:endParaRPr>
          </a:p>
          <a:p>
            <a:pPr marL="742950" indent="-742950">
              <a:buAutoNum type="arabicPeriod"/>
              <a:defRPr/>
            </a:pPr>
            <a:endParaRPr lang="ru-RU" sz="3600">
              <a:solidFill>
                <a:srgbClr val="FFFFFF"/>
              </a:solidFill>
              <a:latin typeface="Franklin Gothic Medium Cond"/>
            </a:endParaRPr>
          </a:p>
          <a:p>
            <a:pPr marL="742950" indent="-742950">
              <a:buAutoNum type="arabicPeriod"/>
              <a:defRPr/>
            </a:pPr>
            <a:endParaRPr lang="ru-RU" sz="3600">
              <a:solidFill>
                <a:srgbClr val="FFFFFF"/>
              </a:solidFill>
              <a:latin typeface="Franklin Gothic Medium Cond"/>
            </a:endParaRPr>
          </a:p>
          <a:p>
            <a:pPr marL="742950" indent="-742950">
              <a:buAutoNum type="arabicPeriod"/>
              <a:defRPr/>
            </a:pPr>
            <a:endParaRPr lang="ru-RU" sz="3600">
              <a:solidFill>
                <a:srgbClr val="FFFFFF"/>
              </a:solidFill>
              <a:latin typeface="Franklin Gothic Medium Cond"/>
            </a:endParaRPr>
          </a:p>
          <a:p>
            <a:pPr marL="742950" indent="-742950">
              <a:buAutoNum type="arabicPeriod"/>
              <a:defRPr/>
            </a:pPr>
            <a:endParaRPr lang="ru-RU" sz="3600">
              <a:solidFill>
                <a:srgbClr val="FFFFFF"/>
              </a:solidFill>
              <a:latin typeface="Franklin Gothic Medium Cond"/>
            </a:endParaRPr>
          </a:p>
          <a:p>
            <a:pPr marL="742950" indent="-742950">
              <a:buAutoNum type="arabicPeriod"/>
              <a:defRPr/>
            </a:pPr>
            <a:endParaRPr lang="ru-RU" sz="3600">
              <a:solidFill>
                <a:srgbClr val="FFFFFF"/>
              </a:solidFill>
              <a:latin typeface="Franklin Gothic Medium Cond"/>
            </a:endParaRPr>
          </a:p>
          <a:p>
            <a:pPr marL="742950" indent="-742950">
              <a:buAutoNum type="arabicPeriod"/>
              <a:defRPr/>
            </a:pPr>
            <a:endParaRPr lang="ru-RU"/>
          </a:p>
        </p:txBody>
      </p:sp>
      <p:pic>
        <p:nvPicPr>
          <p:cNvPr id="7" name="Рисунок 6" hidden="0"/>
          <p:cNvPicPr>
            <a:picLocks noChangeAspect="1"/>
          </p:cNvPicPr>
          <p:nvPr isPhoto="0" userDrawn="0"/>
        </p:nvPicPr>
        <p:blipFill>
          <a:blip r:embed="rId3"/>
          <a:stretch/>
        </p:blipFill>
        <p:spPr bwMode="auto">
          <a:xfrm rot="16199999">
            <a:off x="2666999" y="-2667001"/>
            <a:ext cx="6858001" cy="12192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000" advClick="1"/>
    </mc:Choice>
    <mc:Fallback>
      <p:transition advClick="1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showMasterPhAnim="0" show="1">
  <p:cSld name="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 hidden="0"/>
          <p:cNvSpPr>
            <a:spLocks noGrp="1"/>
          </p:cNvSpPr>
          <p:nvPr isPhoto="0" userDrawn="0">
            <p:ph type="title" hasCustomPrompt="0"/>
          </p:nvPr>
        </p:nvSpPr>
        <p:spPr bwMode="auto">
          <a:xfrm>
            <a:off x="466725" y="249398"/>
            <a:ext cx="10515600" cy="666506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ru-RU" b="1"/>
              <a:t>Здоровье животных</a:t>
            </a:r>
            <a:endParaRPr b="1"/>
          </a:p>
        </p:txBody>
      </p:sp>
      <p:sp>
        <p:nvSpPr>
          <p:cNvPr id="4" name="Content Placeholder 3" hidden="0"/>
          <p:cNvSpPr>
            <a:spLocks noGrp="1"/>
          </p:cNvSpPr>
          <p:nvPr isPhoto="0" userDrawn="0">
            <p:ph sz="half" idx="2" hasCustomPrompt="0"/>
          </p:nvPr>
        </p:nvSpPr>
        <p:spPr bwMode="auto">
          <a:xfrm>
            <a:off x="7141372" y="3941363"/>
            <a:ext cx="4824410" cy="2747963"/>
          </a:xfrm>
        </p:spPr>
        <p:txBody>
          <a:bodyPr anchor="ctr"/>
          <a:lstStyle/>
          <a:p>
            <a:pPr>
              <a:defRPr/>
            </a:pPr>
            <a:r>
              <a:rPr lang="ru-RU">
                <a:solidFill>
                  <a:schemeClr val="tx1">
                    <a:lumMod val="65000"/>
                    <a:lumOff val="35000"/>
                  </a:schemeClr>
                </a:solidFill>
              </a:rPr>
              <a:t>Здесь видео «пролистывание отчета</a:t>
            </a:r>
            <a:r>
              <a:rPr lang="ru-RU">
                <a:solidFill>
                  <a:schemeClr val="bg1"/>
                </a:solidFill>
              </a:rPr>
              <a:t>»</a:t>
            </a:r>
            <a:endParaRPr>
              <a:solidFill>
                <a:schemeClr val="bg1"/>
              </a:solidFill>
            </a:endParaRPr>
          </a:p>
        </p:txBody>
      </p:sp>
      <p:pic>
        <p:nvPicPr>
          <p:cNvPr id="3" name="Здоровье" hidden="0">
            <a:hlinkClick r:id="" action="ppaction://media"/>
          </p:cNvPr>
          <p:cNvPicPr>
            <a:picLocks noChangeAspect="1"/>
          </p:cNvPicPr>
          <p:nvPr isPhoto="0" userDrawn="0"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"/>
          <a:stretch/>
        </p:blipFill>
        <p:spPr bwMode="auto">
          <a:xfrm>
            <a:off x="672746" y="857615"/>
            <a:ext cx="11522364" cy="58142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1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  <p:endSync evt="end" delay="0">
                  <p:rtn val="all"/>
                </p:endSync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showMasterPhAnim="0" show="1">
  <p:cSld name="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2" name="Гигиена" hidden="0">
            <a:hlinkClick r:id="" action="ppaction://media"/>
          </p:cNvPr>
          <p:cNvPicPr>
            <a:picLocks noChangeAspect="1"/>
          </p:cNvPicPr>
          <p:nvPr isPhoto="0" userDrawn="0"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"/>
          <a:stretch/>
        </p:blipFill>
        <p:spPr bwMode="auto">
          <a:xfrm>
            <a:off x="714156" y="713600"/>
            <a:ext cx="10584232" cy="6144399"/>
          </a:xfrm>
          <a:prstGeom prst="rect">
            <a:avLst/>
          </a:prstGeom>
        </p:spPr>
      </p:pic>
      <p:sp>
        <p:nvSpPr>
          <p:cNvPr id="3" name="Заголовок 2" hidden="0"/>
          <p:cNvSpPr>
            <a:spLocks noGrp="1"/>
          </p:cNvSpPr>
          <p:nvPr isPhoto="0" userDrawn="0">
            <p:ph type="ctrTitle" hasCustomPrompt="0"/>
          </p:nvPr>
        </p:nvSpPr>
        <p:spPr bwMode="auto">
          <a:xfrm>
            <a:off x="3310272" y="-138220"/>
            <a:ext cx="5312735" cy="904986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kk-KZ" b="1">
                <a:solidFill>
                  <a:srgbClr val="00B0F0"/>
                </a:solidFill>
              </a:rPr>
              <a:t>Гигиена молока</a:t>
            </a:r>
            <a:endParaRPr lang="ru-RU" b="1">
              <a:solidFill>
                <a:srgbClr val="00B0F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  <p:endSync evt="end" delay="0">
                  <p:rtn val="all"/>
                </p:endSync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showMasterPhAnim="0" show="1">
  <p:cSld name="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" name="Состояние_зоны (1)" hidden="0">
            <a:hlinkClick r:id="" action="ppaction://media"/>
          </p:cNvPr>
          <p:cNvPicPr>
            <a:picLocks noChangeAspect="1"/>
          </p:cNvPicPr>
          <p:nvPr isPhoto="0" userDrawn="0"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"/>
          <a:stretch/>
        </p:blipFill>
        <p:spPr bwMode="auto">
          <a:xfrm>
            <a:off x="92074" y="92075"/>
            <a:ext cx="12099925" cy="66516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0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  <p:endSync evt="end" delay="0">
                  <p:rtn val="all"/>
                </p:endSync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showMasterPhAnim="0" show="1">
  <p:cSld name="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 hidden="0"/>
          <p:cNvSpPr>
            <a:spLocks noGrp="1"/>
          </p:cNvSpPr>
          <p:nvPr isPhoto="0" userDrawn="0">
            <p:ph type="title" hasCustomPrompt="0"/>
          </p:nvPr>
        </p:nvSpPr>
        <p:spPr bwMode="auto">
          <a:xfrm>
            <a:off x="285750" y="365126"/>
            <a:ext cx="11068050" cy="666506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ru-RU" b="1"/>
              <a:t>Решение: Смарт </a:t>
            </a:r>
            <a:r>
              <a:rPr lang="ru-RU" b="1"/>
              <a:t>Сут</a:t>
            </a:r>
            <a:endParaRPr b="1"/>
          </a:p>
        </p:txBody>
      </p:sp>
      <p:pic>
        <p:nvPicPr>
          <p:cNvPr id="5" name="Content Placeholder 8" hidden="0"/>
          <p:cNvPicPr>
            <a:picLocks noChangeAspect="1" noGrp="1"/>
          </p:cNvPicPr>
          <p:nvPr isPhoto="0" userDrawn="0">
            <p:ph sz="half" idx="1" hasCustomPrompt="0"/>
          </p:nvPr>
        </p:nvPicPr>
        <p:blipFill>
          <a:blip r:embed="rId3"/>
          <a:stretch/>
        </p:blipFill>
        <p:spPr bwMode="auto">
          <a:xfrm>
            <a:off x="0" y="1298964"/>
            <a:ext cx="8504419" cy="5368141"/>
          </a:xfrm>
          <a:prstGeom prst="rect">
            <a:avLst/>
          </a:prstGeom>
          <a:ln>
            <a:noFill/>
          </a:ln>
          <a:effectLst>
            <a:outerShdw blurRad="292100" dist="139700" dir="2700000" rotWithShape="0" algn="tl">
              <a:srgbClr val="333333">
                <a:alpha val="65000"/>
              </a:srgbClr>
            </a:outerShdw>
          </a:effectLst>
        </p:spPr>
      </p:pic>
      <p:pic>
        <p:nvPicPr>
          <p:cNvPr id="3" name="Picture 2" hidden="0"/>
          <p:cNvPicPr>
            <a:picLocks noChangeAspect="1"/>
          </p:cNvPicPr>
          <p:nvPr isPhoto="0" userDrawn="0"/>
        </p:nvPicPr>
        <p:blipFill>
          <a:blip r:embed="rId4"/>
          <a:stretch/>
        </p:blipFill>
        <p:spPr bwMode="auto">
          <a:xfrm>
            <a:off x="8519410" y="0"/>
            <a:ext cx="3672590" cy="6858000"/>
          </a:xfrm>
          <a:prstGeom prst="rect">
            <a:avLst/>
          </a:prstGeom>
        </p:spPr>
      </p:pic>
      <p:sp>
        <p:nvSpPr>
          <p:cNvPr id="4" name="Content Placeholder 3" hidden="0"/>
          <p:cNvSpPr>
            <a:spLocks noGrp="1"/>
          </p:cNvSpPr>
          <p:nvPr isPhoto="0" userDrawn="0">
            <p:ph sz="half" idx="2" hasCustomPrompt="0"/>
          </p:nvPr>
        </p:nvSpPr>
        <p:spPr bwMode="auto">
          <a:xfrm>
            <a:off x="8519410" y="6421436"/>
            <a:ext cx="3500437" cy="491338"/>
          </a:xfrm>
        </p:spPr>
        <p:txBody>
          <a:bodyPr>
            <a:normAutofit/>
          </a:bodyPr>
          <a:lstStyle/>
          <a:p>
            <a:pPr marL="0" indent="0" algn="ctr">
              <a:buNone/>
              <a:defRPr/>
            </a:pPr>
            <a:r>
              <a:rPr lang="ru-RU" sz="2000" u="sng">
                <a:solidFill>
                  <a:schemeClr val="bg1"/>
                </a:solidFill>
                <a:hlinkClick r:id="rId5" tooltip="http://www.smartsut.com/"/>
              </a:rPr>
              <a:t>www.smartsut.</a:t>
            </a:r>
            <a:r>
              <a:rPr lang="it-IT" sz="2000" u="sng">
                <a:solidFill>
                  <a:schemeClr val="bg1"/>
                </a:solidFill>
                <a:hlinkClick r:id="rId5" tooltip="http://www.smartsut.com/"/>
              </a:rPr>
              <a:t>com</a:t>
            </a:r>
            <a:r>
              <a:rPr lang="it-IT" sz="2000">
                <a:solidFill>
                  <a:schemeClr val="bg1"/>
                </a:solidFill>
              </a:rPr>
              <a:t> </a:t>
            </a:r>
            <a:endParaRPr/>
          </a:p>
        </p:txBody>
      </p:sp>
      <p:pic>
        <p:nvPicPr>
          <p:cNvPr id="6" name="Рисунок 5" hidden="0"/>
          <p:cNvPicPr>
            <a:picLocks noChangeAspect="1"/>
          </p:cNvPicPr>
          <p:nvPr isPhoto="0" userDrawn="0"/>
        </p:nvPicPr>
        <p:blipFill>
          <a:blip r:embed="rId6"/>
          <a:stretch/>
        </p:blipFill>
        <p:spPr bwMode="auto">
          <a:xfrm rot="16199999">
            <a:off x="2667000" y="-2666999"/>
            <a:ext cx="6858001" cy="12192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000" advClick="1"/>
    </mc:Choice>
    <mc:Fallback>
      <p:transition advClick="1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showMasterPhAnim="0" show="1">
  <p:cSld name="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3" name="Рисунок 2" hidden="0"/>
          <p:cNvPicPr>
            <a:picLocks noChangeAspect="1"/>
          </p:cNvPicPr>
          <p:nvPr isPhoto="0" userDrawn="0"/>
        </p:nvPicPr>
        <p:blipFill>
          <a:blip r:embed="rId2"/>
          <a:stretch/>
        </p:blipFill>
        <p:spPr bwMode="auto">
          <a:xfrm rot="16199999">
            <a:off x="2665764" y="-2662588"/>
            <a:ext cx="6854824" cy="12186352"/>
          </a:xfrm>
          <a:prstGeom prst="rect">
            <a:avLst/>
          </a:prstGeom>
        </p:spPr>
      </p:pic>
      <p:pic>
        <p:nvPicPr>
          <p:cNvPr id="4" name="Рисунок 3" hidden="0"/>
          <p:cNvPicPr>
            <a:picLocks noChangeAspect="1"/>
          </p:cNvPicPr>
          <p:nvPr isPhoto="0" userDrawn="0"/>
        </p:nvPicPr>
        <p:blipFill>
          <a:blip r:embed="rId3"/>
          <a:stretch/>
        </p:blipFill>
        <p:spPr bwMode="auto">
          <a:xfrm>
            <a:off x="439643" y="388837"/>
            <a:ext cx="11319738" cy="608257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000" advClick="1"/>
    </mc:Choice>
    <mc:Fallback>
      <p:transition advClick="1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showMasterPhAnim="0" show="1">
  <p:cSld name="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2" name="Объем переработки" hidden="0">
            <a:hlinkClick r:id="" action="ppaction://media"/>
          </p:cNvPr>
          <p:cNvPicPr>
            <a:picLocks noChangeAspect="1"/>
          </p:cNvPicPr>
          <p:nvPr isPhoto="0" userDrawn="0"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"/>
          <a:stretch/>
        </p:blipFill>
        <p:spPr bwMode="auto">
          <a:xfrm>
            <a:off x="92074" y="228601"/>
            <a:ext cx="11932285" cy="662939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78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  <p:endSync evt="end" delay="0">
                  <p:rtn val="all"/>
                </p:endSync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showMasterPhAnim="0" show="1">
  <p:cSld name="">
    <p:spTree>
      <p:nvGrpSpPr>
        <p:cNvPr id="1" name="" hidden="0"/>
        <p:cNvGrpSpPr/>
        <p:nvPr isPhoto="0" userDrawn="0"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9" name="Рисунок 8" hidden="0"/>
          <p:cNvPicPr>
            <a:picLocks noChangeAspect="1"/>
          </p:cNvPicPr>
          <p:nvPr isPhoto="0" userDrawn="0"/>
        </p:nvPicPr>
        <p:blipFill>
          <a:blip r:embed="rId2"/>
          <a:stretch/>
        </p:blipFill>
        <p:spPr bwMode="auto">
          <a:xfrm rot="16199999">
            <a:off x="2660779" y="-2676397"/>
            <a:ext cx="6854824" cy="12207618"/>
          </a:xfrm>
          <a:prstGeom prst="rect">
            <a:avLst/>
          </a:prstGeom>
        </p:spPr>
      </p:pic>
      <p:pic>
        <p:nvPicPr>
          <p:cNvPr id="2" name="Picture 1" hidden="0"/>
          <p:cNvPicPr>
            <a:picLocks noChangeAspect="1"/>
          </p:cNvPicPr>
          <p:nvPr isPhoto="0" userDrawn="0"/>
        </p:nvPicPr>
        <p:blipFill>
          <a:blip r:embed="rId3"/>
          <a:stretch/>
        </p:blipFill>
        <p:spPr bwMode="auto">
          <a:xfrm>
            <a:off x="414716" y="2025446"/>
            <a:ext cx="11330957" cy="4450661"/>
          </a:xfrm>
          <a:prstGeom prst="rect">
            <a:avLst/>
          </a:prstGeom>
        </p:spPr>
      </p:pic>
      <p:sp>
        <p:nvSpPr>
          <p:cNvPr id="7" name="TextBox 6" hidden="0"/>
          <p:cNvSpPr txBox="1"/>
          <p:nvPr isPhoto="0" userDrawn="0"/>
        </p:nvSpPr>
        <p:spPr bwMode="auto">
          <a:xfrm>
            <a:off x="2536230" y="2344592"/>
            <a:ext cx="710392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ru-RU" sz="2400" b="1">
                <a:solidFill>
                  <a:srgbClr val="00B0F0"/>
                </a:solidFill>
              </a:rPr>
              <a:t>www.youtube.com/c/МолочныйСоюзКазахстана</a:t>
            </a:r>
            <a:endParaRPr/>
          </a:p>
          <a:p>
            <a:pPr algn="ctr">
              <a:defRPr/>
            </a:pPr>
            <a:r>
              <a:rPr lang="en-US" sz="2400" b="1">
                <a:solidFill>
                  <a:srgbClr val="00B0F0"/>
                </a:solidFill>
              </a:rPr>
              <a:t>www.</a:t>
            </a:r>
            <a:r>
              <a:rPr lang="ru-RU" sz="2400" b="1">
                <a:solidFill>
                  <a:srgbClr val="00B0F0"/>
                </a:solidFill>
              </a:rPr>
              <a:t>kazsut.com/</a:t>
            </a:r>
            <a:endParaRPr/>
          </a:p>
          <a:p>
            <a:pPr algn="ctr">
              <a:defRPr/>
            </a:pPr>
            <a:r>
              <a:rPr lang="en-US" sz="2400" b="1">
                <a:solidFill>
                  <a:srgbClr val="00B0F0"/>
                </a:solidFill>
              </a:rPr>
              <a:t>www.</a:t>
            </a:r>
            <a:r>
              <a:rPr lang="ru-RU" sz="2400" b="1">
                <a:solidFill>
                  <a:srgbClr val="00B0F0"/>
                </a:solidFill>
              </a:rPr>
              <a:t>smartsut.com/</a:t>
            </a:r>
            <a:endParaRPr/>
          </a:p>
        </p:txBody>
      </p:sp>
      <p:sp>
        <p:nvSpPr>
          <p:cNvPr id="8" name="Заголовок 1" hidden="0"/>
          <p:cNvSpPr txBox="1"/>
          <p:nvPr isPhoto="0" userDrawn="0"/>
        </p:nvSpPr>
        <p:spPr bwMode="auto">
          <a:xfrm>
            <a:off x="4158970" y="1245719"/>
            <a:ext cx="3874059" cy="1101060"/>
          </a:xfrm>
          <a:prstGeom prst="rect">
            <a:avLst/>
          </a:prstGeom>
        </p:spPr>
        <p:txBody>
          <a:bodyPr/>
          <a:lstStyle>
            <a:lvl1pPr algn="l" defTabSz="914400">
              <a:lnSpc>
                <a:spcPct val="90000"/>
              </a:lnSpc>
              <a:spcBef>
                <a:spcPts val="0"/>
              </a:spcBef>
              <a:buNone/>
              <a:defRPr sz="44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ru-RU" sz="5400" b="1">
                <a:solidFill>
                  <a:srgbClr val="00B0F0"/>
                </a:solidFill>
                <a:cs typeface="Aharoni"/>
              </a:rPr>
              <a:t>Наши сайты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000" advClick="1"/>
    </mc:Choice>
    <mc:Fallback>
      <p:transition advClick="1"/>
    </mc:Fallback>
  </mc:AlternateContent>
</p:sld>
</file>

<file path=ppt/theme/_rels/theme1.xml.rels><?xml version="1.0" encoding="UTF-8" standalone="yes"?><Relationships xmlns="http://schemas.openxmlformats.org/package/2006/relationships"></Relationships>
</file>

<file path=ppt/theme/_rels/theme2.xml.rels><?xml version="1.0" encoding="UTF-8" standalone="yes"?><Relationships xmlns="http://schemas.openxmlformats.org/package/2006/relationships"></Relationships>
</file>

<file path=ppt/theme/theme1.xml><?xml version="1.0" encoding="utf-8"?>
<a:theme xmlns:a="http://schemas.openxmlformats.org/drawingml/2006/main" xmlns:r="http://schemas.openxmlformats.org/officeDocument/2006/relationships" xmlns:p="http://schemas.openxmlformats.org/presentationml/2006/main" name="Office Theme">
  <a:themeElements>
    <a:clrScheme name="Серая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 Light"/>
        <a:ea typeface="Arial"/>
        <a:cs typeface="Arial"/>
      </a:majorFont>
      <a:minorFont>
        <a:latin typeface="Calibri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2.xml><?xml version="1.0" encoding="utf-8"?>
<a:theme xmlns:a="http://schemas.openxmlformats.org/drawingml/2006/main" xmlns:r="http://schemas.openxmlformats.org/officeDocument/2006/relationships" xmlns:p="http://schemas.openxmlformats.org/presentation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</a:majorFont>
      <a:minorFont>
        <a:latin typeface="Calibri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0</Words>
  <Application>R7-Office/7.0.1.62</Application>
  <DocSecurity>0</DocSecurity>
  <PresentationFormat>Широкоэкранный</PresentationFormat>
  <Paragraphs>0</Paragraphs>
  <Slides>11</Slides>
  <Notes>11</Notes>
  <HiddenSlides>0</HiddenSlides>
  <MMClips>2</MMClips>
  <ScaleCrop>0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Theme 1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</vt:vector>
  </TitlesOfParts>
  <Manager/>
  <Company/>
  <LinksUpToDate>0</LinksUpToDate>
  <SharedDoc>0</SharedDoc>
  <HyperlinkBase/>
  <HyperlinksChanged>0</HyperlinksChanged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Видеть больше = Делать больше</dc:title>
  <dc:subject/>
  <dc:creator>Punda, Inna (CFIC)</dc:creator>
  <cp:keywords/>
  <dc:description/>
  <dc:identifier/>
  <dc:language/>
  <cp:lastModifiedBy>Екатерина Захарова</cp:lastModifiedBy>
  <cp:revision>19</cp:revision>
  <dcterms:created xsi:type="dcterms:W3CDTF">2022-05-17T12:36:46Z</dcterms:created>
  <dcterms:modified xsi:type="dcterms:W3CDTF">2022-05-24T04:24:28Z</dcterms:modified>
  <cp:category/>
  <cp:contentStatus/>
  <cp:version/>
</cp:coreProperties>
</file>