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4149" r:id="rId1"/>
    <p:sldMasterId id="2147484162" r:id="rId2"/>
    <p:sldMasterId id="2147484250" r:id="rId3"/>
    <p:sldMasterId id="2147484262" r:id="rId4"/>
  </p:sldMasterIdLst>
  <p:notesMasterIdLst>
    <p:notesMasterId r:id="rId13"/>
  </p:notesMasterIdLst>
  <p:handoutMasterIdLst>
    <p:handoutMasterId r:id="rId14"/>
  </p:handoutMasterIdLst>
  <p:sldIdLst>
    <p:sldId id="1829" r:id="rId5"/>
    <p:sldId id="1852" r:id="rId6"/>
    <p:sldId id="1860" r:id="rId7"/>
    <p:sldId id="1859" r:id="rId8"/>
    <p:sldId id="1846" r:id="rId9"/>
    <p:sldId id="1847" r:id="rId10"/>
    <p:sldId id="1848" r:id="rId11"/>
    <p:sldId id="1858" r:id="rId12"/>
  </p:sldIdLst>
  <p:sldSz cx="9144000" cy="5143500" type="screen16x9"/>
  <p:notesSz cx="6888163" cy="10020300"/>
  <p:embeddedFontLst>
    <p:embeddedFont>
      <p:font typeface="Roboto Condensed" panose="020B0604020202020204" charset="0"/>
      <p:regular r:id="rId15"/>
      <p:bold r:id="rId16"/>
      <p:italic r:id="rId17"/>
      <p:boldItalic r:id="rId18"/>
    </p:embeddedFont>
    <p:embeddedFont>
      <p:font typeface="Arial Black" panose="020B0A04020102020204" pitchFamily="34" charset="0"/>
      <p:bold r:id="rId19"/>
    </p:embeddedFont>
    <p:embeddedFont>
      <p:font typeface="Calibri Light" panose="020F0302020204030204" pitchFamily="34" charset="0"/>
      <p:regular r:id="rId20"/>
      <p:italic r:id="rId21"/>
    </p:embeddedFont>
    <p:embeddedFont>
      <p:font typeface="Tahoma" panose="020B0604030504040204" pitchFamily="34" charset="0"/>
      <p:regular r:id="rId22"/>
      <p:bold r:id="rId23"/>
    </p:embeddedFont>
    <p:embeddedFont>
      <p:font typeface="Century Gothic" panose="020B0502020202020204" pitchFamily="34" charset="0"/>
      <p:regular r:id="rId24"/>
      <p:bold r:id="rId25"/>
      <p:italic r:id="rId26"/>
      <p:boldItalic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</p:embeddedFontLst>
  <p:defaultTextStyle>
    <a:lvl1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en-US" sz="1800" b="0" i="0" u="none" strike="noStrike" kern="1" spc="0" baseline="0">
        <a:solidFill>
          <a:schemeClr val="tx1"/>
        </a:solidFill>
        <a:effectLst/>
        <a:latin typeface="Roboto Condensed" charset="0"/>
        <a:ea typeface="Roboto Condensed" charset="0"/>
        <a:cs typeface="Roboto Condensed" charset="0"/>
      </a:defRPr>
    </a:lvl1pPr>
    <a:lvl2pPr marL="4572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en-US" sz="1800" b="0" i="0" u="none" strike="noStrike" kern="1" spc="0" baseline="0">
        <a:solidFill>
          <a:schemeClr val="tx1"/>
        </a:solidFill>
        <a:effectLst/>
        <a:latin typeface="Roboto Condensed" charset="0"/>
        <a:ea typeface="Roboto Condensed" charset="0"/>
        <a:cs typeface="Roboto Condensed" charset="0"/>
      </a:defRPr>
    </a:lvl2pPr>
    <a:lvl3pPr marL="9144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en-US" sz="1800" b="0" i="0" u="none" strike="noStrike" kern="1" spc="0" baseline="0">
        <a:solidFill>
          <a:schemeClr val="tx1"/>
        </a:solidFill>
        <a:effectLst/>
        <a:latin typeface="Roboto Condensed" charset="0"/>
        <a:ea typeface="Roboto Condensed" charset="0"/>
        <a:cs typeface="Roboto Condensed" charset="0"/>
      </a:defRPr>
    </a:lvl3pPr>
    <a:lvl4pPr marL="13716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en-US" sz="1800" b="0" i="0" u="none" strike="noStrike" kern="1" spc="0" baseline="0">
        <a:solidFill>
          <a:schemeClr val="tx1"/>
        </a:solidFill>
        <a:effectLst/>
        <a:latin typeface="Roboto Condensed" charset="0"/>
        <a:ea typeface="Roboto Condensed" charset="0"/>
        <a:cs typeface="Roboto Condensed" charset="0"/>
      </a:defRPr>
    </a:lvl4pPr>
    <a:lvl5pPr marL="18288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en-US" sz="1800" b="0" i="0" u="none" strike="noStrike" kern="1" spc="0" baseline="0">
        <a:solidFill>
          <a:schemeClr val="tx1"/>
        </a:solidFill>
        <a:effectLst/>
        <a:latin typeface="Roboto Condensed" charset="0"/>
        <a:ea typeface="Roboto Condensed" charset="0"/>
        <a:cs typeface="Roboto Condensed" charset="0"/>
      </a:defRPr>
    </a:lvl5pPr>
    <a:lvl6pPr marL="22860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en-US" sz="1800" b="0" i="0" u="none" strike="noStrike" kern="1" spc="0" baseline="0">
        <a:solidFill>
          <a:schemeClr val="tx1"/>
        </a:solidFill>
        <a:effectLst/>
        <a:latin typeface="Roboto Condensed" charset="0"/>
        <a:ea typeface="Roboto Condensed" charset="0"/>
        <a:cs typeface="Roboto Condensed" charset="0"/>
      </a:defRPr>
    </a:lvl6pPr>
    <a:lvl7pPr marL="27432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en-US" sz="1800" b="0" i="0" u="none" strike="noStrike" kern="1" spc="0" baseline="0">
        <a:solidFill>
          <a:schemeClr val="tx1"/>
        </a:solidFill>
        <a:effectLst/>
        <a:latin typeface="Roboto Condensed" charset="0"/>
        <a:ea typeface="Roboto Condensed" charset="0"/>
        <a:cs typeface="Roboto Condensed" charset="0"/>
      </a:defRPr>
    </a:lvl7pPr>
    <a:lvl8pPr marL="32004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en-US" sz="1800" b="0" i="0" u="none" strike="noStrike" kern="1" spc="0" baseline="0">
        <a:solidFill>
          <a:schemeClr val="tx1"/>
        </a:solidFill>
        <a:effectLst/>
        <a:latin typeface="Roboto Condensed" charset="0"/>
        <a:ea typeface="Roboto Condensed" charset="0"/>
        <a:cs typeface="Roboto Condensed" charset="0"/>
      </a:defRPr>
    </a:lvl8pPr>
    <a:lvl9pPr marL="36576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en-US" sz="1800" b="0" i="0" u="none" strike="noStrike" kern="1" spc="0" baseline="0">
        <a:solidFill>
          <a:schemeClr val="tx1"/>
        </a:solidFill>
        <a:effectLst/>
        <a:latin typeface="Roboto Condensed" charset="0"/>
        <a:ea typeface="Roboto Condensed" charset="0"/>
        <a:cs typeface="Roboto Condensed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08">
          <p15:clr>
            <a:srgbClr val="A4A3A4"/>
          </p15:clr>
        </p15:guide>
        <p15:guide id="2" orient="horz" pos="144">
          <p15:clr>
            <a:srgbClr val="A4A3A4"/>
          </p15:clr>
        </p15:guide>
        <p15:guide id="3" orient="horz" pos="708">
          <p15:clr>
            <a:srgbClr val="A4A3A4"/>
          </p15:clr>
        </p15:guide>
        <p15:guide id="4" orient="horz" pos="1668">
          <p15:clr>
            <a:srgbClr val="A4A3A4"/>
          </p15:clr>
        </p15:guide>
        <p15:guide id="5" orient="horz" pos="2256">
          <p15:clr>
            <a:srgbClr val="A4A3A4"/>
          </p15:clr>
        </p15:guide>
        <p15:guide id="6" orient="horz" pos="3156">
          <p15:clr>
            <a:srgbClr val="A4A3A4"/>
          </p15:clr>
        </p15:guide>
        <p15:guide id="7" pos="96">
          <p15:clr>
            <a:srgbClr val="A4A3A4"/>
          </p15:clr>
        </p15:guide>
        <p15:guide id="8" pos="3648">
          <p15:clr>
            <a:srgbClr val="A4A3A4"/>
          </p15:clr>
        </p15:guide>
        <p15:guide id="9" pos="566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9">
          <p15:clr>
            <a:srgbClr val="A4A3A4"/>
          </p15:clr>
        </p15:guide>
        <p15:guide id="2" orient="horz" pos="3132">
          <p15:clr>
            <a:srgbClr val="A4A3A4"/>
          </p15:clr>
        </p15:guide>
        <p15:guide id="3" orient="horz" pos="3110">
          <p15:clr>
            <a:srgbClr val="A4A3A4"/>
          </p15:clr>
        </p15:guide>
        <p15:guide id="4" orient="horz" pos="3133">
          <p15:clr>
            <a:srgbClr val="A4A3A4"/>
          </p15:clr>
        </p15:guide>
        <p15:guide id="5" orient="horz" pos="3108">
          <p15:clr>
            <a:srgbClr val="A4A3A4"/>
          </p15:clr>
        </p15:guide>
        <p15:guide id="6" orient="horz" pos="3131">
          <p15:clr>
            <a:srgbClr val="A4A3A4"/>
          </p15:clr>
        </p15:guide>
        <p15:guide id="7" orient="horz" pos="3157">
          <p15:clr>
            <a:srgbClr val="A4A3A4"/>
          </p15:clr>
        </p15:guide>
        <p15:guide id="8" orient="horz" pos="3134">
          <p15:clr>
            <a:srgbClr val="A4A3A4"/>
          </p15:clr>
        </p15:guide>
        <p15:guide id="9" orient="horz" pos="3158">
          <p15:clr>
            <a:srgbClr val="A4A3A4"/>
          </p15:clr>
        </p15:guide>
        <p15:guide id="10" orient="horz" pos="3155">
          <p15:clr>
            <a:srgbClr val="A4A3A4"/>
          </p15:clr>
        </p15:guide>
        <p15:guide id="11" pos="2137">
          <p15:clr>
            <a:srgbClr val="A4A3A4"/>
          </p15:clr>
        </p15:guide>
        <p15:guide id="12" pos="2145">
          <p15:clr>
            <a:srgbClr val="A4A3A4"/>
          </p15:clr>
        </p15:guide>
        <p15:guide id="13" pos="2153">
          <p15:clr>
            <a:srgbClr val="A4A3A4"/>
          </p15:clr>
        </p15:guide>
        <p15:guide id="14" pos="2162">
          <p15:clr>
            <a:srgbClr val="A4A3A4"/>
          </p15:clr>
        </p15:guide>
        <p15:guide id="15" pos="2121">
          <p15:clr>
            <a:srgbClr val="A4A3A4"/>
          </p15:clr>
        </p15:guide>
        <p15:guide id="16" pos="2129">
          <p15:clr>
            <a:srgbClr val="A4A3A4"/>
          </p15:clr>
        </p15:guide>
        <p15:guide id="17" pos="2161">
          <p15:clr>
            <a:srgbClr val="A4A3A4"/>
          </p15:clr>
        </p15:guide>
        <p15:guide id="18" pos="2171">
          <p15:clr>
            <a:srgbClr val="A4A3A4"/>
          </p15:clr>
        </p15:guide>
        <p15:guide id="19" pos="2179">
          <p15:clr>
            <a:srgbClr val="A4A3A4"/>
          </p15:clr>
        </p15:guide>
        <p15:guide id="20" pos="218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0000FF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9CCFF"/>
    <a:srgbClr val="0066FF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smNativeData">
      <pr:smAppRevision xmlns:pr="smNativeData" xmlns:p14="http://schemas.microsoft.com/office/powerpoint/2010/main" xmlns="" dt="1652610774" val="982" revOS="4"/>
      <pr:smFileRevision xmlns:pr="smNativeData" xmlns:p14="http://schemas.microsoft.com/office/powerpoint/2010/main" xmlns="" dt="1652610774" val="101"/>
      <pr:guideOptions xmlns:pr="smNativeData" xmlns:p14="http://schemas.microsoft.com/office/powerpoint/2010/main" xmlns="" dt="1652610774" snapToGrid="1" snapToBorders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726" y="90"/>
      </p:cViewPr>
      <p:guideLst>
        <p:guide orient="horz" pos="108"/>
        <p:guide orient="horz" pos="144"/>
        <p:guide orient="horz" pos="708"/>
        <p:guide orient="horz" pos="1668"/>
        <p:guide orient="horz" pos="2256"/>
        <p:guide orient="horz" pos="3156"/>
        <p:guide pos="96"/>
        <p:guide pos="3648"/>
        <p:guide pos="56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notesViewPr>
    <p:cSldViewPr>
      <p:cViewPr>
        <p:scale>
          <a:sx n="107" d="100"/>
          <a:sy n="107" d="100"/>
        </p:scale>
        <p:origin x="601" y="157"/>
      </p:cViewPr>
      <p:guideLst>
        <p:guide orient="horz" pos="3109"/>
        <p:guide orient="horz" pos="3132"/>
        <p:guide orient="horz" pos="3110"/>
        <p:guide orient="horz" pos="3133"/>
        <p:guide orient="horz" pos="3108"/>
        <p:guide orient="horz" pos="3131"/>
        <p:guide orient="horz" pos="3157"/>
        <p:guide orient="horz" pos="3134"/>
        <p:guide orient="horz" pos="3158"/>
        <p:guide orient="horz" pos="3155"/>
        <p:guide pos="2137"/>
        <p:guide pos="2145"/>
        <p:guide pos="2153"/>
        <p:guide pos="2162"/>
        <p:guide pos="2121"/>
        <p:guide pos="2129"/>
        <p:guide pos="2161"/>
        <p:guide pos="2171"/>
        <p:guide pos="2179"/>
        <p:guide pos="218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7.fntdata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0.fntdata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6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2783253050467071E-3"/>
          <c:y val="0.33271034379668402"/>
          <c:w val="0.99072167469495331"/>
          <c:h val="0.457589327987472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99CCFF"/>
            </a:solidFill>
            <a:ln>
              <a:noFill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мясо всех видов                                                            (в убойном весе)</c:v>
                </c:pt>
                <c:pt idx="1">
                  <c:v>говядина</c:v>
                </c:pt>
                <c:pt idx="2">
                  <c:v>мясо птицы</c:v>
                </c:pt>
                <c:pt idx="3">
                  <c:v>молоко</c:v>
                </c:pt>
                <c:pt idx="4">
                  <c:v>яйца, млн.штук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5000</c:v>
                </c:pt>
                <c:pt idx="1">
                  <c:v>4500</c:v>
                </c:pt>
                <c:pt idx="2">
                  <c:v>2300</c:v>
                </c:pt>
                <c:pt idx="3">
                  <c:v>6051.4</c:v>
                </c:pt>
                <c:pt idx="4">
                  <c:v>5047.3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7ED-496E-BB72-65DD3AD09F94}"/>
            </c:ext>
          </c:extLst>
        </c:ser>
        <c:ser>
          <c:idx val="1"/>
          <c:order val="1"/>
          <c:tx>
            <c:strRef>
              <c:f>Лист1!$D$1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cat>
            <c:strRef>
              <c:f>Лист1!$A$2:$A$6</c:f>
              <c:strCache>
                <c:ptCount val="5"/>
                <c:pt idx="0">
                  <c:v>мясо всех видов                                                            (в убойном весе)</c:v>
                </c:pt>
                <c:pt idx="1">
                  <c:v>говядина</c:v>
                </c:pt>
                <c:pt idx="2">
                  <c:v>мясо птицы</c:v>
                </c:pt>
                <c:pt idx="3">
                  <c:v>молоко</c:v>
                </c:pt>
                <c:pt idx="4">
                  <c:v>яйца, млн.штук</c:v>
                </c:pt>
              </c:strCache>
            </c:strRef>
          </c:cat>
          <c:val>
            <c:numRef>
              <c:f>Лист1!$D$2:$D$6</c:f>
              <c:numCache>
                <c:formatCode>#,##0.0</c:formatCode>
                <c:ptCount val="5"/>
                <c:pt idx="0">
                  <c:v>5700</c:v>
                </c:pt>
                <c:pt idx="1">
                  <c:v>4900</c:v>
                </c:pt>
                <c:pt idx="2">
                  <c:v>2900</c:v>
                </c:pt>
                <c:pt idx="3">
                  <c:v>6247.2</c:v>
                </c:pt>
                <c:pt idx="4">
                  <c:v>4814.7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7ED-496E-BB72-65DD3AD09F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3"/>
        <c:overlap val="-100"/>
        <c:axId val="1927725584"/>
        <c:axId val="1927721232"/>
      </c:barChart>
      <c:catAx>
        <c:axId val="1927725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482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ru-RU"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1927721232"/>
        <c:crosses val="autoZero"/>
        <c:auto val="1"/>
        <c:lblAlgn val="ctr"/>
        <c:lblOffset val="100"/>
        <c:noMultiLvlLbl val="0"/>
      </c:catAx>
      <c:valAx>
        <c:axId val="1927721232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1927725584"/>
        <c:crosses val="autoZero"/>
        <c:crossBetween val="between"/>
      </c:valAx>
      <c:spPr>
        <a:noFill/>
        <a:ln w="25376">
          <a:noFill/>
        </a:ln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37914624081377463"/>
          <c:y val="0.91162131579695316"/>
          <c:w val="0.25172998112078093"/>
          <c:h val="8.8378684203046842E-2"/>
        </c:manualLayout>
      </c:layout>
      <c:overlay val="0"/>
      <c:spPr>
        <a:noFill/>
        <a:ln w="25331">
          <a:noFill/>
        </a:ln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95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565188663247943E-2"/>
          <c:y val="0.21150581552463049"/>
          <c:w val="0.96596382078404541"/>
          <c:h val="0.649310171591076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99CCFF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КРС</c:v>
                </c:pt>
                <c:pt idx="1">
                  <c:v>Овец</c:v>
                </c:pt>
                <c:pt idx="2">
                  <c:v>Лошадей</c:v>
                </c:pt>
                <c:pt idx="3">
                  <c:v>Птицы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30000</c:v>
                </c:pt>
                <c:pt idx="1">
                  <c:v>40000</c:v>
                </c:pt>
                <c:pt idx="2">
                  <c:v>20000</c:v>
                </c:pt>
                <c:pt idx="3">
                  <c:v>25000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КРС</c:v>
                </c:pt>
                <c:pt idx="1">
                  <c:v>Овец</c:v>
                </c:pt>
                <c:pt idx="2">
                  <c:v>Лошадей</c:v>
                </c:pt>
                <c:pt idx="3">
                  <c:v>Птицы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35000</c:v>
                </c:pt>
                <c:pt idx="1">
                  <c:v>45000</c:v>
                </c:pt>
                <c:pt idx="2">
                  <c:v>30000</c:v>
                </c:pt>
                <c:pt idx="3">
                  <c:v>30000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5"/>
        <c:overlap val="-100"/>
        <c:axId val="1927719056"/>
        <c:axId val="1927727216"/>
      </c:barChart>
      <c:catAx>
        <c:axId val="1927719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1927727216"/>
        <c:crosses val="autoZero"/>
        <c:auto val="1"/>
        <c:lblAlgn val="ctr"/>
        <c:lblOffset val="100"/>
        <c:noMultiLvlLbl val="0"/>
      </c:catAx>
      <c:valAx>
        <c:axId val="19277272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92771905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235622890888639"/>
          <c:y val="0.05"/>
          <c:w val="0.82681043775778029"/>
          <c:h val="0.8574590088003705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СХТП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1"/>
              <c:layout>
                <c:manualLayout>
                  <c:x val="9.000900090008968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9.0009000900090012E-3"/>
                  <c:y val="5.88235294117647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Лист1!$A$2:$A$15</c:f>
              <c:strCache>
                <c:ptCount val="14"/>
                <c:pt idx="0">
                  <c:v>Акмолинская</c:v>
                </c:pt>
                <c:pt idx="1">
                  <c:v>Актюбинская</c:v>
                </c:pt>
                <c:pt idx="2">
                  <c:v>Алматинская</c:v>
                </c:pt>
                <c:pt idx="3">
                  <c:v>Атырауская</c:v>
                </c:pt>
                <c:pt idx="4">
                  <c:v>ЗКО</c:v>
                </c:pt>
                <c:pt idx="5">
                  <c:v>Жамбылская</c:v>
                </c:pt>
                <c:pt idx="6">
                  <c:v>Карагандинская</c:v>
                </c:pt>
                <c:pt idx="7">
                  <c:v>Костанайская</c:v>
                </c:pt>
                <c:pt idx="8">
                  <c:v>Кызылординская</c:v>
                </c:pt>
                <c:pt idx="9">
                  <c:v>Павлодарская</c:v>
                </c:pt>
                <c:pt idx="10">
                  <c:v>СКО</c:v>
                </c:pt>
                <c:pt idx="11">
                  <c:v>Туркестанская</c:v>
                </c:pt>
                <c:pt idx="12">
                  <c:v>ВКО</c:v>
                </c:pt>
                <c:pt idx="13">
                  <c:v>г.Шымкент</c:v>
                </c:pt>
              </c:strCache>
            </c:strRef>
          </c:cat>
          <c:val>
            <c:numRef>
              <c:f>Лист1!$B$2:$B$15</c:f>
              <c:numCache>
                <c:formatCode>#,##0.0</c:formatCode>
                <c:ptCount val="14"/>
                <c:pt idx="0">
                  <c:v>77.128100000000003</c:v>
                </c:pt>
                <c:pt idx="1">
                  <c:v>15.6144</c:v>
                </c:pt>
                <c:pt idx="2">
                  <c:v>54.468800000000002</c:v>
                </c:pt>
                <c:pt idx="3">
                  <c:v>3.2058</c:v>
                </c:pt>
                <c:pt idx="4">
                  <c:v>13.507999999999999</c:v>
                </c:pt>
                <c:pt idx="5">
                  <c:v>6.6130000000000004</c:v>
                </c:pt>
                <c:pt idx="6">
                  <c:v>7.9251000000000005</c:v>
                </c:pt>
                <c:pt idx="7">
                  <c:v>66.449799999999996</c:v>
                </c:pt>
                <c:pt idx="8">
                  <c:v>6.6361000000000008</c:v>
                </c:pt>
                <c:pt idx="9">
                  <c:v>65.756299999999996</c:v>
                </c:pt>
                <c:pt idx="10">
                  <c:v>115.6969</c:v>
                </c:pt>
                <c:pt idx="11">
                  <c:v>33.823699999999995</c:v>
                </c:pt>
                <c:pt idx="12">
                  <c:v>35.5107</c:v>
                </c:pt>
                <c:pt idx="13">
                  <c:v>6.0309999999999997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КХ/ФХ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5.3571428571428568E-2"/>
                  <c:y val="-1.17647058823529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7.7380952380952384E-2"/>
                  <c:y val="-5.88235294117657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4226190476190424E-2"/>
                  <c:y val="-3.23529411764705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3.7202380952380924E-2"/>
                  <c:y val="-5.88235294117647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7.4404761904761904E-2"/>
                  <c:y val="-1.0784189145616935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9.375E-2"/>
                  <c:y val="-5.88235294117647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5.9523809523809521E-2"/>
                  <c:y val="-3.2352941176470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3.4226190476190424E-2"/>
                  <c:y val="-4.41176470588235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4.761904761904758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0.10267857142857142"/>
                  <c:y val="-8.82352941176470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3.125E-2"/>
                  <c:y val="-5.29411764705882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2.9761904761904788E-2"/>
                  <c:y val="-8.82352941176473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1.0416666666666666E-2"/>
                  <c:y val="-3.82352941176470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6.2499999999999944E-2"/>
                  <c:y val="-1.17647058823529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accent5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Лист1!$A$2:$A$15</c:f>
              <c:strCache>
                <c:ptCount val="14"/>
                <c:pt idx="0">
                  <c:v>Акмолинская</c:v>
                </c:pt>
                <c:pt idx="1">
                  <c:v>Актюбинская</c:v>
                </c:pt>
                <c:pt idx="2">
                  <c:v>Алматинская</c:v>
                </c:pt>
                <c:pt idx="3">
                  <c:v>Атырауская</c:v>
                </c:pt>
                <c:pt idx="4">
                  <c:v>ЗКО</c:v>
                </c:pt>
                <c:pt idx="5">
                  <c:v>Жамбылская</c:v>
                </c:pt>
                <c:pt idx="6">
                  <c:v>Карагандинская</c:v>
                </c:pt>
                <c:pt idx="7">
                  <c:v>Костанайская</c:v>
                </c:pt>
                <c:pt idx="8">
                  <c:v>Кызылординская</c:v>
                </c:pt>
                <c:pt idx="9">
                  <c:v>Павлодарская</c:v>
                </c:pt>
                <c:pt idx="10">
                  <c:v>СКО</c:v>
                </c:pt>
                <c:pt idx="11">
                  <c:v>Туркестанская</c:v>
                </c:pt>
                <c:pt idx="12">
                  <c:v>ВКО</c:v>
                </c:pt>
                <c:pt idx="13">
                  <c:v>г.Шымкент</c:v>
                </c:pt>
              </c:strCache>
            </c:strRef>
          </c:cat>
          <c:val>
            <c:numRef>
              <c:f>Лист1!$C$2:$C$15</c:f>
              <c:numCache>
                <c:formatCode>#,##0.0</c:formatCode>
                <c:ptCount val="14"/>
                <c:pt idx="0">
                  <c:v>23.111999999999998</c:v>
                </c:pt>
                <c:pt idx="1">
                  <c:v>52</c:v>
                </c:pt>
                <c:pt idx="2">
                  <c:v>183.37309999999999</c:v>
                </c:pt>
                <c:pt idx="3">
                  <c:v>12.8962</c:v>
                </c:pt>
                <c:pt idx="4">
                  <c:v>58.977699999999999</c:v>
                </c:pt>
                <c:pt idx="5">
                  <c:v>71.542699999999996</c:v>
                </c:pt>
                <c:pt idx="6">
                  <c:v>238.5771</c:v>
                </c:pt>
                <c:pt idx="7">
                  <c:v>45.269300000000001</c:v>
                </c:pt>
                <c:pt idx="8">
                  <c:v>8.4242999999999988</c:v>
                </c:pt>
                <c:pt idx="9">
                  <c:v>88.762799999999999</c:v>
                </c:pt>
                <c:pt idx="10">
                  <c:v>111.9027</c:v>
                </c:pt>
                <c:pt idx="11">
                  <c:v>18.012700000000002</c:v>
                </c:pt>
                <c:pt idx="12">
                  <c:v>375.62209999999999</c:v>
                </c:pt>
                <c:pt idx="13">
                  <c:v>2.3540000000000001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27729392"/>
        <c:axId val="1927722320"/>
      </c:barChart>
      <c:catAx>
        <c:axId val="19277293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27722320"/>
        <c:crosses val="autoZero"/>
        <c:auto val="1"/>
        <c:lblAlgn val="ctr"/>
        <c:lblOffset val="100"/>
        <c:noMultiLvlLbl val="0"/>
      </c:catAx>
      <c:valAx>
        <c:axId val="1927722320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crossAx val="192772939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209702996505407E-2"/>
          <c:y val="8.4079287674478295E-2"/>
          <c:w val="0.95226730310262531"/>
          <c:h val="0.64705882352941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 w="21413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5.7597122099496581E-4"/>
                  <c:y val="1.280658308385942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7559672329646443E-3"/>
                  <c:y val="1.822601842278966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4576215903999519E-3"/>
                  <c:y val="1.169439781090349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6.7555557418033227E-3"/>
                  <c:y val="3.516742995042549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 smtClean="0"/>
                      <a:t>124 604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42826">
                <a:noFill/>
              </a:ln>
            </c:spPr>
            <c:txPr>
              <a:bodyPr/>
              <a:lstStyle/>
              <a:p>
                <a:pPr>
                  <a:defRPr sz="118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Sheet1!$B$1:$G$1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Sheet1!$B$2:$G$2</c:f>
              <c:numCache>
                <c:formatCode>#,##0.0\ _₽</c:formatCode>
                <c:ptCount val="6"/>
                <c:pt idx="0">
                  <c:v>68105.5</c:v>
                </c:pt>
                <c:pt idx="1">
                  <c:v>76651.5</c:v>
                </c:pt>
                <c:pt idx="2">
                  <c:v>115624</c:v>
                </c:pt>
                <c:pt idx="3">
                  <c:v>113777.7</c:v>
                </c:pt>
                <c:pt idx="4">
                  <c:v>119800</c:v>
                </c:pt>
                <c:pt idx="5">
                  <c:v>124604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927726128"/>
        <c:axId val="1927727760"/>
      </c:barChart>
      <c:catAx>
        <c:axId val="19277261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5353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8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9277277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927727760"/>
        <c:scaling>
          <c:orientation val="minMax"/>
        </c:scaling>
        <c:delete val="1"/>
        <c:axPos val="l"/>
        <c:numFmt formatCode="#,##0.0\ _₽" sourceLinked="1"/>
        <c:majorTickMark val="out"/>
        <c:minorTickMark val="none"/>
        <c:tickLblPos val="nextTo"/>
        <c:crossAx val="1927726128"/>
        <c:crosses val="autoZero"/>
        <c:crossBetween val="between"/>
      </c:valAx>
      <c:spPr>
        <a:noFill/>
        <a:ln w="42826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44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274601136208648E-2"/>
          <c:y val="0.32033604894129358"/>
          <c:w val="0.87534153617979138"/>
          <c:h val="0.5433270924951638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>
              <a:gsLst>
                <a:gs pos="0">
                  <a:srgbClr val="196491">
                    <a:lumMod val="5000"/>
                    <a:lumOff val="95000"/>
                    <a:alpha val="18000"/>
                  </a:srgbClr>
                </a:gs>
                <a:gs pos="0">
                  <a:schemeClr val="accent5">
                    <a:lumMod val="75000"/>
                  </a:schemeClr>
                </a:gs>
                <a:gs pos="66000">
                  <a:schemeClr val="accent6"/>
                </a:gs>
                <a:gs pos="96000">
                  <a:srgbClr val="FFC000"/>
                </a:gs>
              </a:gsLst>
              <a:lin ang="16200000" scaled="1"/>
            </a:gra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5.2969128174029032E-3"/>
                  <c:y val="0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1,6</a:t>
                    </a:r>
                  </a:p>
                </c:rich>
              </c:tx>
              <c:numFmt formatCode="#,##0.00" sourceLinked="0"/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1.179151670008370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3,1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2021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1.6</c:v>
                </c:pt>
                <c:pt idx="1">
                  <c:v>3.1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815-4BD8-9E40-0D2694F888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23"/>
        <c:axId val="1927716880"/>
        <c:axId val="1927717968"/>
      </c:barChart>
      <c:catAx>
        <c:axId val="1927716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27717968"/>
        <c:crosses val="autoZero"/>
        <c:auto val="1"/>
        <c:lblAlgn val="ctr"/>
        <c:lblOffset val="100"/>
        <c:noMultiLvlLbl val="0"/>
      </c:catAx>
      <c:valAx>
        <c:axId val="19277179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92771688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6313334489099162E-2"/>
          <c:y val="0"/>
          <c:w val="0.89973708602310531"/>
          <c:h val="0.8690097973937029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произведено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0"/>
              <c:layout>
                <c:manualLayout>
                  <c:x val="2.0734911000813334E-4"/>
                  <c:y val="-1.8518518518518604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chemeClr val="bg1"/>
                        </a:solidFill>
                      </a:rPr>
                      <a:t>30 547</a:t>
                    </a:r>
                    <a:endParaRPr lang="en-US" b="1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chemeClr val="bg1"/>
                        </a:solidFill>
                      </a:rPr>
                      <a:t>5 289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3 657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грубые </c:v>
                </c:pt>
                <c:pt idx="1">
                  <c:v>комбикорм</c:v>
                </c:pt>
                <c:pt idx="2">
                  <c:v>сочные 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30000</c:v>
                </c:pt>
                <c:pt idx="1">
                  <c:v>15000</c:v>
                </c:pt>
                <c:pt idx="2">
                  <c:v>8000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потребность 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chemeClr val="tx1"/>
                        </a:solidFill>
                      </a:rPr>
                      <a:t>38 793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b="1" dirty="0" smtClean="0"/>
                      <a:t>10 490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b="1" dirty="0" smtClean="0"/>
                      <a:t>5 964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грубые </c:v>
                </c:pt>
                <c:pt idx="1">
                  <c:v>комбикорм</c:v>
                </c:pt>
                <c:pt idx="2">
                  <c:v>сочные 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38000</c:v>
                </c:pt>
                <c:pt idx="1">
                  <c:v>20000</c:v>
                </c:pt>
                <c:pt idx="2">
                  <c:v>12000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27726672"/>
        <c:axId val="1848643280"/>
      </c:barChart>
      <c:catAx>
        <c:axId val="19277266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848643280"/>
        <c:crosses val="autoZero"/>
        <c:auto val="1"/>
        <c:lblAlgn val="ctr"/>
        <c:lblOffset val="100"/>
        <c:noMultiLvlLbl val="0"/>
      </c:catAx>
      <c:valAx>
        <c:axId val="184864328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9277266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5674040015753541"/>
          <c:y val="0.10790864683581221"/>
          <c:w val="0.18887362741727137"/>
          <c:h val="0.3860345581802274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050"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0.30381</cdr:x>
      <cdr:y>0.37414</cdr:y>
    </cdr:from>
    <cdr:to>
      <cdr:x>0.38805</cdr:x>
      <cdr:y>0.48348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639124" y="842471"/>
          <a:ext cx="731776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25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127" algn="l" defTabSz="91425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254" algn="l" defTabSz="91425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380" algn="l" defTabSz="91425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508" algn="l" defTabSz="91425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5633" algn="l" defTabSz="91425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2760" algn="l" defTabSz="91425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199888" algn="l" defTabSz="91425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016" algn="l" defTabSz="91425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000" b="1" dirty="0" smtClean="0">
              <a:latin typeface="Century Gothic" panose="020B0502020202020204" pitchFamily="34" charset="0"/>
            </a:rPr>
            <a:t>540</a:t>
          </a:r>
        </a:p>
      </cdr:txBody>
    </cdr:sp>
  </cdr:relSizeAnchor>
  <cdr:relSizeAnchor xmlns:cdr="http://schemas.openxmlformats.org/drawingml/2006/chartDrawing">
    <cdr:from>
      <cdr:x>0.22598</cdr:x>
      <cdr:y>0.39886</cdr:y>
    </cdr:from>
    <cdr:to>
      <cdr:x>0.31022</cdr:x>
      <cdr:y>0.5082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963077" y="898137"/>
          <a:ext cx="731776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25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127" algn="l" defTabSz="91425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254" algn="l" defTabSz="91425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380" algn="l" defTabSz="91425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508" algn="l" defTabSz="91425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5633" algn="l" defTabSz="91425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2760" algn="l" defTabSz="91425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199888" algn="l" defTabSz="91425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016" algn="l" defTabSz="91425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000" b="1" dirty="0" smtClean="0">
              <a:latin typeface="Century Gothic" panose="020B0502020202020204" pitchFamily="34" charset="0"/>
            </a:rPr>
            <a:t>521</a:t>
          </a:r>
        </a:p>
      </cdr:txBody>
    </cdr:sp>
  </cdr:relSizeAnchor>
  <cdr:relSizeAnchor xmlns:cdr="http://schemas.openxmlformats.org/drawingml/2006/chartDrawing">
    <cdr:from>
      <cdr:x>0.61897</cdr:x>
      <cdr:y>0.31099</cdr:y>
    </cdr:from>
    <cdr:to>
      <cdr:x>0.70321</cdr:x>
      <cdr:y>0.42033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5376871" y="700272"/>
          <a:ext cx="731776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25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127" algn="l" defTabSz="91425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254" algn="l" defTabSz="91425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380" algn="l" defTabSz="91425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508" algn="l" defTabSz="91425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5633" algn="l" defTabSz="91425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2760" algn="l" defTabSz="91425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199888" algn="l" defTabSz="91425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016" algn="l" defTabSz="91425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000" b="1" dirty="0" smtClean="0">
              <a:latin typeface="Century Gothic" panose="020B0502020202020204" pitchFamily="34" charset="0"/>
            </a:rPr>
            <a:t>6 051</a:t>
          </a:r>
        </a:p>
      </cdr:txBody>
    </cdr:sp>
  </cdr:relSizeAnchor>
  <cdr:relSizeAnchor xmlns:cdr="http://schemas.openxmlformats.org/drawingml/2006/chartDrawing">
    <cdr:from>
      <cdr:x>0.70033</cdr:x>
      <cdr:y>0.29124</cdr:y>
    </cdr:from>
    <cdr:to>
      <cdr:x>0.78457</cdr:x>
      <cdr:y>0.40058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6083626" y="655806"/>
          <a:ext cx="731776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25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127" algn="l" defTabSz="91425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254" algn="l" defTabSz="91425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380" algn="l" defTabSz="91425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508" algn="l" defTabSz="91425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5633" algn="l" defTabSz="91425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2760" algn="l" defTabSz="91425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199888" algn="l" defTabSz="91425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016" algn="l" defTabSz="91425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000" b="1" dirty="0" smtClean="0">
              <a:latin typeface="Century Gothic" panose="020B0502020202020204" pitchFamily="34" charset="0"/>
            </a:rPr>
            <a:t>6 247</a:t>
          </a:r>
        </a:p>
      </cdr:txBody>
    </cdr:sp>
  </cdr:relSizeAnchor>
  <cdr:relSizeAnchor xmlns:cdr="http://schemas.openxmlformats.org/drawingml/2006/chartDrawing">
    <cdr:from>
      <cdr:x>0.24868</cdr:x>
      <cdr:y>0.65486</cdr:y>
    </cdr:from>
    <cdr:to>
      <cdr:x>0.36244</cdr:x>
      <cdr:y>0.7642</cdr:y>
    </cdr:to>
    <cdr:sp macro="" textlink="">
      <cdr:nvSpPr>
        <cdr:cNvPr id="7" name="TextBox 38"/>
        <cdr:cNvSpPr txBox="1"/>
      </cdr:nvSpPr>
      <cdr:spPr>
        <a:xfrm xmlns:a="http://schemas.openxmlformats.org/drawingml/2006/main">
          <a:off x="2160198" y="1474591"/>
          <a:ext cx="988210" cy="24622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25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127" algn="l" defTabSz="91425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254" algn="l" defTabSz="91425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380" algn="l" defTabSz="91425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508" algn="l" defTabSz="91425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5633" algn="l" defTabSz="91425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2760" algn="l" defTabSz="91425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199888" algn="l" defTabSz="91425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016" algn="l" defTabSz="91425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000" b="1" dirty="0" smtClean="0">
              <a:solidFill>
                <a:srgbClr val="00CC00"/>
              </a:solidFill>
              <a:latin typeface="Roboto Condensed" panose="020B0604020202020204" charset="0"/>
              <a:ea typeface="Roboto Condensed" panose="020B0604020202020204" charset="0"/>
              <a:cs typeface="Tahoma" panose="020B0604030504040204" pitchFamily="34" charset="0"/>
            </a:rPr>
            <a:t>+3,5%</a:t>
          </a:r>
          <a:endParaRPr lang="ru-RU" sz="1000" b="1" dirty="0">
            <a:solidFill>
              <a:srgbClr val="00CC00"/>
            </a:solidFill>
            <a:latin typeface="Roboto Condensed" panose="020B0604020202020204" charset="0"/>
            <a:ea typeface="Roboto Condensed" panose="020B0604020202020204" charset="0"/>
            <a:cs typeface="Tahoma" panose="020B060403050404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0.10409</cdr:x>
      <cdr:y>0.75968</cdr:y>
    </cdr:from>
    <cdr:to>
      <cdr:x>0.19293</cdr:x>
      <cdr:y>0.89643</cdr:y>
    </cdr:to>
    <cdr:sp macro="" textlink="">
      <cdr:nvSpPr>
        <cdr:cNvPr id="2" name="TextBox 34"/>
        <cdr:cNvSpPr txBox="1"/>
      </cdr:nvSpPr>
      <cdr:spPr>
        <a:xfrm xmlns:a="http://schemas.openxmlformats.org/drawingml/2006/main">
          <a:off x="901973" y="1367808"/>
          <a:ext cx="769827" cy="24622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b="1" dirty="0" smtClean="0">
              <a:solidFill>
                <a:srgbClr val="00CC00"/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rPr>
            <a:t>+4,4%</a:t>
          </a:r>
          <a:endParaRPr lang="ru-RU" sz="1000" b="1" dirty="0">
            <a:solidFill>
              <a:srgbClr val="00CC00"/>
            </a:solidFill>
            <a:latin typeface="Century Gothic" panose="020B050202020202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0.58631</cdr:x>
      <cdr:y>0.72964</cdr:y>
    </cdr:from>
    <cdr:to>
      <cdr:x>0.67515</cdr:x>
      <cdr:y>0.86639</cdr:y>
    </cdr:to>
    <cdr:sp macro="" textlink="">
      <cdr:nvSpPr>
        <cdr:cNvPr id="4" name="TextBox 34"/>
        <cdr:cNvSpPr txBox="1"/>
      </cdr:nvSpPr>
      <cdr:spPr>
        <a:xfrm xmlns:a="http://schemas.openxmlformats.org/drawingml/2006/main">
          <a:off x="5080564" y="1313721"/>
          <a:ext cx="769827" cy="24622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b="1" dirty="0" smtClean="0">
              <a:solidFill>
                <a:srgbClr val="00CC00"/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rPr>
            <a:t>+11,1%</a:t>
          </a:r>
          <a:endParaRPr lang="ru-RU" sz="1000" b="1" dirty="0">
            <a:solidFill>
              <a:srgbClr val="00CC00"/>
            </a:solidFill>
            <a:latin typeface="Century Gothic" panose="020B050202020202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0.34833</cdr:x>
      <cdr:y>0.73828</cdr:y>
    </cdr:from>
    <cdr:to>
      <cdr:x>0.43716</cdr:x>
      <cdr:y>0.87503</cdr:y>
    </cdr:to>
    <cdr:sp macro="" textlink="">
      <cdr:nvSpPr>
        <cdr:cNvPr id="5" name="TextBox 34"/>
        <cdr:cNvSpPr txBox="1"/>
      </cdr:nvSpPr>
      <cdr:spPr>
        <a:xfrm xmlns:a="http://schemas.openxmlformats.org/drawingml/2006/main">
          <a:off x="3018391" y="1329278"/>
          <a:ext cx="769741" cy="24622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b="1" dirty="0" smtClean="0">
              <a:solidFill>
                <a:srgbClr val="00CC00"/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rPr>
            <a:t>+4,7%</a:t>
          </a:r>
          <a:endParaRPr lang="ru-RU" sz="1000" b="1" dirty="0">
            <a:solidFill>
              <a:srgbClr val="00CC00"/>
            </a:solidFill>
            <a:latin typeface="Century Gothic" panose="020B050202020202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0.82778</cdr:x>
      <cdr:y>0.72964</cdr:y>
    </cdr:from>
    <cdr:to>
      <cdr:x>0.91662</cdr:x>
      <cdr:y>0.86639</cdr:y>
    </cdr:to>
    <cdr:sp macro="" textlink="">
      <cdr:nvSpPr>
        <cdr:cNvPr id="6" name="TextBox 34"/>
        <cdr:cNvSpPr txBox="1"/>
      </cdr:nvSpPr>
      <cdr:spPr>
        <a:xfrm xmlns:a="http://schemas.openxmlformats.org/drawingml/2006/main">
          <a:off x="7172979" y="1313721"/>
          <a:ext cx="769828" cy="24622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b="1" dirty="0" smtClean="0">
              <a:solidFill>
                <a:srgbClr val="00CC00"/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rPr>
            <a:t>+10,5%</a:t>
          </a:r>
          <a:endParaRPr lang="ru-RU" sz="1000" b="1" dirty="0">
            <a:solidFill>
              <a:srgbClr val="00CC00"/>
            </a:solidFill>
            <a:latin typeface="Century Gothic" panose="020B050202020202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0.12764</cdr:x>
      <cdr:y>0.57944</cdr:y>
    </cdr:from>
    <cdr:to>
      <cdr:x>0.14851</cdr:x>
      <cdr:y>0.76725</cdr:y>
    </cdr:to>
    <cdr:sp macro="" textlink="">
      <cdr:nvSpPr>
        <cdr:cNvPr id="11" name="Стрелка вниз 10">
          <a:extLst xmlns:a="http://schemas.openxmlformats.org/drawingml/2006/main">
            <a:ext uri="{FF2B5EF4-FFF2-40B4-BE49-F238E27FC236}">
              <a16:creationId xmlns:r="http://schemas.openxmlformats.org/officeDocument/2006/relationships" xmlns:p="http://schemas.openxmlformats.org/presentationml/2006/main" xmlns="" xmlns:a16="http://schemas.microsoft.com/office/drawing/2014/main" xmlns:lc="http://schemas.openxmlformats.org/drawingml/2006/lockedCanvas" id="{530B290D-413F-4EFB-92E1-FD8920042F5F}"/>
            </a:ext>
          </a:extLst>
        </cdr:cNvPr>
        <cdr:cNvSpPr/>
      </cdr:nvSpPr>
      <cdr:spPr>
        <a:xfrm xmlns:a="http://schemas.openxmlformats.org/drawingml/2006/main" rot="10800000">
          <a:off x="1099026" y="1469839"/>
          <a:ext cx="179735" cy="476390"/>
        </a:xfrm>
        <a:prstGeom xmlns:a="http://schemas.openxmlformats.org/drawingml/2006/main" prst="downArrow">
          <a:avLst>
            <a:gd name="adj1" fmla="val 41964"/>
            <a:gd name="adj2" fmla="val 59375"/>
          </a:avLst>
        </a:prstGeom>
        <a:solidFill xmlns:a="http://schemas.openxmlformats.org/drawingml/2006/main">
          <a:srgbClr val="00B0F0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dk1">
            <a:shade val="50000"/>
          </a:schemeClr>
        </a:lnRef>
        <a:fillRef xmlns:a="http://schemas.openxmlformats.org/drawingml/2006/main" idx="1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lIns="82292" tIns="41146" rIns="82292" bIns="41146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defTabSz="822960"/>
          <a:endParaRPr lang="ru-RU" sz="2160">
            <a:solidFill>
              <a:srgbClr val="31A050"/>
            </a:solidFill>
          </a:endParaRPr>
        </a:p>
      </cdr:txBody>
    </cdr:sp>
  </cdr:relSizeAnchor>
  <cdr:relSizeAnchor xmlns:cdr="http://schemas.openxmlformats.org/drawingml/2006/chartDrawing">
    <cdr:from>
      <cdr:x>0.36927</cdr:x>
      <cdr:y>0.56963</cdr:y>
    </cdr:from>
    <cdr:to>
      <cdr:x>0.39014</cdr:x>
      <cdr:y>0.75743</cdr:y>
    </cdr:to>
    <cdr:sp macro="" textlink="">
      <cdr:nvSpPr>
        <cdr:cNvPr id="12" name="Стрелка вниз 11">
          <a:extLst xmlns:a="http://schemas.openxmlformats.org/drawingml/2006/main">
            <a:ext uri="{FF2B5EF4-FFF2-40B4-BE49-F238E27FC236}">
              <a16:creationId xmlns:a16="http://schemas.microsoft.com/office/drawing/2014/main" xmlns="" xmlns:p="http://schemas.openxmlformats.org/presentationml/2006/main" xmlns:r="http://schemas.openxmlformats.org/officeDocument/2006/relationships" xmlns:lc="http://schemas.openxmlformats.org/drawingml/2006/lockedCanvas" id="{530B290D-413F-4EFB-92E1-FD8920042F5F}"/>
            </a:ext>
          </a:extLst>
        </cdr:cNvPr>
        <cdr:cNvSpPr/>
      </cdr:nvSpPr>
      <cdr:spPr>
        <a:xfrm xmlns:a="http://schemas.openxmlformats.org/drawingml/2006/main" rot="10800000">
          <a:off x="3199806" y="1025614"/>
          <a:ext cx="180877" cy="338142"/>
        </a:xfrm>
        <a:prstGeom xmlns:a="http://schemas.openxmlformats.org/drawingml/2006/main" prst="downArrow">
          <a:avLst>
            <a:gd name="adj1" fmla="val 41964"/>
            <a:gd name="adj2" fmla="val 59375"/>
          </a:avLst>
        </a:prstGeom>
        <a:solidFill xmlns:a="http://schemas.openxmlformats.org/drawingml/2006/main">
          <a:srgbClr val="00B0F0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dk1">
            <a:shade val="50000"/>
          </a:schemeClr>
        </a:lnRef>
        <a:fillRef xmlns:a="http://schemas.openxmlformats.org/drawingml/2006/main" idx="1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lIns="82292" tIns="41146" rIns="82292" bIns="41146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defTabSz="822960"/>
          <a:endParaRPr lang="ru-RU" sz="2160">
            <a:solidFill>
              <a:srgbClr val="31A050"/>
            </a:solidFill>
          </a:endParaRPr>
        </a:p>
      </cdr:txBody>
    </cdr:sp>
  </cdr:relSizeAnchor>
  <cdr:relSizeAnchor xmlns:cdr="http://schemas.openxmlformats.org/drawingml/2006/chartDrawing">
    <cdr:from>
      <cdr:x>0.61073</cdr:x>
      <cdr:y>0.55959</cdr:y>
    </cdr:from>
    <cdr:to>
      <cdr:x>0.63161</cdr:x>
      <cdr:y>0.74739</cdr:y>
    </cdr:to>
    <cdr:sp macro="" textlink="">
      <cdr:nvSpPr>
        <cdr:cNvPr id="13" name="Стрелка вниз 12">
          <a:extLst xmlns:a="http://schemas.openxmlformats.org/drawingml/2006/main">
            <a:ext uri="{FF2B5EF4-FFF2-40B4-BE49-F238E27FC236}">
              <a16:creationId xmlns:a16="http://schemas.microsoft.com/office/drawing/2014/main" xmlns="" xmlns:p="http://schemas.openxmlformats.org/presentationml/2006/main" xmlns:r="http://schemas.openxmlformats.org/officeDocument/2006/relationships" xmlns:lc="http://schemas.openxmlformats.org/drawingml/2006/lockedCanvas" id="{530B290D-413F-4EFB-92E1-FD8920042F5F}"/>
            </a:ext>
          </a:extLst>
        </cdr:cNvPr>
        <cdr:cNvSpPr/>
      </cdr:nvSpPr>
      <cdr:spPr>
        <a:xfrm xmlns:a="http://schemas.openxmlformats.org/drawingml/2006/main" rot="10800000">
          <a:off x="5292208" y="1007537"/>
          <a:ext cx="180877" cy="338141"/>
        </a:xfrm>
        <a:prstGeom xmlns:a="http://schemas.openxmlformats.org/drawingml/2006/main" prst="downArrow">
          <a:avLst>
            <a:gd name="adj1" fmla="val 41964"/>
            <a:gd name="adj2" fmla="val 59375"/>
          </a:avLst>
        </a:prstGeom>
        <a:solidFill xmlns:a="http://schemas.openxmlformats.org/drawingml/2006/main">
          <a:srgbClr val="00B0F0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dk1">
            <a:shade val="50000"/>
          </a:schemeClr>
        </a:lnRef>
        <a:fillRef xmlns:a="http://schemas.openxmlformats.org/drawingml/2006/main" idx="1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lIns="82292" tIns="41146" rIns="82292" bIns="41146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defTabSz="822960"/>
          <a:endParaRPr lang="ru-RU" sz="2160">
            <a:solidFill>
              <a:srgbClr val="31A050"/>
            </a:solidFill>
          </a:endParaRPr>
        </a:p>
      </cdr:txBody>
    </cdr:sp>
  </cdr:relSizeAnchor>
  <cdr:relSizeAnchor xmlns:cdr="http://schemas.openxmlformats.org/drawingml/2006/chartDrawing">
    <cdr:from>
      <cdr:x>0.85477</cdr:x>
      <cdr:y>0.56434</cdr:y>
    </cdr:from>
    <cdr:to>
      <cdr:x>0.87565</cdr:x>
      <cdr:y>0.75214</cdr:y>
    </cdr:to>
    <cdr:sp macro="" textlink="">
      <cdr:nvSpPr>
        <cdr:cNvPr id="14" name="Стрелка вниз 13">
          <a:extLst xmlns:a="http://schemas.openxmlformats.org/drawingml/2006/main">
            <a:ext uri="{FF2B5EF4-FFF2-40B4-BE49-F238E27FC236}">
              <a16:creationId xmlns:a16="http://schemas.microsoft.com/office/drawing/2014/main" xmlns="" xmlns:p="http://schemas.openxmlformats.org/presentationml/2006/main" xmlns:r="http://schemas.openxmlformats.org/officeDocument/2006/relationships" xmlns:lc="http://schemas.openxmlformats.org/drawingml/2006/lockedCanvas" id="{530B290D-413F-4EFB-92E1-FD8920042F5F}"/>
            </a:ext>
          </a:extLst>
        </cdr:cNvPr>
        <cdr:cNvSpPr/>
      </cdr:nvSpPr>
      <cdr:spPr>
        <a:xfrm xmlns:a="http://schemas.openxmlformats.org/drawingml/2006/main" rot="10800000">
          <a:off x="7406878" y="1016089"/>
          <a:ext cx="180877" cy="338142"/>
        </a:xfrm>
        <a:prstGeom xmlns:a="http://schemas.openxmlformats.org/drawingml/2006/main" prst="downArrow">
          <a:avLst>
            <a:gd name="adj1" fmla="val 41964"/>
            <a:gd name="adj2" fmla="val 59375"/>
          </a:avLst>
        </a:prstGeom>
        <a:solidFill xmlns:a="http://schemas.openxmlformats.org/drawingml/2006/main">
          <a:srgbClr val="00B0F0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dk1">
            <a:shade val="50000"/>
          </a:schemeClr>
        </a:lnRef>
        <a:fillRef xmlns:a="http://schemas.openxmlformats.org/drawingml/2006/main" idx="1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lIns="82292" tIns="41146" rIns="82292" bIns="41146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defTabSz="822960"/>
          <a:endParaRPr lang="ru-RU" sz="2160">
            <a:solidFill>
              <a:srgbClr val="31A050"/>
            </a:solidFill>
          </a:endParaRPr>
        </a:p>
      </cdr:txBody>
    </cdr:sp>
  </cdr:relSizeAnchor>
  <cdr:relSizeAnchor xmlns:cdr="http://schemas.openxmlformats.org/drawingml/2006/chartDrawing">
    <cdr:from>
      <cdr:x>0.05021</cdr:x>
      <cdr:y>0.35652</cdr:y>
    </cdr:from>
    <cdr:to>
      <cdr:x>0.12257</cdr:x>
      <cdr:y>0.49327</cdr:y>
    </cdr:to>
    <cdr:sp macro="" textlink="">
      <cdr:nvSpPr>
        <cdr:cNvPr id="15" name="TextBox 1"/>
        <cdr:cNvSpPr txBox="1"/>
      </cdr:nvSpPr>
      <cdr:spPr>
        <a:xfrm xmlns:a="http://schemas.openxmlformats.org/drawingml/2006/main">
          <a:off x="435086" y="641916"/>
          <a:ext cx="627022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defTabSz="822829"/>
          <a:r>
            <a:rPr lang="ru-RU" sz="1000" b="1" dirty="0" smtClean="0">
              <a:solidFill>
                <a:prstClr val="black"/>
              </a:solidFill>
              <a:latin typeface="Roboto Condensed" panose="020B0604020202020204" charset="0"/>
              <a:ea typeface="Roboto Condensed" panose="020B0604020202020204" charset="0"/>
            </a:rPr>
            <a:t>7 850</a:t>
          </a:r>
          <a:endParaRPr lang="ru-RU" sz="1000" b="1" dirty="0">
            <a:solidFill>
              <a:prstClr val="black"/>
            </a:solidFill>
            <a:latin typeface="Roboto Condensed" panose="020B0604020202020204" charset="0"/>
            <a:ea typeface="Roboto Condensed" panose="020B0604020202020204" charset="0"/>
          </a:endParaRPr>
        </a:p>
      </cdr:txBody>
    </cdr:sp>
  </cdr:relSizeAnchor>
  <cdr:relSizeAnchor xmlns:cdr="http://schemas.openxmlformats.org/drawingml/2006/chartDrawing">
    <cdr:from>
      <cdr:x>0.39698</cdr:x>
      <cdr:y>0.17608</cdr:y>
    </cdr:from>
    <cdr:to>
      <cdr:x>0.46934</cdr:x>
      <cdr:y>0.31283</cdr:y>
    </cdr:to>
    <cdr:sp macro="" textlink="">
      <cdr:nvSpPr>
        <cdr:cNvPr id="16" name="TextBox 1"/>
        <cdr:cNvSpPr txBox="1"/>
      </cdr:nvSpPr>
      <cdr:spPr>
        <a:xfrm xmlns:a="http://schemas.openxmlformats.org/drawingml/2006/main">
          <a:off x="3439968" y="317031"/>
          <a:ext cx="626990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defTabSz="822829"/>
          <a:r>
            <a:rPr lang="ru-RU" sz="1000" b="1" dirty="0" smtClean="0">
              <a:solidFill>
                <a:prstClr val="black"/>
              </a:solidFill>
              <a:latin typeface="Roboto Condensed" panose="020B0604020202020204" charset="0"/>
              <a:ea typeface="Roboto Condensed" panose="020B0604020202020204" charset="0"/>
            </a:rPr>
            <a:t>18 595</a:t>
          </a:r>
          <a:endParaRPr lang="ru-RU" sz="1000" b="1" dirty="0">
            <a:solidFill>
              <a:prstClr val="black"/>
            </a:solidFill>
            <a:latin typeface="Roboto Condensed" panose="020B0604020202020204" charset="0"/>
            <a:ea typeface="Roboto Condensed" panose="020B0604020202020204" charset="0"/>
          </a:endParaRPr>
        </a:p>
      </cdr:txBody>
    </cdr:sp>
  </cdr:relSizeAnchor>
  <cdr:relSizeAnchor xmlns:cdr="http://schemas.openxmlformats.org/drawingml/2006/chartDrawing">
    <cdr:from>
      <cdr:x>0.29253</cdr:x>
      <cdr:y>0.22891</cdr:y>
    </cdr:from>
    <cdr:to>
      <cdr:x>0.37327</cdr:x>
      <cdr:y>0.36566</cdr:y>
    </cdr:to>
    <cdr:sp macro="" textlink="">
      <cdr:nvSpPr>
        <cdr:cNvPr id="17" name="TextBox 1"/>
        <cdr:cNvSpPr txBox="1"/>
      </cdr:nvSpPr>
      <cdr:spPr>
        <a:xfrm xmlns:a="http://schemas.openxmlformats.org/drawingml/2006/main">
          <a:off x="2534850" y="412146"/>
          <a:ext cx="699684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defTabSz="822829"/>
          <a:r>
            <a:rPr lang="ru-RU" sz="1000" b="1" dirty="0" smtClean="0">
              <a:solidFill>
                <a:prstClr val="black"/>
              </a:solidFill>
              <a:latin typeface="Roboto Condensed" panose="020B0604020202020204" charset="0"/>
              <a:ea typeface="Roboto Condensed" panose="020B0604020202020204" charset="0"/>
            </a:rPr>
            <a:t>17 749</a:t>
          </a:r>
          <a:endParaRPr lang="ru-RU" sz="1000" b="1" dirty="0">
            <a:solidFill>
              <a:prstClr val="black"/>
            </a:solidFill>
            <a:latin typeface="Roboto Condensed" panose="020B0604020202020204" charset="0"/>
            <a:ea typeface="Roboto Condensed" panose="020B0604020202020204" charset="0"/>
          </a:endParaRPr>
        </a:p>
      </cdr:txBody>
    </cdr:sp>
  </cdr:relSizeAnchor>
  <cdr:relSizeAnchor xmlns:cdr="http://schemas.openxmlformats.org/drawingml/2006/chartDrawing">
    <cdr:from>
      <cdr:x>0.15502</cdr:x>
      <cdr:y>0.29939</cdr:y>
    </cdr:from>
    <cdr:to>
      <cdr:x>0.22738</cdr:x>
      <cdr:y>0.43615</cdr:y>
    </cdr:to>
    <cdr:sp macro="" textlink="">
      <cdr:nvSpPr>
        <cdr:cNvPr id="18" name="TextBox 1"/>
        <cdr:cNvSpPr txBox="1"/>
      </cdr:nvSpPr>
      <cdr:spPr>
        <a:xfrm xmlns:a="http://schemas.openxmlformats.org/drawingml/2006/main">
          <a:off x="1343333" y="539061"/>
          <a:ext cx="626991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defTabSz="822829"/>
          <a:r>
            <a:rPr lang="ru-RU" sz="1000" b="1" dirty="0" smtClean="0">
              <a:solidFill>
                <a:prstClr val="black"/>
              </a:solidFill>
              <a:latin typeface="Roboto Condensed" panose="020B0604020202020204" charset="0"/>
              <a:ea typeface="Roboto Condensed" panose="020B0604020202020204" charset="0"/>
            </a:rPr>
            <a:t>8 192</a:t>
          </a:r>
          <a:endParaRPr lang="ru-RU" sz="1000" b="1" dirty="0">
            <a:solidFill>
              <a:prstClr val="black"/>
            </a:solidFill>
            <a:latin typeface="Roboto Condensed" panose="020B0604020202020204" charset="0"/>
            <a:ea typeface="Roboto Condensed" panose="020B0604020202020204" charset="0"/>
          </a:endParaRPr>
        </a:p>
      </cdr:txBody>
    </cdr:sp>
  </cdr:relSizeAnchor>
  <cdr:relSizeAnchor xmlns:cdr="http://schemas.openxmlformats.org/drawingml/2006/chartDrawing">
    <cdr:from>
      <cdr:x>0.64103</cdr:x>
      <cdr:y>0.35467</cdr:y>
    </cdr:from>
    <cdr:to>
      <cdr:x>0.71338</cdr:x>
      <cdr:y>0.49142</cdr:y>
    </cdr:to>
    <cdr:sp macro="" textlink="">
      <cdr:nvSpPr>
        <cdr:cNvPr id="19" name="TextBox 1"/>
        <cdr:cNvSpPr txBox="1"/>
      </cdr:nvSpPr>
      <cdr:spPr>
        <a:xfrm xmlns:a="http://schemas.openxmlformats.org/drawingml/2006/main">
          <a:off x="5554696" y="638579"/>
          <a:ext cx="626991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defTabSz="822829"/>
          <a:r>
            <a:rPr lang="ru-RU" sz="1000" b="1" dirty="0" smtClean="0">
              <a:solidFill>
                <a:prstClr val="black"/>
              </a:solidFill>
              <a:latin typeface="Roboto Condensed" panose="020B0604020202020204" charset="0"/>
              <a:ea typeface="Roboto Condensed" panose="020B0604020202020204" charset="0"/>
            </a:rPr>
            <a:t>3 489</a:t>
          </a:r>
          <a:endParaRPr lang="ru-RU" sz="1000" b="1" dirty="0">
            <a:solidFill>
              <a:prstClr val="black"/>
            </a:solidFill>
            <a:latin typeface="Roboto Condensed" panose="020B0604020202020204" charset="0"/>
            <a:ea typeface="Roboto Condensed" panose="020B0604020202020204" charset="0"/>
          </a:endParaRPr>
        </a:p>
      </cdr:txBody>
    </cdr:sp>
  </cdr:relSizeAnchor>
  <cdr:relSizeAnchor xmlns:cdr="http://schemas.openxmlformats.org/drawingml/2006/chartDrawing">
    <cdr:from>
      <cdr:x>0.53293</cdr:x>
      <cdr:y>0.48368</cdr:y>
    </cdr:from>
    <cdr:to>
      <cdr:x>0.60529</cdr:x>
      <cdr:y>0.62043</cdr:y>
    </cdr:to>
    <cdr:sp macro="" textlink="">
      <cdr:nvSpPr>
        <cdr:cNvPr id="20" name="TextBox 1"/>
        <cdr:cNvSpPr txBox="1"/>
      </cdr:nvSpPr>
      <cdr:spPr>
        <a:xfrm xmlns:a="http://schemas.openxmlformats.org/drawingml/2006/main">
          <a:off x="4618026" y="870869"/>
          <a:ext cx="626990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defTabSz="822829"/>
          <a:r>
            <a:rPr lang="ru-RU" sz="1000" b="1" dirty="0" smtClean="0">
              <a:solidFill>
                <a:prstClr val="black"/>
              </a:solidFill>
              <a:latin typeface="Roboto Condensed" panose="020B0604020202020204" charset="0"/>
              <a:ea typeface="Roboto Condensed" panose="020B0604020202020204" charset="0"/>
            </a:rPr>
            <a:t>3 139</a:t>
          </a:r>
          <a:endParaRPr lang="ru-RU" sz="1000" b="1" dirty="0">
            <a:solidFill>
              <a:prstClr val="black"/>
            </a:solidFill>
            <a:latin typeface="Roboto Condensed" panose="020B0604020202020204" charset="0"/>
            <a:ea typeface="Roboto Condensed" panose="020B0604020202020204" charset="0"/>
          </a:endParaRPr>
        </a:p>
      </cdr:txBody>
    </cdr:sp>
  </cdr:relSizeAnchor>
  <cdr:relSizeAnchor xmlns:cdr="http://schemas.openxmlformats.org/drawingml/2006/chartDrawing">
    <cdr:from>
      <cdr:x>0.77815</cdr:x>
      <cdr:y>0.40704</cdr:y>
    </cdr:from>
    <cdr:to>
      <cdr:x>0.85051</cdr:x>
      <cdr:y>0.54379</cdr:y>
    </cdr:to>
    <cdr:sp macro="" textlink="">
      <cdr:nvSpPr>
        <cdr:cNvPr id="21" name="TextBox 1"/>
        <cdr:cNvSpPr txBox="1"/>
      </cdr:nvSpPr>
      <cdr:spPr>
        <a:xfrm xmlns:a="http://schemas.openxmlformats.org/drawingml/2006/main">
          <a:off x="6742920" y="732878"/>
          <a:ext cx="627022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defTabSz="822829"/>
          <a:r>
            <a:rPr lang="ru-RU" sz="1000" b="1" dirty="0" smtClean="0">
              <a:solidFill>
                <a:prstClr val="black"/>
              </a:solidFill>
              <a:latin typeface="Roboto Condensed" panose="020B0604020202020204" charset="0"/>
              <a:ea typeface="Roboto Condensed" panose="020B0604020202020204" charset="0"/>
            </a:rPr>
            <a:t>43 335</a:t>
          </a:r>
          <a:endParaRPr lang="ru-RU" sz="1000" b="1" dirty="0">
            <a:solidFill>
              <a:prstClr val="black"/>
            </a:solidFill>
            <a:latin typeface="Roboto Condensed" panose="020B0604020202020204" charset="0"/>
            <a:ea typeface="Roboto Condensed" panose="020B0604020202020204" charset="0"/>
          </a:endParaRPr>
        </a:p>
      </cdr:txBody>
    </cdr:sp>
  </cdr:relSizeAnchor>
  <cdr:relSizeAnchor xmlns:cdr="http://schemas.openxmlformats.org/drawingml/2006/chartDrawing">
    <cdr:from>
      <cdr:x>0.87639</cdr:x>
      <cdr:y>0.35455</cdr:y>
    </cdr:from>
    <cdr:to>
      <cdr:x>0.94875</cdr:x>
      <cdr:y>0.4913</cdr:y>
    </cdr:to>
    <cdr:sp macro="" textlink="">
      <cdr:nvSpPr>
        <cdr:cNvPr id="22" name="TextBox 1"/>
        <cdr:cNvSpPr txBox="1"/>
      </cdr:nvSpPr>
      <cdr:spPr>
        <a:xfrm xmlns:a="http://schemas.openxmlformats.org/drawingml/2006/main">
          <a:off x="7594190" y="638376"/>
          <a:ext cx="626990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defTabSz="822829"/>
          <a:r>
            <a:rPr lang="ru-RU" sz="1000" b="1" dirty="0" smtClean="0">
              <a:solidFill>
                <a:prstClr val="black"/>
              </a:solidFill>
              <a:latin typeface="Roboto Condensed" panose="020B0604020202020204" charset="0"/>
              <a:ea typeface="Roboto Condensed" panose="020B0604020202020204" charset="0"/>
            </a:rPr>
            <a:t>47 884</a:t>
          </a:r>
          <a:endParaRPr lang="ru-RU" sz="1000" b="1" dirty="0">
            <a:solidFill>
              <a:prstClr val="black"/>
            </a:solidFill>
            <a:latin typeface="Roboto Condensed" panose="020B0604020202020204" charset="0"/>
            <a:ea typeface="Roboto Condensed" panose="020B060402020202020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0.61607</cdr:x>
      <cdr:y>0.61765</cdr:y>
    </cdr:from>
    <cdr:to>
      <cdr:x>0.74524</cdr:x>
      <cdr:y>0.83853</cdr:y>
    </cdr:to>
    <cdr:sp macro="" textlink="">
      <cdr:nvSpPr>
        <cdr:cNvPr id="3" name="Прямоугольник 2"/>
        <cdr:cNvSpPr>
          <a:extLst xmlns:a="http://schemas.openxmlformats.org/drawingml/2006/main">
            <a:ext uri="smNativeData">
              <pr:smNativeData xmlns:lc="http://schemas.openxmlformats.org/drawingml/2006/lockedCanvas" xmlns="" xmlns:p14="http://schemas.microsoft.com/office/powerpoint/2010/main" xmlns:pr="smNativeData" xmlns:p="http://schemas.openxmlformats.org/presentationml/2006/main" xmlns:r="http://schemas.openxmlformats.org/officeDocument/2006/relationships" val="SMDATA_13_1taAYhMAAAAlAAAAZAAAAE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////AQAAAAAAAAAAAAAAAAAAAAAAAAAAAAAAAAAAAAAAAAAAAAAAAH9/fwDn5uYDzMzMAMDA/wB/f38AAAAAAAAAAAAAAAAAAAAAAAAAAAAhAAAAGAAAABQAAADyAAAAvAIAALoHAACaCAAAECAAACYAAAAIAAAA//////////8="/>
            </a:ext>
          </a:extLst>
        </cdr:cNvSpPr>
      </cdr:nvSpPr>
      <cdr:spPr>
        <a:xfrm xmlns:a="http://schemas.openxmlformats.org/drawingml/2006/main">
          <a:off x="5257800" y="2667000"/>
          <a:ext cx="1102360" cy="95377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</cdr:spPr>
      <cdr:txBody>
        <a:bodyPr xmlns:a="http://schemas.openxmlformats.org/drawingml/2006/main" vert="horz" wrap="square" lIns="91440" tIns="45720" rIns="91440" bIns="45720" numCol="1" spcCol="215900" anchor="t"/>
        <a:lstStyle xmlns:a="http://schemas.openxmlformats.org/drawingml/2006/main">
          <a:lvl1pPr marL="0" marR="0" indent="0" algn="l" defTabSz="91440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  <a:tabLst/>
            <a:defRPr lang="en-US" sz="1800" b="0" i="0" u="none" strike="noStrike" kern="1" spc="0" baseline="0">
              <a:solidFill>
                <a:schemeClr val="tx1"/>
              </a:solidFill>
              <a:effectLst/>
              <a:latin typeface="Roboto Condensed" charset="0"/>
              <a:ea typeface="Roboto Condensed" charset="0"/>
              <a:cs typeface="Roboto Condensed" charset="0"/>
            </a:defRPr>
          </a:lvl1pPr>
          <a:lvl2pPr marL="457200" marR="0" indent="0" algn="l" defTabSz="91440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  <a:tabLst/>
            <a:defRPr lang="en-US" sz="1800" b="0" i="0" u="none" strike="noStrike" kern="1" spc="0" baseline="0">
              <a:solidFill>
                <a:schemeClr val="tx1"/>
              </a:solidFill>
              <a:effectLst/>
              <a:latin typeface="Roboto Condensed" charset="0"/>
              <a:ea typeface="Roboto Condensed" charset="0"/>
              <a:cs typeface="Roboto Condensed" charset="0"/>
            </a:defRPr>
          </a:lvl2pPr>
          <a:lvl3pPr marL="914400" marR="0" indent="0" algn="l" defTabSz="91440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  <a:tabLst/>
            <a:defRPr lang="en-US" sz="1800" b="0" i="0" u="none" strike="noStrike" kern="1" spc="0" baseline="0">
              <a:solidFill>
                <a:schemeClr val="tx1"/>
              </a:solidFill>
              <a:effectLst/>
              <a:latin typeface="Roboto Condensed" charset="0"/>
              <a:ea typeface="Roboto Condensed" charset="0"/>
              <a:cs typeface="Roboto Condensed" charset="0"/>
            </a:defRPr>
          </a:lvl3pPr>
          <a:lvl4pPr marL="1371600" marR="0" indent="0" algn="l" defTabSz="91440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  <a:tabLst/>
            <a:defRPr lang="en-US" sz="1800" b="0" i="0" u="none" strike="noStrike" kern="1" spc="0" baseline="0">
              <a:solidFill>
                <a:schemeClr val="tx1"/>
              </a:solidFill>
              <a:effectLst/>
              <a:latin typeface="Roboto Condensed" charset="0"/>
              <a:ea typeface="Roboto Condensed" charset="0"/>
              <a:cs typeface="Roboto Condensed" charset="0"/>
            </a:defRPr>
          </a:lvl4pPr>
          <a:lvl5pPr marL="1828800" marR="0" indent="0" algn="l" defTabSz="91440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  <a:tabLst/>
            <a:defRPr lang="en-US" sz="1800" b="0" i="0" u="none" strike="noStrike" kern="1" spc="0" baseline="0">
              <a:solidFill>
                <a:schemeClr val="tx1"/>
              </a:solidFill>
              <a:effectLst/>
              <a:latin typeface="Roboto Condensed" charset="0"/>
              <a:ea typeface="Roboto Condensed" charset="0"/>
              <a:cs typeface="Roboto Condensed" charset="0"/>
            </a:defRPr>
          </a:lvl5pPr>
          <a:lvl6pPr marL="2286000" marR="0" indent="0" algn="l" defTabSz="91440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  <a:tabLst/>
            <a:defRPr lang="en-US" sz="1800" b="0" i="0" u="none" strike="noStrike" kern="1" spc="0" baseline="0">
              <a:solidFill>
                <a:schemeClr val="tx1"/>
              </a:solidFill>
              <a:effectLst/>
              <a:latin typeface="Roboto Condensed" charset="0"/>
              <a:ea typeface="Roboto Condensed" charset="0"/>
              <a:cs typeface="Roboto Condensed" charset="0"/>
            </a:defRPr>
          </a:lvl6pPr>
          <a:lvl7pPr marL="2743200" marR="0" indent="0" algn="l" defTabSz="91440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  <a:tabLst/>
            <a:defRPr lang="en-US" sz="1800" b="0" i="0" u="none" strike="noStrike" kern="1" spc="0" baseline="0">
              <a:solidFill>
                <a:schemeClr val="tx1"/>
              </a:solidFill>
              <a:effectLst/>
              <a:latin typeface="Roboto Condensed" charset="0"/>
              <a:ea typeface="Roboto Condensed" charset="0"/>
              <a:cs typeface="Roboto Condensed" charset="0"/>
            </a:defRPr>
          </a:lvl7pPr>
          <a:lvl8pPr marL="3200400" marR="0" indent="0" algn="l" defTabSz="91440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  <a:tabLst/>
            <a:defRPr lang="en-US" sz="1800" b="0" i="0" u="none" strike="noStrike" kern="1" spc="0" baseline="0">
              <a:solidFill>
                <a:schemeClr val="tx1"/>
              </a:solidFill>
              <a:effectLst/>
              <a:latin typeface="Roboto Condensed" charset="0"/>
              <a:ea typeface="Roboto Condensed" charset="0"/>
              <a:cs typeface="Roboto Condensed" charset="0"/>
            </a:defRPr>
          </a:lvl8pPr>
          <a:lvl9pPr marL="3657600" marR="0" indent="0" algn="l" defTabSz="91440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  <a:tabLst/>
            <a:defRPr lang="en-US" sz="1800" b="0" i="0" u="none" strike="noStrike" kern="1" spc="0" baseline="0">
              <a:solidFill>
                <a:schemeClr val="tx1"/>
              </a:solidFill>
              <a:effectLst/>
              <a:latin typeface="Roboto Condensed" charset="0"/>
              <a:ea typeface="Roboto Condensed" charset="0"/>
              <a:cs typeface="Roboto Condensed" charset="0"/>
            </a:defRPr>
          </a:lvl9pPr>
        </a:lstStyle>
        <a:p xmlns:a="http://schemas.openxmlformats.org/drawingml/2006/main">
          <a:pPr algn="ctr">
            <a:defRPr lang="en-US"/>
          </a:pPr>
          <a:endParaRPr lang="ru-RU" sz="2800" b="1" dirty="0">
            <a:solidFill>
              <a:srgbClr val="339933"/>
            </a:solidFill>
          </a:endParaRPr>
        </a:p>
      </cdr:txBody>
    </cdr:sp>
  </cdr:relSizeAnchor>
  <cdr:relSizeAnchor xmlns:cdr="http://schemas.openxmlformats.org/drawingml/2006/chartDrawing">
    <cdr:from>
      <cdr:x>0.89286</cdr:x>
      <cdr:y>0.11366</cdr:y>
    </cdr:from>
    <cdr:to>
      <cdr:x>0.98214</cdr:x>
      <cdr:y>0.2019</cdr:y>
    </cdr:to>
    <cdr:sp macro="" textlink="">
      <cdr:nvSpPr>
        <cdr:cNvPr id="8" name="Прямоугольник 7"/>
        <cdr:cNvSpPr/>
      </cdr:nvSpPr>
      <cdr:spPr>
        <a:xfrm xmlns:a="http://schemas.openxmlformats.org/drawingml/2006/main">
          <a:off x="7620000" y="490797"/>
          <a:ext cx="762000" cy="381000"/>
        </a:xfrm>
        <a:prstGeom xmlns:a="http://schemas.openxmlformats.org/drawingml/2006/main" prst="rect">
          <a:avLst/>
        </a:prstGeom>
        <a:solidFill xmlns:a="http://schemas.openxmlformats.org/drawingml/2006/main">
          <a:schemeClr val="tx2">
            <a:lumMod val="75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0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>
          <a:prstTxWarp prst="textNoShape">
            <a:avLst/>
          </a:prstTxWarp>
          <a:noAutofit/>
        </a:bodyPr>
        <a:lstStyle xmlns:a="http://schemas.openxmlformats.org/drawingml/2006/main"/>
        <a:p xmlns:a="http://schemas.openxmlformats.org/drawingml/2006/main">
          <a:r>
            <a:rPr lang="ru-RU" sz="1800" dirty="0" smtClean="0"/>
            <a:t>39,7%%</a:t>
          </a:r>
          <a:endParaRPr lang="ru-RU" sz="1800" dirty="0"/>
        </a:p>
      </cdr:txBody>
    </cdr:sp>
  </cdr:relSizeAnchor>
  <cdr:relSizeAnchor xmlns:cdr="http://schemas.openxmlformats.org/drawingml/2006/chartDrawing">
    <cdr:from>
      <cdr:x>0.625</cdr:x>
      <cdr:y>0.45882</cdr:y>
    </cdr:from>
    <cdr:to>
      <cdr:x>0.71845</cdr:x>
      <cdr:y>0.54706</cdr:y>
    </cdr:to>
    <cdr:sp macro="" textlink="">
      <cdr:nvSpPr>
        <cdr:cNvPr id="9" name="Прямоугольник 8"/>
        <cdr:cNvSpPr/>
      </cdr:nvSpPr>
      <cdr:spPr>
        <a:xfrm xmlns:a="http://schemas.openxmlformats.org/drawingml/2006/main">
          <a:off x="5334000" y="1981200"/>
          <a:ext cx="797560" cy="381000"/>
        </a:xfrm>
        <a:prstGeom xmlns:a="http://schemas.openxmlformats.org/drawingml/2006/main" prst="rect">
          <a:avLst/>
        </a:prstGeom>
        <a:solidFill xmlns:a="http://schemas.openxmlformats.org/drawingml/2006/main">
          <a:schemeClr val="tx2">
            <a:lumMod val="75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0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>
          <a:prstTxWarp prst="textNoShape">
            <a:avLst/>
          </a:prstTxWarp>
          <a:noAutofit/>
        </a:bodyPr>
        <a:lstStyle xmlns:a="http://schemas.openxmlformats.org/drawingml/2006/main"/>
        <a:p xmlns:a="http://schemas.openxmlformats.org/drawingml/2006/main">
          <a:r>
            <a:rPr lang="ru-RU" sz="1800" dirty="0" smtClean="0"/>
            <a:t>47,1%</a:t>
          </a:r>
          <a:endParaRPr lang="ru-RU" sz="1800" dirty="0"/>
        </a:p>
      </cdr:txBody>
    </cdr:sp>
  </cdr:relSizeAnchor>
  <cdr:relSizeAnchor xmlns:cdr="http://schemas.openxmlformats.org/drawingml/2006/chartDrawing">
    <cdr:from>
      <cdr:x>0.49951</cdr:x>
      <cdr:y>0.3</cdr:y>
    </cdr:from>
    <cdr:to>
      <cdr:x>0.5888</cdr:x>
      <cdr:y>0.38824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4263044" y="1295400"/>
          <a:ext cx="762000" cy="381000"/>
        </a:xfrm>
        <a:prstGeom xmlns:a="http://schemas.openxmlformats.org/drawingml/2006/main" prst="rect">
          <a:avLst/>
        </a:prstGeom>
        <a:solidFill xmlns:a="http://schemas.openxmlformats.org/drawingml/2006/main">
          <a:schemeClr val="tx2">
            <a:lumMod val="75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0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>
          <a:prstTxWarp prst="textNoShape">
            <a:avLst/>
          </a:prstTxWarp>
          <a:noAutofit/>
        </a:bodyPr>
        <a:lstStyle xmlns:a="http://schemas.openxmlformats.org/drawingml/2006/main"/>
        <a:p xmlns:a="http://schemas.openxmlformats.org/drawingml/2006/main">
          <a:r>
            <a:rPr lang="ru-RU" sz="1800" dirty="0" smtClean="0">
              <a:solidFill>
                <a:schemeClr val="bg1"/>
              </a:solidFill>
            </a:rPr>
            <a:t>36,7%</a:t>
          </a:r>
          <a:endParaRPr lang="ru-RU" sz="18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0.60923</cdr:x>
      <cdr:y>0.68824</cdr:y>
    </cdr:from>
    <cdr:to>
      <cdr:x>0.70536</cdr:x>
      <cdr:y>0.77647</cdr:y>
    </cdr:to>
    <cdr:sp macro="" textlink="">
      <cdr:nvSpPr>
        <cdr:cNvPr id="11" name="Прямоугольник 10"/>
        <cdr:cNvSpPr/>
      </cdr:nvSpPr>
      <cdr:spPr>
        <a:xfrm xmlns:a="http://schemas.openxmlformats.org/drawingml/2006/main">
          <a:off x="5199380" y="2971800"/>
          <a:ext cx="820420" cy="381000"/>
        </a:xfrm>
        <a:prstGeom xmlns:a="http://schemas.openxmlformats.org/drawingml/2006/main" prst="rect">
          <a:avLst/>
        </a:prstGeom>
        <a:solidFill xmlns:a="http://schemas.openxmlformats.org/drawingml/2006/main">
          <a:schemeClr val="tx2">
            <a:lumMod val="75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0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>
          <a:prstTxWarp prst="textNoShape">
            <a:avLst/>
          </a:prstTxWarp>
          <a:noAutofit/>
        </a:bodyPr>
        <a:lstStyle xmlns:a="http://schemas.openxmlformats.org/drawingml/2006/main"/>
        <a:p xmlns:a="http://schemas.openxmlformats.org/drawingml/2006/main">
          <a:r>
            <a:rPr lang="ru-RU" sz="1800" dirty="0" smtClean="0">
              <a:solidFill>
                <a:schemeClr val="bg1"/>
              </a:solidFill>
            </a:rPr>
            <a:t>28,2%</a:t>
          </a:r>
          <a:endParaRPr lang="ru-RU" sz="1800" dirty="0">
            <a:solidFill>
              <a:schemeClr val="bg1"/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0.15524</cdr:x>
      <cdr:y>0.09571</cdr:y>
    </cdr:from>
    <cdr:to>
      <cdr:x>0.86771</cdr:x>
      <cdr:y>0.3418</cdr:y>
    </cdr:to>
    <cdr:cxnSp macro="">
      <cdr:nvCxnSpPr>
        <cdr:cNvPr id="2" name="Прямая со стрелкой 1"/>
        <cdr:cNvCxnSpPr/>
      </cdr:nvCxnSpPr>
      <cdr:spPr>
        <a:xfrm xmlns:a="http://schemas.openxmlformats.org/drawingml/2006/main" flipV="1">
          <a:off x="1333621" y="121196"/>
          <a:ext cx="6120621" cy="311618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0.39204</cdr:x>
      <cdr:y>0</cdr:y>
    </cdr:from>
    <cdr:to>
      <cdr:x>0.57674</cdr:x>
      <cdr:y>0.24306</cdr:y>
    </cdr:to>
    <cdr:sp macro="" textlink="">
      <cdr:nvSpPr>
        <cdr:cNvPr id="3" name="TextBox 17"/>
        <cdr:cNvSpPr txBox="1"/>
      </cdr:nvSpPr>
      <cdr:spPr>
        <a:xfrm xmlns:a="http://schemas.openxmlformats.org/drawingml/2006/main" rot="21400957">
          <a:off x="3031111" y="-13850"/>
          <a:ext cx="1428033" cy="2769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eaLnBrk="1" hangingPunct="1">
            <a:defRPr/>
          </a:pPr>
          <a:r>
            <a:rPr lang="ru-RU" sz="1200" b="1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rPr>
            <a:t>в </a:t>
          </a:r>
          <a:r>
            <a:rPr lang="en-US" sz="1200" b="1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rPr>
            <a:t>1.</a:t>
          </a:r>
          <a:r>
            <a:rPr lang="ru-RU" sz="1200" b="1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rPr>
            <a:t>8</a:t>
          </a:r>
          <a:r>
            <a:rPr lang="en-US" sz="1200" b="1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rPr>
            <a:t>раза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</cdr:x>
      <cdr:y>0.0221</cdr:y>
    </cdr:from>
    <cdr:to>
      <cdr:x>0.99414</cdr:x>
      <cdr:y>0.32132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46631"/>
          <a:ext cx="4653095" cy="6313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600" b="1" dirty="0"/>
            <a:t>Валовый выпуск </a:t>
          </a:r>
          <a:r>
            <a:rPr lang="ru-RU" sz="1600" b="1" dirty="0" smtClean="0"/>
            <a:t>продукции животноводства, трлн. тг</a:t>
          </a:r>
          <a:endParaRPr lang="ru-RU" sz="105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0AAAAAkQAAAEkAAACRAAAASQ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////AQAAAAAAAAAAAAAAAAAAAAAAAAAAAAAAAAAAAAAAAAAAAAAAAH9/fwDu7OEDzMzMAMDA/wB/f38AAAAAAAAAAAAAAAAAAAAAAAAAAAAhAAAAGAAAABQAAAAAAAAAAAAAACoSAAAPAwAAEAAAACYAAAAIAAAAP48AAAAAAAA="/>
              </a:ext>
            </a:extLst>
          </p:cNvSpPr>
          <p:nvPr>
            <p:ph type="hdr" sz="quarter"/>
          </p:nvPr>
        </p:nvSpPr>
        <p:spPr>
          <a:xfrm>
            <a:off x="0" y="1"/>
            <a:ext cx="2985085" cy="500935"/>
          </a:xfrm>
          <a:prstGeom prst="rect">
            <a:avLst/>
          </a:prstGeom>
        </p:spPr>
        <p:txBody>
          <a:bodyPr vert="horz" wrap="square" lIns="92894" tIns="46768" rIns="92894" bIns="46768" numCol="1" spcCol="217822" anchor="t">
            <a:prstTxWarp prst="textNoShape">
              <a:avLst/>
            </a:prstTxWarp>
          </a:bodyPr>
          <a:lstStyle>
            <a:lvl1pPr algn="l">
              <a:defRPr lang="en-US" sz="1200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dirty="0"/>
          </a:p>
        </p:txBody>
      </p:sp>
      <p:sp>
        <p:nvSpPr>
          <p:cNvPr id="3" name="Date Placeholder 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0AAAAAkQAAAEkAAACRAAAASQ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////AQAAAAAAAAAAAAAAAAAAAAAAAAAAAAAAAAAAAAAAAAAAAAAAAH9/fwDu7OEDzMzMAMDA/wB/f38AAAAAAAAAAAAAAAAAAAAAAAAAAAAhAAAAGAAAABQAAAC+FwAAAAAAAOgpAAAPAwAAEAAAACYAAAAIAAAAP48AAAAAAAA="/>
              </a:ext>
            </a:extLst>
          </p:cNvSpPr>
          <p:nvPr>
            <p:ph type="dt" sz="quarter" idx="1"/>
          </p:nvPr>
        </p:nvSpPr>
        <p:spPr>
          <a:xfrm>
            <a:off x="3901794" y="1"/>
            <a:ext cx="2985085" cy="500935"/>
          </a:xfrm>
          <a:prstGeom prst="rect">
            <a:avLst/>
          </a:prstGeom>
        </p:spPr>
        <p:txBody>
          <a:bodyPr vert="horz" wrap="square" lIns="92894" tIns="46768" rIns="92894" bIns="46768" numCol="1" spcCol="217822" anchor="t">
            <a:prstTxWarp prst="textNoShape">
              <a:avLst/>
            </a:prstTxWarp>
          </a:bodyPr>
          <a:lstStyle>
            <a:lvl1pPr algn="r">
              <a:defRPr lang="en-US" sz="1200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FD7BB23-6DD2-824D-9C6F-9B18F5216ACE}" type="datetime1">
              <a:t>20.05.2022</a:t>
            </a:fld>
            <a:endParaRPr dirty="0"/>
          </a:p>
        </p:txBody>
      </p:sp>
      <p:sp>
        <p:nvSpPr>
          <p:cNvPr id="4" name="Footer Placeholder 3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0AAAAAkQAAAEkAAACRAAAASQ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////AQAAAAAAAAAAAAAAAAAAAAAAAAAAAAAAAAAAAAAAAAAAAAAAAH9/fwDu7OEDzMzMAMDA/wB/f38AAAAAAAAAAAAAAAAAAAAAAAAAAAAhAAAAGAAAABQAAAAAAAAAHToAACoSAAAsPQAAEAAAACYAAAAIAAAAv48AAAAAAAA="/>
              </a:ext>
            </a:extLst>
          </p:cNvSpPr>
          <p:nvPr>
            <p:ph type="ftr" sz="quarter" idx="2"/>
          </p:nvPr>
        </p:nvSpPr>
        <p:spPr>
          <a:xfrm>
            <a:off x="0" y="9517766"/>
            <a:ext cx="2985085" cy="500935"/>
          </a:xfrm>
          <a:prstGeom prst="rect">
            <a:avLst/>
          </a:prstGeom>
        </p:spPr>
        <p:txBody>
          <a:bodyPr vert="horz" wrap="square" lIns="92894" tIns="46768" rIns="92894" bIns="46768" numCol="1" spcCol="217822" anchor="b">
            <a:prstTxWarp prst="textNoShape">
              <a:avLst/>
            </a:prstTxWarp>
          </a:bodyPr>
          <a:lstStyle>
            <a:lvl1pPr algn="l">
              <a:defRPr lang="en-US" sz="1200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dirty="0"/>
          </a:p>
        </p:txBody>
      </p:sp>
      <p:sp>
        <p:nvSpPr>
          <p:cNvPr id="5" name="Slide Number Placeholder 4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0AAAAAkQAAAEkAAACRAAAASQ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////AQAAAAAAAAAAAAAAAAAAAAAAAAAAAAAAAAAAAAAAAAAAAAAAAH9/fwDu7OEDzMzMAMDA/wB/f38AAAAAAAAAAAAAAAAAAAAAAAAAAAAhAAAAGAAAABQAAAC+FwAAHToAAOgpAAAsPQAAEAAAACYAAAAIAAAAv48AAAAAAAA="/>
              </a:ext>
            </a:extLst>
          </p:cNvSpPr>
          <p:nvPr>
            <p:ph type="sldNum" sz="quarter" idx="3"/>
          </p:nvPr>
        </p:nvSpPr>
        <p:spPr>
          <a:xfrm>
            <a:off x="3901794" y="9517766"/>
            <a:ext cx="2985085" cy="500935"/>
          </a:xfrm>
          <a:prstGeom prst="rect">
            <a:avLst/>
          </a:prstGeom>
        </p:spPr>
        <p:txBody>
          <a:bodyPr vert="horz" wrap="square" lIns="92894" tIns="46768" rIns="92894" bIns="46768" numCol="1" spcCol="217822" anchor="b">
            <a:prstTxWarp prst="textNoShape">
              <a:avLst/>
            </a:prstTxWarp>
          </a:bodyPr>
          <a:lstStyle>
            <a:lvl1pPr algn="r">
              <a:defRPr lang="en-US" sz="1200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FD7C5C1-8FD2-8233-9C6F-79668B216A2C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4698688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0AAAAAkQAAAEkAAACRAAAASQ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AAAAAAAAAACoSAAAPAwAAEAAAACYAAAAIAAAAP48AAAAAAAA="/>
              </a:ext>
            </a:extLst>
          </p:cNvSpPr>
          <p:nvPr>
            <p:ph type="hdr" sz="quarter"/>
          </p:nvPr>
        </p:nvSpPr>
        <p:spPr>
          <a:xfrm>
            <a:off x="0" y="1"/>
            <a:ext cx="2985085" cy="500935"/>
          </a:xfrm>
          <a:prstGeom prst="rect">
            <a:avLst/>
          </a:prstGeom>
        </p:spPr>
        <p:txBody>
          <a:bodyPr vert="horz" wrap="square" lIns="92894" tIns="46768" rIns="92894" bIns="46768" numCol="1" spcCol="217822" anchor="t">
            <a:prstTxWarp prst="textNoShape">
              <a:avLst/>
            </a:prstTxWarp>
          </a:bodyPr>
          <a:lstStyle>
            <a:lvl1pPr algn="l">
              <a:defRPr lang="en-US" sz="1200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dirty="0"/>
          </a:p>
        </p:txBody>
      </p:sp>
      <p:sp>
        <p:nvSpPr>
          <p:cNvPr id="3" name="Date Placeholder 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0AAAAAkQAAAEkAAACRAAAASQ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+FwAAAAAAAOgpAAAPAwAAEAAAACYAAAAIAAAAP48AAAAAAAA="/>
              </a:ext>
            </a:extLst>
          </p:cNvSpPr>
          <p:nvPr>
            <p:ph type="dt" idx="1"/>
          </p:nvPr>
        </p:nvSpPr>
        <p:spPr>
          <a:xfrm>
            <a:off x="3901794" y="1"/>
            <a:ext cx="2985085" cy="500935"/>
          </a:xfrm>
          <a:prstGeom prst="rect">
            <a:avLst/>
          </a:prstGeom>
        </p:spPr>
        <p:txBody>
          <a:bodyPr vert="horz" wrap="square" lIns="92894" tIns="46768" rIns="92894" bIns="46768" numCol="1" spcCol="217822" anchor="t">
            <a:prstTxWarp prst="textNoShape">
              <a:avLst/>
            </a:prstTxWarp>
          </a:bodyPr>
          <a:lstStyle>
            <a:lvl1pPr algn="r">
              <a:defRPr lang="en-US" sz="1200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FD7A901-4FD2-825F-9C6F-B90AE7216AEC}" type="datetime1">
              <a:t>20.05.2022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 noChangeArrowheads="1"/>
            <a:extLst>
              <a:ext uri="smNativeData">
                <pr:smNativeData xmlns:pr="smNativeData" xmlns:p14="http://schemas.microsoft.com/office/powerpoint/2010/main" xmlns="" val="SMDATA_13_1taAYhMAAAAlAAAAZAAAAC0AAAAAkQAAAEkAAACRAAAASQ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CPAAAAlQQAAFwpAACKGwAAEAAAACYAAAAIAAAAvw8AAP8fAAA="/>
              </a:ext>
            </a:extLst>
          </p:cNvSpPr>
          <p:nvPr>
            <p:ph type="sldImg" idx="2"/>
          </p:nvPr>
        </p:nvSpPr>
        <p:spPr>
          <a:xfrm>
            <a:off x="103188" y="750888"/>
            <a:ext cx="6683375" cy="3759200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headEnd type="none"/>
            <a:tailEnd type="none"/>
          </a:ln>
        </p:spPr>
        <p:txBody>
          <a:bodyPr vert="horz" wrap="square" lIns="92894" tIns="46768" rIns="92894" bIns="46768" numCol="1" spcCol="217822" anchor="ctr">
            <a:prstTxWarp prst="textNoShape">
              <a:avLst/>
            </a:prstTxWarp>
          </a:bodyPr>
          <a:lstStyle/>
          <a:p>
            <a:pPr>
              <a:defRPr lang="en-US"/>
            </a:pPr>
            <a:endParaRPr dirty="0"/>
          </a:p>
        </p:txBody>
      </p:sp>
      <p:sp>
        <p:nvSpPr>
          <p:cNvPr id="5" name="Notes Placeholder 4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0AAAAAkQAAAEkAAACRAAAASQ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xBAAAEB0AALklAACYOAAAEAAAACYAAAAIAAAAPy8AAP8fAAA="/>
              </a:ext>
            </a:extLst>
          </p:cNvSpPr>
          <p:nvPr>
            <p:ph type="body" idx="3"/>
          </p:nvPr>
        </p:nvSpPr>
        <p:spPr>
          <a:xfrm>
            <a:off x="688817" y="4759842"/>
            <a:ext cx="5510530" cy="4509055"/>
          </a:xfrm>
          <a:prstGeom prst="rect">
            <a:avLst/>
          </a:prstGeom>
          <a:noFill/>
          <a:ln>
            <a:noFill/>
          </a:ln>
        </p:spPr>
        <p:txBody>
          <a:bodyPr vert="horz" wrap="square" lIns="92894" tIns="46768" rIns="92894" bIns="46768" numCol="1" spcCol="217822" anchor="t">
            <a:prstTxWarp prst="textNoShape">
              <a:avLst/>
            </a:prstTxWarp>
          </a:bodyPr>
          <a:lstStyle/>
          <a:p>
            <a:pPr>
              <a:defRPr lang="en-US"/>
            </a:pPr>
            <a:r>
              <a:t>Click to edit Master text styles</a:t>
            </a:r>
          </a:p>
          <a:p>
            <a:pPr lvl="1">
              <a:defRPr lang="en-US"/>
            </a:pPr>
            <a:r>
              <a:t>Second level</a:t>
            </a:r>
          </a:p>
          <a:p>
            <a:pPr lvl="2">
              <a:defRPr lang="en-US"/>
            </a:pPr>
            <a:r>
              <a:t>Third level</a:t>
            </a:r>
          </a:p>
          <a:p>
            <a:pPr lvl="3">
              <a:defRPr lang="en-US"/>
            </a:pPr>
            <a:r>
              <a:t>Fourth level</a:t>
            </a:r>
          </a:p>
          <a:p>
            <a:pPr lvl="4">
              <a:defRPr lang="en-US"/>
            </a:pPr>
            <a:r>
              <a:t>Fifth level</a:t>
            </a:r>
          </a:p>
        </p:txBody>
      </p:sp>
      <p:sp>
        <p:nvSpPr>
          <p:cNvPr id="6" name="Footer Placeholder 5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0AAAAAkQAAAEkAAACRAAAASQ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AAAAAHToAACoSAAAsPQAAEAAAACYAAAAIAAAAv48AAP8fAAA="/>
              </a:ext>
            </a:extLst>
          </p:cNvSpPr>
          <p:nvPr>
            <p:ph type="ftr" sz="quarter" idx="4"/>
          </p:nvPr>
        </p:nvSpPr>
        <p:spPr>
          <a:xfrm>
            <a:off x="0" y="9517766"/>
            <a:ext cx="2985085" cy="500935"/>
          </a:xfrm>
          <a:prstGeom prst="rect">
            <a:avLst/>
          </a:prstGeom>
          <a:noFill/>
          <a:ln>
            <a:noFill/>
          </a:ln>
        </p:spPr>
        <p:txBody>
          <a:bodyPr vert="horz" wrap="square" lIns="92894" tIns="46768" rIns="92894" bIns="46768" numCol="1" spcCol="217822" anchor="b">
            <a:prstTxWarp prst="textNoShape">
              <a:avLst/>
            </a:prstTxWarp>
          </a:bodyPr>
          <a:lstStyle>
            <a:lvl1pPr algn="l">
              <a:defRPr lang="en-US" sz="1200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dirty="0"/>
          </a:p>
        </p:txBody>
      </p:sp>
      <p:sp>
        <p:nvSpPr>
          <p:cNvPr id="7" name="Slide Number Placeholder 6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0AAAAAkQAAAEkAAACRAAAASQ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+FwAAHToAAOgpAAAsPQAAEAAAACYAAAAIAAAAv48AAP8fAAA="/>
              </a:ext>
            </a:extLst>
          </p:cNvSpPr>
          <p:nvPr>
            <p:ph type="sldNum" sz="quarter" idx="5"/>
          </p:nvPr>
        </p:nvSpPr>
        <p:spPr>
          <a:xfrm>
            <a:off x="3901794" y="9517766"/>
            <a:ext cx="2985085" cy="500935"/>
          </a:xfrm>
          <a:prstGeom prst="rect">
            <a:avLst/>
          </a:prstGeom>
          <a:noFill/>
          <a:ln>
            <a:noFill/>
          </a:ln>
        </p:spPr>
        <p:txBody>
          <a:bodyPr vert="horz" wrap="square" lIns="92894" tIns="46768" rIns="92894" bIns="46768" numCol="1" spcCol="217822" anchor="b">
            <a:prstTxWarp prst="textNoShape">
              <a:avLst/>
            </a:prstTxWarp>
          </a:bodyPr>
          <a:lstStyle>
            <a:lvl1pPr algn="r">
              <a:defRPr lang="en-US" sz="1200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FD7E463-2DD2-8212-9C6F-DB47AA216A8E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4340634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1pPr>
    <a:lvl2pPr marL="4572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2pPr>
    <a:lvl3pPr marL="9144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3pPr>
    <a:lvl4pPr marL="13716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4pPr>
    <a:lvl5pPr marL="18288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5pPr>
    <a:lvl6pPr marL="22860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6pPr>
    <a:lvl7pPr marL="27432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7pPr>
    <a:lvl8pPr marL="32004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8pPr>
    <a:lvl9pPr marL="36576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ChangeArrowheads="1"/>
            <a:extLst>
              <a:ext uri="smNativeData">
                <pr:smNativeData xmlns:pr="smNativeData" xmlns:p14="http://schemas.microsoft.com/office/powerpoint/2010/main" xmlns="" val="SMDATA_13_1taAYhMAAAAlAAAAZAAAAC0AAAAAkQAAAEkAAACRAAAASQ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CPAAAAlQQAAFwpAACKGwAAEAAAACYAAAAIAAAAAQAAAAAAAAA="/>
              </a:ext>
            </a:extLst>
          </p:cNvSpPr>
          <p:nvPr>
            <p:ph type="sldImg"/>
          </p:nvPr>
        </p:nvSpPr>
        <p:spPr>
          <a:xfrm>
            <a:off x="103188" y="750888"/>
            <a:ext cx="6683375" cy="3759200"/>
          </a:xfrm>
        </p:spPr>
      </p:sp>
      <p:sp>
        <p:nvSpPr>
          <p:cNvPr id="3" name="Заметки 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0AAAAAkQAAAEkAAACRAAAASQ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xBAAAEB0AALklAACYOAAAEAAAACYAAAAIAAAAAQAAAAAAAAA="/>
              </a:ext>
            </a:extLst>
          </p:cNvSpPr>
          <p:nvPr>
            <p:ph type="body" idx="1"/>
          </p:nvPr>
        </p:nvSpPr>
        <p:spPr>
          <a:xfrm>
            <a:off x="688817" y="4759842"/>
            <a:ext cx="5510530" cy="4509055"/>
          </a:xfrm>
        </p:spPr>
        <p:txBody>
          <a:bodyPr/>
          <a:lstStyle/>
          <a:p>
            <a:pPr>
              <a:defRPr lang="en-US"/>
            </a:pPr>
            <a:endParaRPr lang="ru-RU"/>
          </a:p>
        </p:txBody>
      </p:sp>
      <p:sp>
        <p:nvSpPr>
          <p:cNvPr id="4" name="Номер слайда 3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0AAAAAkQAAAEkAAACRAAAASQ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+FwAAHToAAOgpAAAsPQAAEAAAACYAAAAIAAAAAQAAAAAAAAA="/>
              </a:ext>
            </a:extLst>
          </p:cNvSpPr>
          <p:nvPr>
            <p:ph type="sldNum" sz="quarter" idx="4294967295"/>
          </p:nvPr>
        </p:nvSpPr>
        <p:spPr>
          <a:xfrm>
            <a:off x="3901794" y="9517766"/>
            <a:ext cx="2985085" cy="500935"/>
          </a:xfrm>
        </p:spPr>
        <p:txBody>
          <a:bodyPr/>
          <a:lstStyle/>
          <a:p>
            <a:pPr>
              <a:defRPr lang="en-US"/>
            </a:pPr>
            <a:fld id="{3FD7A79E-D0D2-8251-9C6F-2604E9216A73}" type="slidenum"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183796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44500" y="1243013"/>
            <a:ext cx="5969000" cy="33575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1722" indent="-28527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1112" indent="-228222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97556" indent="-228222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4001" indent="-228222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0445" indent="-22822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66889" indent="-22822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3335" indent="-22822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79779" indent="-22822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AD23406C-ABC9-40D4-9D61-EC624ACDB3AB}" type="slidenum">
              <a:rPr lang="ru-RU" altLang="ru-RU">
                <a:solidFill>
                  <a:srgbClr val="000000"/>
                </a:solidFill>
                <a:latin typeface="Calibri" pitchFamily="34" charset="0"/>
              </a:rPr>
              <a:pPr/>
              <a:t>2</a:t>
            </a:fld>
            <a:endParaRPr lang="ru-RU" altLang="ru-RU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351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1AkAAAg0AACdEAAAEAAAACYAAAAIAAAAAQAAAAAAAAA="/>
              </a:ext>
            </a:extLst>
          </p:cNvSpPr>
          <p:nvPr>
            <p:ph type="ctrTitle"/>
          </p:nvPr>
        </p:nvSpPr>
        <p:spPr>
          <a:xfrm>
            <a:off x="685800" y="1597660"/>
            <a:ext cx="7772400" cy="1102995"/>
          </a:xfrm>
        </p:spPr>
        <p:txBody>
          <a:bodyPr/>
          <a:lstStyle/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Подзаголовок 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wCAAA7hEAANAvAAAEGgAAEAAAACYAAAAIAAAAAYAAAAAAAAA="/>
              </a:ext>
            </a:extLst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 lang="ru-RU">
                <a:solidFill>
                  <a:srgbClr val="8C8C8C"/>
                </a:solidFill>
              </a:defRPr>
            </a:lvl1pPr>
            <a:lvl2pPr marL="411480" indent="0" algn="ctr">
              <a:buNone/>
              <a:defRPr lang="ru-RU">
                <a:solidFill>
                  <a:srgbClr val="8C8C8C"/>
                </a:solidFill>
              </a:defRPr>
            </a:lvl2pPr>
            <a:lvl3pPr marL="822960" indent="0" algn="ctr">
              <a:buNone/>
              <a:defRPr lang="ru-RU">
                <a:solidFill>
                  <a:srgbClr val="8C8C8C"/>
                </a:solidFill>
              </a:defRPr>
            </a:lvl3pPr>
            <a:lvl4pPr marL="1234440" indent="0" algn="ctr">
              <a:buNone/>
              <a:defRPr lang="ru-RU">
                <a:solidFill>
                  <a:srgbClr val="8C8C8C"/>
                </a:solidFill>
              </a:defRPr>
            </a:lvl4pPr>
            <a:lvl5pPr marL="1645920" indent="0" algn="ctr">
              <a:buNone/>
              <a:defRPr lang="ru-RU">
                <a:solidFill>
                  <a:srgbClr val="8C8C8C"/>
                </a:solidFill>
              </a:defRPr>
            </a:lvl5pPr>
            <a:lvl6pPr marL="2056765" indent="0" algn="ctr">
              <a:buNone/>
              <a:defRPr lang="en-US">
                <a:solidFill>
                  <a:srgbClr val="8C8C8C"/>
                </a:solidFill>
              </a:defRPr>
            </a:lvl6pPr>
            <a:lvl7pPr marL="2468245" indent="0" algn="ctr">
              <a:buNone/>
              <a:defRPr lang="en-US">
                <a:solidFill>
                  <a:srgbClr val="8C8C8C"/>
                </a:solidFill>
              </a:defRPr>
            </a:lvl7pPr>
            <a:lvl8pPr marL="2879725" indent="0" algn="ctr">
              <a:buNone/>
              <a:defRPr lang="en-US">
                <a:solidFill>
                  <a:srgbClr val="8C8C8C"/>
                </a:solidFill>
              </a:defRPr>
            </a:lvl8pPr>
            <a:lvl9pPr marL="3291205" indent="0" algn="ctr">
              <a:buNone/>
              <a:defRPr lang="en-US">
                <a:solidFill>
                  <a:srgbClr val="8C8C8C"/>
                </a:solidFill>
              </a:defRPr>
            </a:lvl9pPr>
          </a:lstStyle>
          <a:p>
            <a:pPr>
              <a:defRPr lang="ru-RU"/>
            </a:pPr>
            <a:r>
              <a:t>Образец подзаголовка</a:t>
            </a:r>
          </a:p>
        </p:txBody>
      </p:sp>
      <p:sp>
        <p:nvSpPr>
          <p:cNvPr id="4" name="Дата 3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VB0AAPAPAAADHwAAEAAAACYAAAAIAAAAAAAAAAAAAAA=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ru-RU"/>
            </a:pPr>
            <a:fld id="{3FD7DB29-67D2-822D-9C6F-917895216AC4}" type="datetime1">
              <a:t>20.05.2022</a:t>
            </a:fld>
            <a:endParaRPr dirty="0"/>
          </a:p>
        </p:txBody>
      </p:sp>
      <p:sp>
        <p:nvSpPr>
          <p:cNvPr id="5" name="Нижний колонтитул 4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VB0AAAglAAADHw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ru-RU"/>
            </a:pPr>
            <a:endParaRPr dirty="0"/>
          </a:p>
        </p:txBody>
      </p:sp>
      <p:sp>
        <p:nvSpPr>
          <p:cNvPr id="6" name="Номер слайда 5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VB0AAHA1AAADHw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ru-RU"/>
            </a:pPr>
            <a:fld id="{3FD7B15C-12D2-8247-9C6F-E412FF216AB1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RAEAAHA1AACKBg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0AAAAAkAAAAEgAAACQAAAASAAAAAAAAAAAAAAAAQ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YgcAAHA1AABEHAAAEAAAACYAAAAIAAAAAgAAAAAAAAA="/>
              </a:ext>
            </a:extLst>
          </p:cNvSpPr>
          <p:nvPr>
            <p:ph idx="1"/>
          </p:nvPr>
        </p:nvSpPr>
        <p:spPr/>
        <p:txBody>
          <a:bodyPr vert="vert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4" name="Дата 3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VB0AAPAPAAADHwAAEAAAACYAAAAIAAAAAAAAAAAAAAA=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ru-RU"/>
            </a:pPr>
            <a:fld id="{3FD7B992-DCD2-824F-9C6F-2A1AF7216A7F}" type="datetime1">
              <a:t>20.05.2022</a:t>
            </a:fld>
            <a:endParaRPr dirty="0"/>
          </a:p>
        </p:txBody>
      </p:sp>
      <p:sp>
        <p:nvSpPr>
          <p:cNvPr id="5" name="Нижний колонтитул 4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VB0AAAglAAADHw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ru-RU"/>
            </a:pPr>
            <a:endParaRPr dirty="0"/>
          </a:p>
        </p:txBody>
      </p:sp>
      <p:sp>
        <p:nvSpPr>
          <p:cNvPr id="6" name="Номер слайда 5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VB0AAHA1AAADHw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ru-RU"/>
            </a:pPr>
            <a:fld id="{3FD7835B-15D2-8275-9C6F-E320CD216AB6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0AAAAAkAAAAEgAAACQAAAASAAAAAAAAAABAAAAAQ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IKAAARAEAAHA1AABEHAAAEAAAACYAAAAIAAAAAwAAAAAAAAA="/>
              </a:ext>
            </a:extLst>
          </p:cNvSpPr>
          <p:nvPr>
            <p:ph type="title"/>
          </p:nvPr>
        </p:nvSpPr>
        <p:spPr>
          <a:xfrm>
            <a:off x="6629400" y="205740"/>
            <a:ext cx="2057400" cy="4389120"/>
          </a:xfrm>
        </p:spPr>
        <p:txBody>
          <a:bodyPr vert="vert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0AAAAAkAAAAEgAAACQAAAASAAAAAAAAAAAAAAAAQ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RAEAANgnAABEHAAAEAAAACYAAAAIAAAAAwAAAAAAAAA="/>
              </a:ext>
            </a:extLst>
          </p:cNvSpPr>
          <p:nvPr>
            <p:ph idx="1"/>
          </p:nvPr>
        </p:nvSpPr>
        <p:spPr>
          <a:xfrm>
            <a:off x="457200" y="205740"/>
            <a:ext cx="6019800" cy="4389120"/>
          </a:xfrm>
        </p:spPr>
        <p:txBody>
          <a:bodyPr vert="vert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4" name="Дата 3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VB0AAPAPAAADHwAAEAAAACYAAAAIAAAAAAAAAAAAAAA=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ru-RU"/>
            </a:pPr>
            <a:fld id="{3FD7A9C3-8DD2-825F-9C6F-7B0AE7216A2E}" type="datetime1">
              <a:t>20.05.2022</a:t>
            </a:fld>
            <a:endParaRPr dirty="0"/>
          </a:p>
        </p:txBody>
      </p:sp>
      <p:sp>
        <p:nvSpPr>
          <p:cNvPr id="5" name="Нижний колонтитул 4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VB0AAAglAAADHw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ru-RU"/>
            </a:pPr>
            <a:endParaRPr dirty="0"/>
          </a:p>
        </p:txBody>
      </p:sp>
      <p:sp>
        <p:nvSpPr>
          <p:cNvPr id="6" name="Номер слайда 5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VB0AAHA1AAADHw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ru-RU"/>
            </a:pPr>
            <a:fld id="{3FD7CBFC-B2D2-823D-9C6F-446885216A11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RAEAAHA1AACKBg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ru-RU"/>
            </a:pPr>
            <a:r>
              <a:t>Click to edit Master title style</a:t>
            </a:r>
          </a:p>
        </p:txBody>
      </p:sp>
      <p:sp>
        <p:nvSpPr>
          <p:cNvPr id="3" name="Text Placeholder 3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0AAAAAAAAAAAA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ZAgAA9gYAALA1AAAkHAAAEAAAACYAAAAIAAAAPYAAAAAAAAA="/>
              </a:ext>
            </a:extLst>
          </p:cNvSpPr>
          <p:nvPr>
            <p:ph idx="10"/>
          </p:nvPr>
        </p:nvSpPr>
        <p:spPr>
          <a:xfrm>
            <a:off x="422275" y="1131570"/>
            <a:ext cx="8305165" cy="3442970"/>
          </a:xfrm>
        </p:spPr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>
            <a:lvl1pPr>
              <a:spcBef>
                <a:spcPts val="255"/>
              </a:spcBef>
              <a:defRPr lang="ru-RU"/>
            </a:lvl1pPr>
            <a:lvl2pPr marL="308610" indent="-155575">
              <a:spcBef>
                <a:spcPts val="255"/>
              </a:spcBef>
              <a:defRPr lang="ru-RU"/>
            </a:lvl2pPr>
            <a:lvl3pPr marL="617220" indent="-155575">
              <a:spcBef>
                <a:spcPts val="255"/>
              </a:spcBef>
              <a:defRPr lang="ru-RU"/>
            </a:lvl3pPr>
            <a:lvl4pPr marL="928370" indent="-158115">
              <a:spcBef>
                <a:spcPts val="255"/>
              </a:spcBef>
              <a:defRPr lang="ru-RU"/>
            </a:lvl4pPr>
            <a:lvl5pPr marL="1390015" indent="-155575">
              <a:spcBef>
                <a:spcPts val="255"/>
              </a:spcBef>
              <a:defRPr lang="ru-RU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ru-RU"/>
            </a:pPr>
            <a:r>
              <a:t>Click to edit Master text styles</a:t>
            </a:r>
          </a:p>
          <a:p>
            <a:pPr lvl="1">
              <a:defRPr lang="ru-RU"/>
            </a:pPr>
            <a:r>
              <a:t>Second level</a:t>
            </a:r>
          </a:p>
          <a:p>
            <a:pPr lvl="2">
              <a:defRPr lang="ru-RU"/>
            </a:pPr>
            <a:r>
              <a:t>Third level</a:t>
            </a:r>
          </a:p>
          <a:p>
            <a:pPr lvl="3">
              <a:defRPr lang="ru-RU"/>
            </a:pPr>
            <a:r>
              <a:t>Fourth level</a:t>
            </a:r>
          </a:p>
          <a:p>
            <a:pPr lvl="4">
              <a:defRPr lang="ru-RU"/>
            </a:pPr>
            <a:r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1AkAAAg0AACdEAAAEAAAACYAAAAIAAAAAQAAAAAAAAA="/>
              </a:ext>
            </a:extLst>
          </p:cNvSpPr>
          <p:nvPr>
            <p:ph type="ctrTitle"/>
          </p:nvPr>
        </p:nvSpPr>
        <p:spPr>
          <a:xfrm>
            <a:off x="685800" y="1597660"/>
            <a:ext cx="7772400" cy="1102995"/>
          </a:xfrm>
        </p:spPr>
        <p:txBody>
          <a:bodyPr/>
          <a:lstStyle/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Подзаголовок 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wCAAA7hEAANAvAAAEGgAAEAAAACYAAAAIAAAAAYAAAAAAAAA="/>
              </a:ext>
            </a:extLst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 lang="ru-RU">
                <a:solidFill>
                  <a:srgbClr val="8C8C8C"/>
                </a:solidFill>
              </a:defRPr>
            </a:lvl1pPr>
            <a:lvl2pPr marL="411480" indent="0" algn="ctr">
              <a:buNone/>
              <a:defRPr lang="ru-RU">
                <a:solidFill>
                  <a:srgbClr val="8C8C8C"/>
                </a:solidFill>
              </a:defRPr>
            </a:lvl2pPr>
            <a:lvl3pPr marL="822960" indent="0" algn="ctr">
              <a:buNone/>
              <a:defRPr lang="ru-RU">
                <a:solidFill>
                  <a:srgbClr val="8C8C8C"/>
                </a:solidFill>
              </a:defRPr>
            </a:lvl3pPr>
            <a:lvl4pPr marL="1234440" indent="0" algn="ctr">
              <a:buNone/>
              <a:defRPr lang="ru-RU">
                <a:solidFill>
                  <a:srgbClr val="8C8C8C"/>
                </a:solidFill>
              </a:defRPr>
            </a:lvl4pPr>
            <a:lvl5pPr marL="1645920" indent="0" algn="ctr">
              <a:buNone/>
              <a:defRPr lang="ru-RU">
                <a:solidFill>
                  <a:srgbClr val="8C8C8C"/>
                </a:solidFill>
              </a:defRPr>
            </a:lvl5pPr>
            <a:lvl6pPr marL="2056765" indent="0" algn="ctr">
              <a:buNone/>
              <a:defRPr lang="en-US">
                <a:solidFill>
                  <a:srgbClr val="8C8C8C"/>
                </a:solidFill>
              </a:defRPr>
            </a:lvl6pPr>
            <a:lvl7pPr marL="2468245" indent="0" algn="ctr">
              <a:buNone/>
              <a:defRPr lang="en-US">
                <a:solidFill>
                  <a:srgbClr val="8C8C8C"/>
                </a:solidFill>
              </a:defRPr>
            </a:lvl7pPr>
            <a:lvl8pPr marL="2879725" indent="0" algn="ctr">
              <a:buNone/>
              <a:defRPr lang="en-US">
                <a:solidFill>
                  <a:srgbClr val="8C8C8C"/>
                </a:solidFill>
              </a:defRPr>
            </a:lvl8pPr>
            <a:lvl9pPr marL="3291205" indent="0" algn="ctr">
              <a:buNone/>
              <a:defRPr lang="en-US">
                <a:solidFill>
                  <a:srgbClr val="8C8C8C"/>
                </a:solidFill>
              </a:defRPr>
            </a:lvl9pPr>
          </a:lstStyle>
          <a:p>
            <a:pPr>
              <a:defRPr lang="ru-RU"/>
            </a:pPr>
            <a:r>
              <a:t>Образец подзаголовка</a:t>
            </a:r>
          </a:p>
        </p:txBody>
      </p:sp>
      <p:sp>
        <p:nvSpPr>
          <p:cNvPr id="4" name="Дата 3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VB0AAPAPAAADHwAAEAAAACYAAAAIAAAAAAAAAAAAAAA=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ru-RU"/>
            </a:pPr>
            <a:fld id="{3FD78735-7BD2-8271-9C6F-8D24C9216AD8}" type="datetime1">
              <a:t>20.05.2022</a:t>
            </a:fld>
            <a:endParaRPr dirty="0"/>
          </a:p>
        </p:txBody>
      </p:sp>
      <p:sp>
        <p:nvSpPr>
          <p:cNvPr id="5" name="Нижний колонтитул 4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VB0AAAglAAADHw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ru-RU"/>
            </a:pPr>
            <a:endParaRPr dirty="0"/>
          </a:p>
        </p:txBody>
      </p:sp>
      <p:sp>
        <p:nvSpPr>
          <p:cNvPr id="6" name="Номер слайда 5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VB0AAHA1AAADHw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ru-RU"/>
            </a:pPr>
            <a:fld id="{3FD7C9DF-91D2-823F-9C6F-676A87216A32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RAEAAHA1AACKBg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Объект 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YgcAAHA1AABEHAAAEAAAACYAAAAIAAAAAAAAAAAAAAA="/>
              </a:ext>
            </a:extLst>
          </p:cNvSpPr>
          <p:nvPr>
            <p:ph idx="1"/>
          </p:nvPr>
        </p:nvSpPr>
        <p:spPr/>
        <p:txBody>
          <a:bodyPr/>
          <a:lstStyle/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4" name="Дата 3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VB0AAPAPAAADHwAAEAAAACYAAAAIAAAAAAAAAAAAAAA=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ru-RU"/>
            </a:pPr>
            <a:fld id="{3FD78C45-0BD2-827A-9C6F-FD2FC2216AA8}" type="datetime1">
              <a:t>20.05.2022</a:t>
            </a:fld>
            <a:endParaRPr dirty="0"/>
          </a:p>
        </p:txBody>
      </p:sp>
      <p:sp>
        <p:nvSpPr>
          <p:cNvPr id="5" name="Нижний колонтитул 4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VB0AAAglAAADHw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ru-RU"/>
            </a:pPr>
            <a:endParaRPr dirty="0"/>
          </a:p>
        </p:txBody>
      </p:sp>
      <p:sp>
        <p:nvSpPr>
          <p:cNvPr id="6" name="Номер слайда 5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VB0AAHA1AAADHw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ru-RU"/>
            </a:pPr>
            <a:fld id="{3FD7FD82-CCD2-820B-9C6F-3A5EB3216A6F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yBAAAVRQAAEI0AACeGgAAEAAAACYAAAAIAAAAgYAAAAAAAAA="/>
              </a:ext>
            </a:extLst>
          </p:cNvSpPr>
          <p:nvPr>
            <p:ph type="title"/>
          </p:nvPr>
        </p:nvSpPr>
        <p:spPr>
          <a:xfrm>
            <a:off x="722630" y="3305175"/>
            <a:ext cx="7772400" cy="1021715"/>
          </a:xfr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>
            <a:lvl1pPr algn="l">
              <a:defRPr lang="ru-RU" sz="3600" b="1" cap="all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ru-RU" cap="all"/>
            </a:pPr>
            <a:r>
              <a:t>Образец заголовка</a:t>
            </a:r>
          </a:p>
        </p:txBody>
      </p:sp>
      <p:sp>
        <p:nvSpPr>
          <p:cNvPr id="3" name="Текст 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0AAAAAkAAAAEgAAACQAAAASAAAAAAAAAAC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yBAAAaQ0AAEI0AABVFAAAEAAAACYAAAAIAAAAgYAAAAAAAAA="/>
              </a:ext>
            </a:extLst>
          </p:cNvSpPr>
          <p:nvPr>
            <p:ph idx="1"/>
          </p:nvPr>
        </p:nvSpPr>
        <p:spPr>
          <a:xfrm>
            <a:off x="722630" y="2179955"/>
            <a:ext cx="7772400" cy="1125220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 marL="0" indent="0">
              <a:buNone/>
              <a:defRPr lang="ru-RU" sz="1800">
                <a:solidFill>
                  <a:srgbClr val="8C8C8C"/>
                </a:solidFill>
              </a:defRPr>
            </a:lvl1pPr>
            <a:lvl2pPr marL="411480" indent="0">
              <a:buNone/>
              <a:defRPr lang="ru-RU" sz="1620">
                <a:solidFill>
                  <a:srgbClr val="8C8C8C"/>
                </a:solidFill>
              </a:defRPr>
            </a:lvl2pPr>
            <a:lvl3pPr marL="822960" indent="0">
              <a:buNone/>
              <a:defRPr lang="ru-RU" sz="1440">
                <a:solidFill>
                  <a:srgbClr val="8C8C8C"/>
                </a:solidFill>
              </a:defRPr>
            </a:lvl3pPr>
            <a:lvl4pPr marL="1234440" indent="0">
              <a:buNone/>
              <a:defRPr lang="ru-RU" sz="1260">
                <a:solidFill>
                  <a:srgbClr val="8C8C8C"/>
                </a:solidFill>
              </a:defRPr>
            </a:lvl4pPr>
            <a:lvl5pPr marL="1645920" indent="0">
              <a:buNone/>
              <a:defRPr lang="ru-RU" sz="1260">
                <a:solidFill>
                  <a:srgbClr val="8C8C8C"/>
                </a:solidFill>
              </a:defRPr>
            </a:lvl5pPr>
            <a:lvl6pPr marL="2056765" indent="0">
              <a:buNone/>
              <a:defRPr lang="en-US" sz="1260">
                <a:solidFill>
                  <a:srgbClr val="8C8C8C"/>
                </a:solidFill>
              </a:defRPr>
            </a:lvl6pPr>
            <a:lvl7pPr marL="2468245" indent="0">
              <a:buNone/>
              <a:defRPr lang="en-US" sz="1260">
                <a:solidFill>
                  <a:srgbClr val="8C8C8C"/>
                </a:solidFill>
              </a:defRPr>
            </a:lvl7pPr>
            <a:lvl8pPr marL="2879725" indent="0">
              <a:buNone/>
              <a:defRPr lang="en-US" sz="1260">
                <a:solidFill>
                  <a:srgbClr val="8C8C8C"/>
                </a:solidFill>
              </a:defRPr>
            </a:lvl8pPr>
            <a:lvl9pPr marL="3291205" indent="0">
              <a:buNone/>
              <a:defRPr lang="en-US" sz="1260">
                <a:solidFill>
                  <a:srgbClr val="8C8C8C"/>
                </a:solidFill>
              </a:defRPr>
            </a:lvl9pPr>
          </a:lstStyle>
          <a:p>
            <a:pPr>
              <a:defRPr lang="ru-RU"/>
            </a:pPr>
            <a:r>
              <a:t>Образец текста</a:t>
            </a:r>
          </a:p>
        </p:txBody>
      </p:sp>
      <p:sp>
        <p:nvSpPr>
          <p:cNvPr id="4" name="Дата 3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VB0AAPAPAAADHwAAEAAAACYAAAAIAAAAAAAAAAAAAAA=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ru-RU"/>
            </a:pPr>
            <a:fld id="{3FD7D65F-11D2-8220-9C6F-E77598216AB2}" type="datetime1">
              <a:t>20.05.2022</a:t>
            </a:fld>
            <a:endParaRPr dirty="0"/>
          </a:p>
        </p:txBody>
      </p:sp>
      <p:sp>
        <p:nvSpPr>
          <p:cNvPr id="5" name="Нижний колонтитул 4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VB0AAAglAAADHw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ru-RU"/>
            </a:pPr>
            <a:endParaRPr dirty="0"/>
          </a:p>
        </p:txBody>
      </p:sp>
      <p:sp>
        <p:nvSpPr>
          <p:cNvPr id="6" name="Номер слайда 5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VB0AAHA1AAADHw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ru-RU"/>
            </a:pPr>
            <a:fld id="{3FD7B0DB-95D2-8246-9C6F-6313FE216A36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RAEAAHA1AACKBg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Объект 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YgcAAKgbAABEHAAAEAAAACYAAAAIAAAAAYAAAAAAAAA="/>
              </a:ext>
            </a:extLst>
          </p:cNvSpPr>
          <p:nvPr>
            <p:ph idx="1"/>
          </p:nvPr>
        </p:nvSpPr>
        <p:spPr>
          <a:xfrm>
            <a:off x="457200" y="1200150"/>
            <a:ext cx="4038600" cy="3394710"/>
          </a:xfrm>
        </p:spPr>
        <p:txBody>
          <a:bodyPr/>
          <a:lstStyle>
            <a:lvl1pPr>
              <a:defRPr lang="ru-RU" sz="2520"/>
            </a:lvl1pPr>
            <a:lvl2pPr>
              <a:defRPr lang="ru-RU" sz="2160"/>
            </a:lvl2pPr>
            <a:lvl3pPr>
              <a:defRPr lang="ru-RU" sz="1800"/>
            </a:lvl3pPr>
            <a:lvl4pPr>
              <a:defRPr lang="ru-RU" sz="1620"/>
            </a:lvl4pPr>
            <a:lvl5pPr>
              <a:defRPr lang="ru-RU" sz="1620"/>
            </a:lvl5pPr>
            <a:lvl6pPr>
              <a:defRPr lang="en-US" sz="1620"/>
            </a:lvl6pPr>
            <a:lvl7pPr>
              <a:defRPr lang="en-US" sz="1620"/>
            </a:lvl7pPr>
            <a:lvl8pPr>
              <a:defRPr lang="en-US" sz="1620"/>
            </a:lvl8pPr>
            <a:lvl9pPr>
              <a:defRPr lang="en-US" sz="1620"/>
            </a:lvl9pPr>
          </a:lstStyle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4" name="Объект 3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YHAAAYgcAAHA1AABEHAAAEAAAACYAAAAIAAAAAYAAAAAAAAA="/>
              </a:ext>
            </a:extLst>
          </p:cNvSpPr>
          <p:nvPr>
            <p:ph idx="2"/>
          </p:nvPr>
        </p:nvSpPr>
        <p:spPr>
          <a:xfrm>
            <a:off x="4648200" y="1200150"/>
            <a:ext cx="4038600" cy="3394710"/>
          </a:xfrm>
        </p:spPr>
        <p:txBody>
          <a:bodyPr/>
          <a:lstStyle>
            <a:lvl1pPr>
              <a:defRPr lang="ru-RU" sz="2520"/>
            </a:lvl1pPr>
            <a:lvl2pPr>
              <a:defRPr lang="ru-RU" sz="2160"/>
            </a:lvl2pPr>
            <a:lvl3pPr>
              <a:defRPr lang="ru-RU" sz="1800"/>
            </a:lvl3pPr>
            <a:lvl4pPr>
              <a:defRPr lang="ru-RU" sz="1620"/>
            </a:lvl4pPr>
            <a:lvl5pPr>
              <a:defRPr lang="ru-RU" sz="1620"/>
            </a:lvl5pPr>
            <a:lvl6pPr>
              <a:defRPr lang="en-US" sz="1620"/>
            </a:lvl6pPr>
            <a:lvl7pPr>
              <a:defRPr lang="en-US" sz="1620"/>
            </a:lvl7pPr>
            <a:lvl8pPr>
              <a:defRPr lang="en-US" sz="1620"/>
            </a:lvl8pPr>
            <a:lvl9pPr>
              <a:defRPr lang="en-US" sz="1620"/>
            </a:lvl9pPr>
          </a:lstStyle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5" name="Дата 4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VB0AAPAPAAADHwAAEAAAACYAAAAIAAAAAAAAAAAAAAA=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ru-RU"/>
            </a:pPr>
            <a:fld id="{3FD7C6D0-9ED2-8230-9C6F-686588216A3D}" type="datetime1">
              <a:t>20.05.2022</a:t>
            </a:fld>
            <a:endParaRPr dirty="0"/>
          </a:p>
        </p:txBody>
      </p:sp>
      <p:sp>
        <p:nvSpPr>
          <p:cNvPr id="6" name="Нижний колонтитул 5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VB0AAAglAAADHw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ru-RU"/>
            </a:pPr>
            <a:endParaRPr dirty="0"/>
          </a:p>
        </p:txBody>
      </p:sp>
      <p:sp>
        <p:nvSpPr>
          <p:cNvPr id="7" name="Номер слайда 6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VB0AAHA1AAADHw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ru-RU"/>
            </a:pPr>
            <a:fld id="{3FD7BB76-38D2-824D-9C6F-CE18F5216A9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RAEAAHA1AACKBg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Текст 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0AAAAAkAAAAEgAAACQAAAASAAAAAAAAAAC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FQcAAKsbAAAJCgAAEAAAACYAAAAIAAAAgYAAAAAAAAA="/>
              </a:ext>
            </a:extLst>
          </p:cNvSpPr>
          <p:nvPr>
            <p:ph idx="1"/>
          </p:nvPr>
        </p:nvSpPr>
        <p:spPr>
          <a:xfrm>
            <a:off x="457200" y="1151255"/>
            <a:ext cx="4040505" cy="480060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 marL="0" indent="0">
              <a:buNone/>
              <a:defRPr lang="ru-RU" sz="2160" b="1"/>
            </a:lvl1pPr>
            <a:lvl2pPr marL="411480" indent="0">
              <a:buNone/>
              <a:defRPr lang="ru-RU" sz="1800" b="1"/>
            </a:lvl2pPr>
            <a:lvl3pPr marL="822960" indent="0">
              <a:buNone/>
              <a:defRPr lang="ru-RU" sz="1620" b="1"/>
            </a:lvl3pPr>
            <a:lvl4pPr marL="1234440" indent="0">
              <a:buNone/>
              <a:defRPr lang="ru-RU" sz="1440" b="1"/>
            </a:lvl4pPr>
            <a:lvl5pPr marL="1645920" indent="0">
              <a:buNone/>
              <a:defRPr lang="ru-RU" sz="1440" b="1"/>
            </a:lvl5pPr>
            <a:lvl6pPr marL="2056765" indent="0">
              <a:buNone/>
              <a:defRPr lang="en-US" sz="1440" b="1"/>
            </a:lvl6pPr>
            <a:lvl7pPr marL="2468245" indent="0">
              <a:buNone/>
              <a:defRPr lang="en-US" sz="1440" b="1"/>
            </a:lvl7pPr>
            <a:lvl8pPr marL="2879725" indent="0">
              <a:buNone/>
              <a:defRPr lang="en-US" sz="1440" b="1"/>
            </a:lvl8pPr>
            <a:lvl9pPr marL="3291205" indent="0">
              <a:buNone/>
              <a:defRPr lang="en-US" sz="1440" b="1"/>
            </a:lvl9pPr>
          </a:lstStyle>
          <a:p>
            <a:pPr>
              <a:defRPr lang="ru-RU"/>
            </a:pPr>
            <a:r>
              <a:t>Образец текста</a:t>
            </a:r>
          </a:p>
        </p:txBody>
      </p:sp>
      <p:sp>
        <p:nvSpPr>
          <p:cNvPr id="4" name="Объект 3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CQoAAKsbAABEHAAAEAAAACYAAAAIAAAAAYAAAAAAAAA="/>
              </a:ext>
            </a:extLst>
          </p:cNvSpPr>
          <p:nvPr>
            <p:ph idx="2"/>
          </p:nvPr>
        </p:nvSpPr>
        <p:spPr>
          <a:xfrm>
            <a:off x="457200" y="1631315"/>
            <a:ext cx="4040505" cy="2963545"/>
          </a:xfrm>
        </p:spPr>
        <p:txBody>
          <a:bodyPr/>
          <a:lstStyle>
            <a:lvl1pPr>
              <a:defRPr lang="ru-RU" sz="2160"/>
            </a:lvl1pPr>
            <a:lvl2pPr>
              <a:defRPr lang="ru-RU" sz="1800"/>
            </a:lvl2pPr>
            <a:lvl3pPr>
              <a:defRPr lang="ru-RU" sz="1620"/>
            </a:lvl3pPr>
            <a:lvl4pPr>
              <a:defRPr lang="ru-RU" sz="1440"/>
            </a:lvl4pPr>
            <a:lvl5pPr>
              <a:defRPr lang="ru-RU" sz="1440"/>
            </a:lvl5pPr>
            <a:lvl6pPr>
              <a:defRPr lang="en-US" sz="1440"/>
            </a:lvl6pPr>
            <a:lvl7pPr>
              <a:defRPr lang="en-US" sz="1440"/>
            </a:lvl7pPr>
            <a:lvl8pPr>
              <a:defRPr lang="en-US" sz="1440"/>
            </a:lvl8pPr>
            <a:lvl9pPr>
              <a:defRPr lang="en-US" sz="1440"/>
            </a:lvl9pPr>
          </a:lstStyle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5" name="Текст 4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0AAAAAkAAAAEgAAACQAAAASAAAAAAAAAAC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THAAAFQcAAHA1AAAJCgAAEAAAACYAAAAIAAAAgYAAAAAAAAA="/>
              </a:ext>
            </a:extLst>
          </p:cNvSpPr>
          <p:nvPr>
            <p:ph idx="3"/>
          </p:nvPr>
        </p:nvSpPr>
        <p:spPr>
          <a:xfrm>
            <a:off x="4645025" y="1151255"/>
            <a:ext cx="4041775" cy="480060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 marL="0" indent="0">
              <a:buNone/>
              <a:defRPr lang="ru-RU" sz="2160" b="1"/>
            </a:lvl1pPr>
            <a:lvl2pPr marL="411480" indent="0">
              <a:buNone/>
              <a:defRPr lang="ru-RU" sz="1800" b="1"/>
            </a:lvl2pPr>
            <a:lvl3pPr marL="822960" indent="0">
              <a:buNone/>
              <a:defRPr lang="ru-RU" sz="1620" b="1"/>
            </a:lvl3pPr>
            <a:lvl4pPr marL="1234440" indent="0">
              <a:buNone/>
              <a:defRPr lang="ru-RU" sz="1440" b="1"/>
            </a:lvl4pPr>
            <a:lvl5pPr marL="1645920" indent="0">
              <a:buNone/>
              <a:defRPr lang="ru-RU" sz="1440" b="1"/>
            </a:lvl5pPr>
            <a:lvl6pPr marL="2056765" indent="0">
              <a:buNone/>
              <a:defRPr lang="en-US" sz="1440" b="1"/>
            </a:lvl6pPr>
            <a:lvl7pPr marL="2468245" indent="0">
              <a:buNone/>
              <a:defRPr lang="en-US" sz="1440" b="1"/>
            </a:lvl7pPr>
            <a:lvl8pPr marL="2879725" indent="0">
              <a:buNone/>
              <a:defRPr lang="en-US" sz="1440" b="1"/>
            </a:lvl8pPr>
            <a:lvl9pPr marL="3291205" indent="0">
              <a:buNone/>
              <a:defRPr lang="en-US" sz="1440" b="1"/>
            </a:lvl9pPr>
          </a:lstStyle>
          <a:p>
            <a:pPr>
              <a:defRPr lang="ru-RU"/>
            </a:pPr>
            <a:r>
              <a:t>Образец текста</a:t>
            </a:r>
          </a:p>
        </p:txBody>
      </p:sp>
      <p:sp>
        <p:nvSpPr>
          <p:cNvPr id="6" name="Объект 5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THAAACQoAAHA1AABEHAAAEAAAACYAAAAIAAAAAYAAAAAAAAA="/>
              </a:ext>
            </a:extLst>
          </p:cNvSpPr>
          <p:nvPr>
            <p:ph idx="4"/>
          </p:nvPr>
        </p:nvSpPr>
        <p:spPr>
          <a:xfrm>
            <a:off x="4645025" y="1631315"/>
            <a:ext cx="4041775" cy="2963545"/>
          </a:xfrm>
        </p:spPr>
        <p:txBody>
          <a:bodyPr/>
          <a:lstStyle>
            <a:lvl1pPr>
              <a:defRPr lang="ru-RU" sz="2160"/>
            </a:lvl1pPr>
            <a:lvl2pPr>
              <a:defRPr lang="ru-RU" sz="1800"/>
            </a:lvl2pPr>
            <a:lvl3pPr>
              <a:defRPr lang="ru-RU" sz="1620"/>
            </a:lvl3pPr>
            <a:lvl4pPr>
              <a:defRPr lang="ru-RU" sz="1440"/>
            </a:lvl4pPr>
            <a:lvl5pPr>
              <a:defRPr lang="ru-RU" sz="1440"/>
            </a:lvl5pPr>
            <a:lvl6pPr>
              <a:defRPr lang="en-US" sz="1440"/>
            </a:lvl6pPr>
            <a:lvl7pPr>
              <a:defRPr lang="en-US" sz="1440"/>
            </a:lvl7pPr>
            <a:lvl8pPr>
              <a:defRPr lang="en-US" sz="1440"/>
            </a:lvl8pPr>
            <a:lvl9pPr>
              <a:defRPr lang="en-US" sz="1440"/>
            </a:lvl9pPr>
          </a:lstStyle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7" name="Дата 6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VB0AAPAPAAADHwAAEAAAACYAAAAIAAAAAAAAAAAAAAA=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ru-RU"/>
            </a:pPr>
            <a:fld id="{3FD783A3-EDD2-8275-9C6F-1B20CD216A4E}" type="datetime1">
              <a:t>20.05.2022</a:t>
            </a:fld>
            <a:endParaRPr dirty="0"/>
          </a:p>
        </p:txBody>
      </p:sp>
      <p:sp>
        <p:nvSpPr>
          <p:cNvPr id="8" name="Нижний колонтитул 7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VB0AAAglAAADHw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ru-RU"/>
            </a:pPr>
            <a:endParaRPr dirty="0"/>
          </a:p>
        </p:txBody>
      </p:sp>
      <p:sp>
        <p:nvSpPr>
          <p:cNvPr id="9" name="Номер слайда 8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VB0AAHA1AAADHw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ru-RU"/>
            </a:pPr>
            <a:fld id="{3FD788CA-84D2-827E-9C6F-722BC6216A27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RAEAAHA1AACKBg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Дата 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VB0AAPAPAAADHwAAEAAAACYAAAAIAAAAAAAAAAAAAAA=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ru-RU"/>
            </a:pPr>
            <a:fld id="{3FD7FD90-DED2-820B-9C6F-285EB3216A7D}" type="datetime1">
              <a:t>20.05.2022</a:t>
            </a:fld>
            <a:endParaRPr dirty="0"/>
          </a:p>
        </p:txBody>
      </p:sp>
      <p:sp>
        <p:nvSpPr>
          <p:cNvPr id="4" name="Нижний колонтитул 3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VB0AAAglAAADHw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ru-RU"/>
            </a:pPr>
            <a:endParaRPr dirty="0"/>
          </a:p>
        </p:txBody>
      </p:sp>
      <p:sp>
        <p:nvSpPr>
          <p:cNvPr id="5" name="Номер слайда 4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VB0AAHA1AAADHw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ru-RU"/>
            </a:pPr>
            <a:fld id="{3FD7F98E-C0D2-820F-9C6F-365AB7216A63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VB0AAPAPAAADHwAAEAAAACYAAAAIAAAAAAAAAAAAAAA=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ru-RU"/>
            </a:pPr>
            <a:fld id="{3FD7E452-1CD2-8212-9C6F-EA47AA216ABF}" type="datetime1">
              <a:t>20.05.2022</a:t>
            </a:fld>
            <a:endParaRPr dirty="0"/>
          </a:p>
        </p:txBody>
      </p:sp>
      <p:sp>
        <p:nvSpPr>
          <p:cNvPr id="3" name="Нижний колонтитул 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VB0AAAglAAADHw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ru-RU"/>
            </a:pPr>
            <a:endParaRPr dirty="0"/>
          </a:p>
        </p:txBody>
      </p:sp>
      <p:sp>
        <p:nvSpPr>
          <p:cNvPr id="4" name="Номер слайда 3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VB0AAHA1AAADHw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ru-RU"/>
            </a:pPr>
            <a:fld id="{3FD7BF4C-02D2-8249-9C6F-F41CF1216AA1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RAEAAHA1AACKBg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Объект 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YgcAAHA1AABEHAAAEAAAACYAAAAIAAAAAAAAAAAAAAA="/>
              </a:ext>
            </a:extLst>
          </p:cNvSpPr>
          <p:nvPr>
            <p:ph idx="1"/>
          </p:nvPr>
        </p:nvSpPr>
        <p:spPr/>
        <p:txBody>
          <a:bodyPr/>
          <a:lstStyle/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4" name="Дата 3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VB0AAPAPAAADHwAAEAAAACYAAAAIAAAAAAAAAAAAAAA=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ru-RU"/>
            </a:pPr>
            <a:fld id="{3FD7852E-60D2-8273-9C6F-9626CB216AC3}" type="datetime1">
              <a:t>20.05.2022</a:t>
            </a:fld>
            <a:endParaRPr dirty="0"/>
          </a:p>
        </p:txBody>
      </p:sp>
      <p:sp>
        <p:nvSpPr>
          <p:cNvPr id="5" name="Нижний колонтитул 4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VB0AAAglAAADHw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ru-RU"/>
            </a:pPr>
            <a:endParaRPr dirty="0"/>
          </a:p>
        </p:txBody>
      </p:sp>
      <p:sp>
        <p:nvSpPr>
          <p:cNvPr id="6" name="Номер слайда 5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VB0AAHA1AAADHw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ru-RU"/>
            </a:pPr>
            <a:fld id="{3FD7D5A5-EBD2-8223-9C6F-1D769B216A48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0AAAAAkAAAAEgAAACQAAAASAAAAAAAAAAC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QwEAAFIVAACfBgAAEAAAACYAAAAIAAAAgYAAAAAAAAA="/>
              </a:ext>
            </a:extLst>
          </p:cNvSpPr>
          <p:nvPr>
            <p:ph type="title"/>
          </p:nvPr>
        </p:nvSpPr>
        <p:spPr>
          <a:xfrm>
            <a:off x="457200" y="205105"/>
            <a:ext cx="3008630" cy="871220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 algn="l">
              <a:defRPr lang="ru-RU" sz="1800" b="1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Объект 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+FQAAQwEAAHA1AABEHAAAEAAAACYAAAAIAAAAAYAAAAAAAAA="/>
              </a:ext>
            </a:extLst>
          </p:cNvSpPr>
          <p:nvPr>
            <p:ph idx="1"/>
          </p:nvPr>
        </p:nvSpPr>
        <p:spPr>
          <a:xfrm>
            <a:off x="3575050" y="205105"/>
            <a:ext cx="5111750" cy="4389755"/>
          </a:xfrm>
        </p:spPr>
        <p:txBody>
          <a:bodyPr/>
          <a:lstStyle>
            <a:lvl1pPr>
              <a:defRPr lang="ru-RU" sz="2880"/>
            </a:lvl1pPr>
            <a:lvl2pPr>
              <a:defRPr lang="ru-RU" sz="2520"/>
            </a:lvl2pPr>
            <a:lvl3pPr>
              <a:defRPr lang="ru-RU" sz="2160"/>
            </a:lvl3pPr>
            <a:lvl4pPr>
              <a:defRPr lang="ru-RU" sz="1800"/>
            </a:lvl4pPr>
            <a:lvl5pPr>
              <a:defRPr lang="ru-RU" sz="1800"/>
            </a:lvl5pPr>
            <a:lvl6pPr>
              <a:defRPr lang="en-US" sz="1800"/>
            </a:lvl6pPr>
            <a:lvl7pPr>
              <a:defRPr lang="en-US" sz="1800"/>
            </a:lvl7pPr>
            <a:lvl8pPr>
              <a:defRPr lang="en-US" sz="1800"/>
            </a:lvl8pPr>
            <a:lvl9pPr>
              <a:defRPr lang="en-US" sz="1800"/>
            </a:lvl9pPr>
          </a:lstStyle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4" name="Текст 3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nwYAAFIVAABEHAAAEAAAACYAAAAIAAAAAYAAAAAAAAA="/>
              </a:ext>
            </a:extLst>
          </p:cNvSpPr>
          <p:nvPr>
            <p:ph idx="2"/>
          </p:nvPr>
        </p:nvSpPr>
        <p:spPr>
          <a:xfrm>
            <a:off x="457200" y="1076325"/>
            <a:ext cx="3008630" cy="3518535"/>
          </a:xfrm>
        </p:spPr>
        <p:txBody>
          <a:bodyPr/>
          <a:lstStyle>
            <a:lvl1pPr marL="0" indent="0">
              <a:buNone/>
              <a:defRPr lang="ru-RU" sz="1260"/>
            </a:lvl1pPr>
            <a:lvl2pPr marL="411480" indent="0">
              <a:buNone/>
              <a:defRPr lang="ru-RU" sz="1080"/>
            </a:lvl2pPr>
            <a:lvl3pPr marL="822960" indent="0">
              <a:buNone/>
              <a:defRPr lang="ru-RU" sz="900"/>
            </a:lvl3pPr>
            <a:lvl4pPr marL="1234440" indent="0">
              <a:buNone/>
              <a:defRPr lang="ru-RU" sz="810"/>
            </a:lvl4pPr>
            <a:lvl5pPr marL="1645920" indent="0">
              <a:buNone/>
              <a:defRPr lang="ru-RU" sz="810"/>
            </a:lvl5pPr>
            <a:lvl6pPr marL="2056765" indent="0">
              <a:buNone/>
              <a:defRPr lang="en-US" sz="810"/>
            </a:lvl6pPr>
            <a:lvl7pPr marL="2468245" indent="0">
              <a:buNone/>
              <a:defRPr lang="en-US" sz="810"/>
            </a:lvl7pPr>
            <a:lvl8pPr marL="2879725" indent="0">
              <a:buNone/>
              <a:defRPr lang="en-US" sz="810"/>
            </a:lvl8pPr>
            <a:lvl9pPr marL="3291205" indent="0">
              <a:buNone/>
              <a:defRPr lang="en-US" sz="810"/>
            </a:lvl9pPr>
          </a:lstStyle>
          <a:p>
            <a:pPr>
              <a:defRPr lang="ru-RU"/>
            </a:pPr>
            <a:r>
              <a:t>Образец текста</a:t>
            </a:r>
          </a:p>
        </p:txBody>
      </p:sp>
      <p:sp>
        <p:nvSpPr>
          <p:cNvPr id="5" name="Дата 4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VB0AAPAPAAADHwAAEAAAACYAAAAIAAAAAAAAAAAAAAA=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ru-RU"/>
            </a:pPr>
            <a:fld id="{3FD78603-4DD2-8270-9C6F-BB25C8216AEE}" type="datetime1">
              <a:t>20.05.2022</a:t>
            </a:fld>
            <a:endParaRPr dirty="0"/>
          </a:p>
        </p:txBody>
      </p:sp>
      <p:sp>
        <p:nvSpPr>
          <p:cNvPr id="6" name="Нижний колонтитул 5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VB0AAAglAAADHw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ru-RU"/>
            </a:pPr>
            <a:endParaRPr dirty="0"/>
          </a:p>
        </p:txBody>
      </p:sp>
      <p:sp>
        <p:nvSpPr>
          <p:cNvPr id="7" name="Номер слайда 6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VB0AAHA1AAADHw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ru-RU"/>
            </a:pPr>
            <a:fld id="{3FD7EFDF-91D2-8219-9C6F-674CA1216A32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0AAAAAkAAAAEgAAACQAAAASAAAAAAAAAAC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HCwAAJhYAAMcsAADDGAAAEAAAACYAAAAIAAAAgYAAAAAAAAA="/>
              </a:ext>
            </a:extLst>
          </p:cNvSpPr>
          <p:nvPr>
            <p:ph type="title"/>
          </p:nvPr>
        </p:nvSpPr>
        <p:spPr>
          <a:xfrm>
            <a:off x="1792605" y="3600450"/>
            <a:ext cx="5486400" cy="424815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 algn="l">
              <a:defRPr lang="ru-RU" sz="1800" b="1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Рисунок 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HCwAA1AIAAMcsAADQFQAAEAAAACYAAAAIAAAAAYAAAAAAAAA="/>
              </a:ext>
            </a:extLst>
          </p:cNvSpPr>
          <p:nvPr>
            <p:ph type="pic" idx="1"/>
          </p:nvPr>
        </p:nvSpPr>
        <p:spPr>
          <a:xfrm>
            <a:off x="1792605" y="459740"/>
            <a:ext cx="5486400" cy="3086100"/>
          </a:xfrm>
        </p:spPr>
        <p:txBody>
          <a:bodyPr/>
          <a:lstStyle>
            <a:lvl1pPr marL="0" indent="0">
              <a:buNone/>
              <a:defRPr lang="ru-RU" sz="2880"/>
            </a:lvl1pPr>
            <a:lvl2pPr marL="411480" indent="0">
              <a:buNone/>
              <a:defRPr lang="ru-RU" sz="2520"/>
            </a:lvl2pPr>
            <a:lvl3pPr marL="822960" indent="0">
              <a:buNone/>
              <a:defRPr lang="ru-RU" sz="2160"/>
            </a:lvl3pPr>
            <a:lvl4pPr marL="1234440" indent="0">
              <a:buNone/>
              <a:defRPr lang="ru-RU" sz="1800"/>
            </a:lvl4pPr>
            <a:lvl5pPr marL="1645920" indent="0">
              <a:buNone/>
              <a:defRPr lang="ru-RU" sz="1800"/>
            </a:lvl5pPr>
            <a:lvl6pPr marL="2056765" indent="0">
              <a:buNone/>
              <a:defRPr lang="en-US" sz="1800"/>
            </a:lvl6pPr>
            <a:lvl7pPr marL="2468245" indent="0">
              <a:buNone/>
              <a:defRPr lang="en-US" sz="1800"/>
            </a:lvl7pPr>
            <a:lvl8pPr marL="2879725" indent="0">
              <a:buNone/>
              <a:defRPr lang="en-US" sz="1800"/>
            </a:lvl8pPr>
            <a:lvl9pPr marL="3291205" indent="0">
              <a:buNone/>
              <a:defRPr lang="en-US" sz="1800"/>
            </a:lvl9pPr>
          </a:lstStyle>
          <a:p>
            <a:pPr>
              <a:defRPr lang="ru-RU"/>
            </a:pPr>
            <a:endParaRPr dirty="0"/>
          </a:p>
        </p:txBody>
      </p:sp>
      <p:sp>
        <p:nvSpPr>
          <p:cNvPr id="4" name="Текст 3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HCwAAwxgAAMcsAAB6HAAAEAAAACYAAAAIAAAAAYAAAAAAAAA="/>
              </a:ext>
            </a:extLst>
          </p:cNvSpPr>
          <p:nvPr>
            <p:ph idx="2"/>
          </p:nvPr>
        </p:nvSpPr>
        <p:spPr>
          <a:xfrm>
            <a:off x="1792605" y="4025265"/>
            <a:ext cx="5486400" cy="603885"/>
          </a:xfrm>
        </p:spPr>
        <p:txBody>
          <a:bodyPr/>
          <a:lstStyle>
            <a:lvl1pPr marL="0" indent="0">
              <a:buNone/>
              <a:defRPr lang="ru-RU" sz="1260"/>
            </a:lvl1pPr>
            <a:lvl2pPr marL="411480" indent="0">
              <a:buNone/>
              <a:defRPr lang="ru-RU" sz="1080"/>
            </a:lvl2pPr>
            <a:lvl3pPr marL="822960" indent="0">
              <a:buNone/>
              <a:defRPr lang="ru-RU" sz="900"/>
            </a:lvl3pPr>
            <a:lvl4pPr marL="1234440" indent="0">
              <a:buNone/>
              <a:defRPr lang="ru-RU" sz="810"/>
            </a:lvl4pPr>
            <a:lvl5pPr marL="1645920" indent="0">
              <a:buNone/>
              <a:defRPr lang="ru-RU" sz="810"/>
            </a:lvl5pPr>
            <a:lvl6pPr marL="2056765" indent="0">
              <a:buNone/>
              <a:defRPr lang="en-US" sz="810"/>
            </a:lvl6pPr>
            <a:lvl7pPr marL="2468245" indent="0">
              <a:buNone/>
              <a:defRPr lang="en-US" sz="810"/>
            </a:lvl7pPr>
            <a:lvl8pPr marL="2879725" indent="0">
              <a:buNone/>
              <a:defRPr lang="en-US" sz="810"/>
            </a:lvl8pPr>
            <a:lvl9pPr marL="3291205" indent="0">
              <a:buNone/>
              <a:defRPr lang="en-US" sz="810"/>
            </a:lvl9pPr>
          </a:lstStyle>
          <a:p>
            <a:pPr>
              <a:defRPr lang="ru-RU"/>
            </a:pPr>
            <a:r>
              <a:t>Образец текста</a:t>
            </a:r>
          </a:p>
        </p:txBody>
      </p:sp>
      <p:sp>
        <p:nvSpPr>
          <p:cNvPr id="5" name="Дата 4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VB0AAPAPAAADHwAAEAAAACYAAAAIAAAAAAAAAAAAAAA=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ru-RU"/>
            </a:pPr>
            <a:fld id="{3FD7F876-38D2-820E-9C6F-CE5BB6216A9B}" type="datetime1">
              <a:t>20.05.2022</a:t>
            </a:fld>
            <a:endParaRPr dirty="0"/>
          </a:p>
        </p:txBody>
      </p:sp>
      <p:sp>
        <p:nvSpPr>
          <p:cNvPr id="6" name="Нижний колонтитул 5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VB0AAAglAAADHw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ru-RU"/>
            </a:pPr>
            <a:endParaRPr dirty="0"/>
          </a:p>
        </p:txBody>
      </p:sp>
      <p:sp>
        <p:nvSpPr>
          <p:cNvPr id="7" name="Номер слайда 6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VB0AAHA1AAADHw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ru-RU"/>
            </a:pPr>
            <a:fld id="{3FD78B1D-53D2-827D-9C6F-A528C5216AF0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RAEAAHA1AACKBg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0AAAAAkAAAAEgAAACQAAAASAAAAAAAAAAAAAAAAQ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YgcAAHA1AABEHAAAEAAAACYAAAAIAAAAAgAAAAAAAAA="/>
              </a:ext>
            </a:extLst>
          </p:cNvSpPr>
          <p:nvPr>
            <p:ph idx="1"/>
          </p:nvPr>
        </p:nvSpPr>
        <p:spPr/>
        <p:txBody>
          <a:bodyPr vert="vert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4" name="Дата 3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VB0AAPAPAAADHwAAEAAAACYAAAAIAAAAAAAAAAAAAAA=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ru-RU"/>
            </a:pPr>
            <a:fld id="{3FD7F192-DCD2-8207-9C6F-2A52BF216A7F}" type="datetime1">
              <a:t>20.05.2022</a:t>
            </a:fld>
            <a:endParaRPr dirty="0"/>
          </a:p>
        </p:txBody>
      </p:sp>
      <p:sp>
        <p:nvSpPr>
          <p:cNvPr id="5" name="Нижний колонтитул 4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VB0AAAglAAADHw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ru-RU"/>
            </a:pPr>
            <a:endParaRPr dirty="0"/>
          </a:p>
        </p:txBody>
      </p:sp>
      <p:sp>
        <p:nvSpPr>
          <p:cNvPr id="6" name="Номер слайда 5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VB0AAHA1AAADHw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ru-RU"/>
            </a:pPr>
            <a:fld id="{3FD7A753-1DD2-8251-9C6F-EB04E9216ABE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0AAAAAkAAAAEgAAACQAAAASAAAAAAAAAABAAAAAQ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IKAAARAEAAHA1AABEHAAAEAAAACYAAAAIAAAAAwAAAAAAAAA="/>
              </a:ext>
            </a:extLst>
          </p:cNvSpPr>
          <p:nvPr>
            <p:ph type="title"/>
          </p:nvPr>
        </p:nvSpPr>
        <p:spPr>
          <a:xfrm>
            <a:off x="6629400" y="205740"/>
            <a:ext cx="2057400" cy="4389120"/>
          </a:xfrm>
        </p:spPr>
        <p:txBody>
          <a:bodyPr vert="vert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0AAAAAkAAAAEgAAACQAAAASAAAAAAAAAAAAAAAAQ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RAEAANgnAABEHAAAEAAAACYAAAAIAAAAAwAAAAAAAAA="/>
              </a:ext>
            </a:extLst>
          </p:cNvSpPr>
          <p:nvPr>
            <p:ph idx="1"/>
          </p:nvPr>
        </p:nvSpPr>
        <p:spPr>
          <a:xfrm>
            <a:off x="457200" y="205740"/>
            <a:ext cx="6019800" cy="4389120"/>
          </a:xfrm>
        </p:spPr>
        <p:txBody>
          <a:bodyPr vert="vert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4" name="Дата 3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VB0AAPAPAAADHwAAEAAAACYAAAAIAAAAAAAAAAAAAAA=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ru-RU"/>
            </a:pPr>
            <a:fld id="{3FD7DD96-D8D2-822B-9C6F-2E7E93216A7B}" type="datetime1">
              <a:t>20.05.2022</a:t>
            </a:fld>
            <a:endParaRPr dirty="0"/>
          </a:p>
        </p:txBody>
      </p:sp>
      <p:sp>
        <p:nvSpPr>
          <p:cNvPr id="5" name="Нижний колонтитул 4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VB0AAAglAAADHw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ru-RU"/>
            </a:pPr>
            <a:endParaRPr dirty="0"/>
          </a:p>
        </p:txBody>
      </p:sp>
      <p:sp>
        <p:nvSpPr>
          <p:cNvPr id="6" name="Номер слайда 5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VB0AAHA1AAADHw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ru-RU"/>
            </a:pPr>
            <a:fld id="{3FD799FC-B2D2-826F-9C6F-443AD7216A11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RAEAAHA1AACKBg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ru-RU"/>
            </a:pPr>
            <a:r>
              <a:t>Click to edit Master title style</a:t>
            </a:r>
          </a:p>
        </p:txBody>
      </p:sp>
      <p:sp>
        <p:nvSpPr>
          <p:cNvPr id="3" name="Text Placeholder 3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0AAAAAAAAAAAA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ZAgAA9gYAALA1AAAkHAAAEAAAACYAAAAIAAAAPYAAAAAAAAA="/>
              </a:ext>
            </a:extLst>
          </p:cNvSpPr>
          <p:nvPr>
            <p:ph idx="10"/>
          </p:nvPr>
        </p:nvSpPr>
        <p:spPr>
          <a:xfrm>
            <a:off x="422275" y="1131570"/>
            <a:ext cx="8305165" cy="3442970"/>
          </a:xfrm>
        </p:spPr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>
            <a:lvl1pPr>
              <a:spcBef>
                <a:spcPts val="255"/>
              </a:spcBef>
              <a:defRPr lang="ru-RU"/>
            </a:lvl1pPr>
            <a:lvl2pPr marL="308610" indent="-155575">
              <a:spcBef>
                <a:spcPts val="255"/>
              </a:spcBef>
              <a:defRPr lang="ru-RU"/>
            </a:lvl2pPr>
            <a:lvl3pPr marL="617220" indent="-155575">
              <a:spcBef>
                <a:spcPts val="255"/>
              </a:spcBef>
              <a:defRPr lang="ru-RU"/>
            </a:lvl3pPr>
            <a:lvl4pPr marL="928370" indent="-158115">
              <a:spcBef>
                <a:spcPts val="255"/>
              </a:spcBef>
              <a:defRPr lang="ru-RU"/>
            </a:lvl4pPr>
            <a:lvl5pPr marL="1390015" indent="-155575">
              <a:spcBef>
                <a:spcPts val="255"/>
              </a:spcBef>
              <a:defRPr lang="ru-RU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ru-RU"/>
            </a:pPr>
            <a:r>
              <a:t>Click to edit Master text styles</a:t>
            </a:r>
          </a:p>
          <a:p>
            <a:pPr lvl="1">
              <a:defRPr lang="ru-RU"/>
            </a:pPr>
            <a:r>
              <a:t>Second level</a:t>
            </a:r>
          </a:p>
          <a:p>
            <a:pPr lvl="2">
              <a:defRPr lang="ru-RU"/>
            </a:pPr>
            <a:r>
              <a:t>Third level</a:t>
            </a:r>
          </a:p>
          <a:p>
            <a:pPr lvl="3">
              <a:defRPr lang="ru-RU"/>
            </a:pPr>
            <a:r>
              <a:t>Fourth level</a:t>
            </a:r>
          </a:p>
          <a:p>
            <a:pPr lvl="4">
              <a:defRPr lang="ru-RU"/>
            </a:pPr>
            <a:r>
              <a:t>Fifth level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0AAAAAkAAAAEgAAACQAAAASAAAAAAAAAAC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IBwAALgUAADgxAAAyEAAAEAAAACYAAAAIAAAAgYAAAAAAAAA="/>
              </a:ext>
            </a:extLst>
          </p:cNvSpPr>
          <p:nvPr>
            <p:ph type="ctrTitle"/>
          </p:nvPr>
        </p:nvSpPr>
        <p:spPr>
          <a:xfrm>
            <a:off x="1143000" y="842010"/>
            <a:ext cx="6858000" cy="1790700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 algn="ctr">
              <a:defRPr lang="ru-RU" sz="4500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Подзаголовок 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IBwAAnhAAADgxAABCGAAAEAAAACYAAAAIAAAAAYAAAAAAAAA="/>
              </a:ext>
            </a:extLst>
          </p:cNvSpPr>
          <p:nvPr>
            <p:ph type="subTitle" idx="1"/>
          </p:nvPr>
        </p:nvSpPr>
        <p:spPr>
          <a:xfrm>
            <a:off x="1143000" y="2701290"/>
            <a:ext cx="6858000" cy="1242060"/>
          </a:xfrm>
        </p:spPr>
        <p:txBody>
          <a:bodyPr/>
          <a:lstStyle>
            <a:lvl1pPr marL="0" indent="0" algn="ctr">
              <a:buNone/>
              <a:defRPr lang="ru-RU" sz="1800"/>
            </a:lvl1pPr>
            <a:lvl2pPr marL="342900" indent="0" algn="ctr">
              <a:buNone/>
              <a:defRPr lang="ru-RU" sz="1500"/>
            </a:lvl2pPr>
            <a:lvl3pPr marL="685800" indent="0" algn="ctr">
              <a:buNone/>
              <a:defRPr lang="ru-RU" sz="1350"/>
            </a:lvl3pPr>
            <a:lvl4pPr marL="1028700" indent="0" algn="ctr">
              <a:buNone/>
              <a:defRPr lang="ru-RU" sz="1200"/>
            </a:lvl4pPr>
            <a:lvl5pPr marL="1371600" indent="0" algn="ctr">
              <a:buNone/>
              <a:defRPr lang="ru-RU" sz="1200"/>
            </a:lvl5pPr>
            <a:lvl6pPr marL="1714500" indent="0" algn="ctr">
              <a:buNone/>
              <a:defRPr lang="en-US" sz="1200"/>
            </a:lvl6pPr>
            <a:lvl7pPr marL="2057400" indent="0" algn="ctr">
              <a:buNone/>
              <a:defRPr lang="en-US" sz="1200"/>
            </a:lvl7pPr>
            <a:lvl8pPr marL="2400300" indent="0" algn="ctr">
              <a:buNone/>
              <a:defRPr lang="en-US" sz="1200"/>
            </a:lvl8pPr>
            <a:lvl9pPr marL="2743200" indent="0" algn="ctr">
              <a:buNone/>
              <a:defRPr lang="en-US" sz="1200"/>
            </a:lvl9pPr>
          </a:lstStyle>
          <a:p>
            <a:pPr>
              <a:defRPr lang="ru-RU"/>
            </a:pPr>
            <a:r>
              <a:t>Образец подзаголовка</a:t>
            </a:r>
          </a:p>
        </p:txBody>
      </p:sp>
      <p:sp>
        <p:nvSpPr>
          <p:cNvPr id="4" name="Дата 3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eAwAAVB0AAIYQAAADHwAAEAAAACYAAAAIAAAAAAAAAAAAAAA=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ru-RU"/>
            </a:pPr>
            <a:fld id="{3FD7E03A-74D2-8216-9C6F-8243AE216AD7}" type="datetime1">
              <a:t>20.05.2022</a:t>
            </a:fld>
            <a:endParaRPr dirty="0"/>
          </a:p>
        </p:txBody>
      </p:sp>
      <p:sp>
        <p:nvSpPr>
          <p:cNvPr id="5" name="Нижний колонтитул 4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iEgAAVB0AAJ4lAAADHw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ru-RU"/>
            </a:pPr>
            <a:endParaRPr dirty="0"/>
          </a:p>
        </p:txBody>
      </p:sp>
      <p:sp>
        <p:nvSpPr>
          <p:cNvPr id="6" name="Номер слайда 3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YKwAA9R0AAEA4AACkHwAAEAAAACYAAAAIAAAAAIAAAAAAAAA="/>
              </a:ext>
            </a:extLst>
          </p:cNvSpPr>
          <p:nvPr>
            <p:ph type="sldNum" sz="quarter" idx="12"/>
          </p:nvPr>
        </p:nvSpPr>
        <p:spPr/>
        <p:txBody>
          <a:bodyPr/>
          <a:lstStyle>
            <a:lvl1pPr>
              <a:defRPr lang="ru-RU"/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  <a:lvl6pPr>
              <a:defRPr lang="ru-RU"/>
            </a:lvl6pPr>
            <a:lvl7pPr>
              <a:defRPr lang="ru-RU"/>
            </a:lvl7pPr>
            <a:lvl8pPr>
              <a:defRPr lang="ru-RU"/>
            </a:lvl8pPr>
            <a:lvl9pPr>
              <a:defRPr lang="ru-RU"/>
            </a:lvl9pPr>
          </a:lstStyle>
          <a:p>
            <a:pPr>
              <a:defRPr lang="ru-RU"/>
            </a:pPr>
            <a:fld id="{3FD7A951-1FD2-825F-9C6F-E90AE7216ABC}" type="slidenum">
              <a:rPr lang="ru-RU" sz="1050">
                <a:solidFill>
                  <a:srgbClr val="000000"/>
                </a:solidFill>
                <a:latin typeface="Arial Black" pitchFamily="2" charset="0"/>
                <a:ea typeface="Calibri" pitchFamily="2" charset="-52"/>
                <a:cs typeface="Calibri" pitchFamily="2" charset="-52"/>
              </a:rPr>
              <a:t>‹#›</a:t>
            </a:fld>
            <a:endParaRPr lang="ru-RU" sz="1050" dirty="0">
              <a:solidFill>
                <a:srgbClr val="000000"/>
              </a:solidFill>
              <a:latin typeface="Arial Black" pitchFamily="2" charset="0"/>
              <a:ea typeface="Calibri" pitchFamily="2" charset="-52"/>
              <a:cs typeface="Calibri" pitchFamily="2" charset="-52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eAwAArwEAAGI0AADNBw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Объект 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eAwAAbAgAAGI0AACAHAAAEAAAACYAAAAIAAAAAAAAAAAAAAA="/>
              </a:ext>
            </a:extLst>
          </p:cNvSpPr>
          <p:nvPr>
            <p:ph idx="1"/>
          </p:nvPr>
        </p:nvSpPr>
        <p:spPr/>
        <p:txBody>
          <a:bodyPr/>
          <a:lstStyle/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4" name="Дата 3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eAwAAVB0AAIYQAAADHwAAEAAAACYAAAAIAAAAAAAAAAAAAAA=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ru-RU"/>
            </a:pPr>
            <a:fld id="{3FD7B444-0AD2-8242-9C6F-FC17FA216AA9}" type="datetime1">
              <a:t>20.05.2022</a:t>
            </a:fld>
            <a:endParaRPr dirty="0"/>
          </a:p>
        </p:txBody>
      </p:sp>
      <p:sp>
        <p:nvSpPr>
          <p:cNvPr id="5" name="Нижний колонтитул 4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iEgAAVB0AAJ4lAAADHw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ru-RU"/>
            </a:pPr>
            <a:endParaRPr dirty="0"/>
          </a:p>
        </p:txBody>
      </p:sp>
      <p:sp>
        <p:nvSpPr>
          <p:cNvPr id="6" name="Номер слайда 5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6JwAAVB0AAGI0AAADHwAAEAAAACYAAAAIAAAAAYAAAAAAAAA="/>
              </a:ext>
            </a:extLst>
          </p:cNvSpPr>
          <p:nvPr>
            <p:ph type="sldNum" sz="quarter" idx="12"/>
          </p:nvPr>
        </p:nvSpPr>
        <p:spPr>
          <a:xfrm>
            <a:off x="6457950" y="4767580"/>
            <a:ext cx="2057400" cy="273685"/>
          </a:xfrm>
        </p:spPr>
        <p:txBody>
          <a:bodyPr/>
          <a:lstStyle>
            <a:lvl1pPr>
              <a:defRPr lang="ru-RU"/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  <a:lvl6pPr>
              <a:defRPr lang="ru-RU"/>
            </a:lvl6pPr>
            <a:lvl7pPr>
              <a:defRPr lang="ru-RU"/>
            </a:lvl7pPr>
            <a:lvl8pPr>
              <a:defRPr lang="ru-RU"/>
            </a:lvl8pPr>
            <a:lvl9pPr>
              <a:defRPr lang="ru-RU"/>
            </a:lvl9pPr>
          </a:lstStyle>
          <a:p>
            <a:pPr>
              <a:defRPr lang="ru-RU"/>
            </a:pPr>
            <a:fld id="{3FD78FA7-E9D2-8279-9C6F-1F2CC1216A4A}" type="slidenum">
              <a:rPr lang="ru-RU">
                <a:solidFill>
                  <a:srgbClr val="000000"/>
                </a:solidFill>
              </a:r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0AAAAAkAAAAEgAAACQAAAASAAAAAAAAAAC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XAwAA4wcAAFs0AAANFQAAEAAAACYAAAAIAAAAgYAAAAAAAAA="/>
              </a:ext>
            </a:extLst>
          </p:cNvSpPr>
          <p:nvPr>
            <p:ph type="title"/>
          </p:nvPr>
        </p:nvSpPr>
        <p:spPr>
          <a:xfrm>
            <a:off x="624205" y="1282065"/>
            <a:ext cx="7886700" cy="2139950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>
              <a:defRPr lang="ru-RU" sz="4500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Текст 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XAwAALRUAAFs0AAAZHAAAEAAAACYAAAAIAAAAAYAAAAAAAAA="/>
              </a:ext>
            </a:extLst>
          </p:cNvSpPr>
          <p:nvPr>
            <p:ph idx="1"/>
          </p:nvPr>
        </p:nvSpPr>
        <p:spPr>
          <a:xfrm>
            <a:off x="624205" y="3442335"/>
            <a:ext cx="7886700" cy="1125220"/>
          </a:xfrm>
        </p:spPr>
        <p:txBody>
          <a:bodyPr/>
          <a:lstStyle>
            <a:lvl1pPr marL="0" indent="0">
              <a:buNone/>
              <a:defRPr lang="ru-RU" sz="1800">
                <a:solidFill>
                  <a:srgbClr val="8C8C8C"/>
                </a:solidFill>
              </a:defRPr>
            </a:lvl1pPr>
            <a:lvl2pPr marL="342900" indent="0">
              <a:buNone/>
              <a:defRPr lang="ru-RU" sz="1500">
                <a:solidFill>
                  <a:srgbClr val="8C8C8C"/>
                </a:solidFill>
              </a:defRPr>
            </a:lvl2pPr>
            <a:lvl3pPr marL="685800" indent="0">
              <a:buNone/>
              <a:defRPr lang="ru-RU" sz="1350">
                <a:solidFill>
                  <a:srgbClr val="8C8C8C"/>
                </a:solidFill>
              </a:defRPr>
            </a:lvl3pPr>
            <a:lvl4pPr marL="1028700" indent="0">
              <a:buNone/>
              <a:defRPr lang="ru-RU" sz="1200">
                <a:solidFill>
                  <a:srgbClr val="8C8C8C"/>
                </a:solidFill>
              </a:defRPr>
            </a:lvl4pPr>
            <a:lvl5pPr marL="1371600" indent="0">
              <a:buNone/>
              <a:defRPr lang="ru-RU" sz="1200">
                <a:solidFill>
                  <a:srgbClr val="8C8C8C"/>
                </a:solidFill>
              </a:defRPr>
            </a:lvl5pPr>
            <a:lvl6pPr marL="1714500" indent="0">
              <a:buNone/>
              <a:defRPr lang="en-US" sz="1200">
                <a:solidFill>
                  <a:srgbClr val="8C8C8C"/>
                </a:solidFill>
              </a:defRPr>
            </a:lvl6pPr>
            <a:lvl7pPr marL="2057400" indent="0">
              <a:buNone/>
              <a:defRPr lang="en-US" sz="1200">
                <a:solidFill>
                  <a:srgbClr val="8C8C8C"/>
                </a:solidFill>
              </a:defRPr>
            </a:lvl7pPr>
            <a:lvl8pPr marL="2400300" indent="0">
              <a:buNone/>
              <a:defRPr lang="en-US" sz="1200">
                <a:solidFill>
                  <a:srgbClr val="8C8C8C"/>
                </a:solidFill>
              </a:defRPr>
            </a:lvl8pPr>
            <a:lvl9pPr marL="2743200" indent="0">
              <a:buNone/>
              <a:defRPr lang="en-US" sz="1200">
                <a:solidFill>
                  <a:srgbClr val="8C8C8C"/>
                </a:solidFill>
              </a:defRPr>
            </a:lvl9pPr>
          </a:lstStyle>
          <a:p>
            <a:pPr>
              <a:defRPr lang="ru-RU"/>
            </a:pPr>
            <a:r>
              <a:t>Образец текста</a:t>
            </a:r>
          </a:p>
        </p:txBody>
      </p:sp>
      <p:sp>
        <p:nvSpPr>
          <p:cNvPr id="4" name="Дата 3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eAwAAVB0AAIYQAAADHwAAEAAAACYAAAAIAAAAAAAAAAAAAAA=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ru-RU"/>
            </a:pPr>
            <a:fld id="{3FD7B2AB-E5D2-8244-9C6F-1311FC216A46}" type="datetime1">
              <a:t>20.05.2022</a:t>
            </a:fld>
            <a:endParaRPr dirty="0"/>
          </a:p>
        </p:txBody>
      </p:sp>
      <p:sp>
        <p:nvSpPr>
          <p:cNvPr id="5" name="Нижний колонтитул 4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iEgAAVB0AAJ4lAAADHw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ru-RU"/>
            </a:pPr>
            <a:endParaRPr dirty="0"/>
          </a:p>
        </p:txBody>
      </p:sp>
      <p:sp>
        <p:nvSpPr>
          <p:cNvPr id="6" name="Номер слайда 5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6JwAAVB0AAGI0AAADHwAAEAAAACYAAAAIAAAAAYAAAAAAAAA="/>
              </a:ext>
            </a:extLst>
          </p:cNvSpPr>
          <p:nvPr>
            <p:ph type="sldNum" sz="quarter" idx="12"/>
          </p:nvPr>
        </p:nvSpPr>
        <p:spPr>
          <a:xfrm>
            <a:off x="6457950" y="4767580"/>
            <a:ext cx="2057400" cy="273685"/>
          </a:xfrm>
        </p:spPr>
        <p:txBody>
          <a:bodyPr/>
          <a:lstStyle>
            <a:lvl1pPr>
              <a:defRPr lang="ru-RU"/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  <a:lvl6pPr>
              <a:defRPr lang="ru-RU"/>
            </a:lvl6pPr>
            <a:lvl7pPr>
              <a:defRPr lang="ru-RU"/>
            </a:lvl7pPr>
            <a:lvl8pPr>
              <a:defRPr lang="ru-RU"/>
            </a:lvl8pPr>
            <a:lvl9pPr>
              <a:defRPr lang="ru-RU"/>
            </a:lvl9pPr>
          </a:lstStyle>
          <a:p>
            <a:pPr>
              <a:defRPr lang="ru-RU"/>
            </a:pPr>
            <a:fld id="{3FD7E069-27D2-8216-9C6F-D143AE216A84}" type="slidenum">
              <a:rPr lang="ru-RU">
                <a:solidFill>
                  <a:srgbClr val="000000"/>
                </a:solidFill>
              </a:r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eAwAArwEAAGI0AADNBw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Объект 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eAwAAbAgAAMYbAACAHAAAEAAAACYAAAAIAAAAAQAAAAAAAAA="/>
              </a:ext>
            </a:extLst>
          </p:cNvSpPr>
          <p:nvPr>
            <p:ph idx="1"/>
          </p:nvPr>
        </p:nvSpPr>
        <p:spPr>
          <a:xfrm>
            <a:off x="628650" y="1369060"/>
            <a:ext cx="3886200" cy="3263900"/>
          </a:xfrm>
        </p:spPr>
        <p:txBody>
          <a:bodyPr/>
          <a:lstStyle/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4" name="Объект 3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6HAAAbAgAAGI0AACAHAAAEAAAACYAAAAIAAAAAQAAAAAAAAA="/>
              </a:ext>
            </a:extLst>
          </p:cNvSpPr>
          <p:nvPr>
            <p:ph idx="2"/>
          </p:nvPr>
        </p:nvSpPr>
        <p:spPr>
          <a:xfrm>
            <a:off x="4629150" y="1369060"/>
            <a:ext cx="3886200" cy="3263900"/>
          </a:xfrm>
        </p:spPr>
        <p:txBody>
          <a:bodyPr/>
          <a:lstStyle/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5" name="Дата 4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eAwAAVB0AAIYQAAADHwAAEAAAACYAAAAIAAAAAAAAAAAAAAA=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ru-RU"/>
            </a:pPr>
            <a:fld id="{3FD78805-4BD2-827E-9C6F-BD2BC6216AE8}" type="datetime1">
              <a:t>20.05.2022</a:t>
            </a:fld>
            <a:endParaRPr dirty="0"/>
          </a:p>
        </p:txBody>
      </p:sp>
      <p:sp>
        <p:nvSpPr>
          <p:cNvPr id="6" name="Нижний колонтитул 5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iEgAAVB0AAJ4lAAADHw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ru-RU"/>
            </a:pPr>
            <a:endParaRPr dirty="0"/>
          </a:p>
        </p:txBody>
      </p:sp>
      <p:sp>
        <p:nvSpPr>
          <p:cNvPr id="7" name="Номер слайда 6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6JwAAVB0AAGI0AAADHwAAEAAAACYAAAAIAAAAAYAAAAAAAAA="/>
              </a:ext>
            </a:extLst>
          </p:cNvSpPr>
          <p:nvPr>
            <p:ph type="sldNum" sz="quarter" idx="12"/>
          </p:nvPr>
        </p:nvSpPr>
        <p:spPr>
          <a:xfrm>
            <a:off x="6457950" y="4767580"/>
            <a:ext cx="2057400" cy="273685"/>
          </a:xfrm>
        </p:spPr>
        <p:txBody>
          <a:bodyPr/>
          <a:lstStyle>
            <a:lvl1pPr>
              <a:defRPr lang="ru-RU"/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  <a:lvl6pPr>
              <a:defRPr lang="ru-RU"/>
            </a:lvl6pPr>
            <a:lvl7pPr>
              <a:defRPr lang="ru-RU"/>
            </a:lvl7pPr>
            <a:lvl8pPr>
              <a:defRPr lang="ru-RU"/>
            </a:lvl8pPr>
            <a:lvl9pPr>
              <a:defRPr lang="ru-RU"/>
            </a:lvl9pPr>
          </a:lstStyle>
          <a:p>
            <a:pPr>
              <a:defRPr lang="ru-RU"/>
            </a:pPr>
            <a:fld id="{3FD7FE0D-43D2-8208-9C6F-B55DB0216AE0}" type="slidenum">
              <a:rPr lang="ru-RU">
                <a:solidFill>
                  <a:srgbClr val="000000"/>
                </a:solidFill>
              </a:r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gAwAArwEAAGQ0AADNBwAAEAAAACYAAAAIAAAAAQAAAAAAAAA="/>
              </a:ext>
            </a:extLst>
          </p:cNvSpPr>
          <p:nvPr>
            <p:ph type="title"/>
          </p:nvPr>
        </p:nvSpPr>
        <p:spPr>
          <a:xfrm>
            <a:off x="629920" y="273685"/>
            <a:ext cx="7886700" cy="994410"/>
          </a:xfrm>
        </p:spPr>
        <p:txBody>
          <a:bodyPr/>
          <a:lstStyle/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Текст 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0AAAAAkAAAAEgAAACQAAAASAAAAAAAAAAC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gAwAAwgcAAKwbAACPCwAAEAAAACYAAAAIAAAAgYAAAAAAAAA="/>
              </a:ext>
            </a:extLst>
          </p:cNvSpPr>
          <p:nvPr>
            <p:ph idx="1"/>
          </p:nvPr>
        </p:nvSpPr>
        <p:spPr>
          <a:xfrm>
            <a:off x="629920" y="1261110"/>
            <a:ext cx="3868420" cy="617855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 marL="0" indent="0">
              <a:buNone/>
              <a:defRPr lang="ru-RU" sz="1800" b="1"/>
            </a:lvl1pPr>
            <a:lvl2pPr marL="342900" indent="0">
              <a:buNone/>
              <a:defRPr lang="ru-RU" sz="1500" b="1"/>
            </a:lvl2pPr>
            <a:lvl3pPr marL="685800" indent="0">
              <a:buNone/>
              <a:defRPr lang="ru-RU" sz="1350" b="1"/>
            </a:lvl3pPr>
            <a:lvl4pPr marL="1028700" indent="0">
              <a:buNone/>
              <a:defRPr lang="ru-RU" sz="1200" b="1"/>
            </a:lvl4pPr>
            <a:lvl5pPr marL="1371600" indent="0">
              <a:buNone/>
              <a:defRPr lang="ru-RU" sz="1200" b="1"/>
            </a:lvl5pPr>
            <a:lvl6pPr marL="1714500" indent="0">
              <a:buNone/>
              <a:defRPr lang="en-US" sz="1200" b="1"/>
            </a:lvl6pPr>
            <a:lvl7pPr marL="2057400" indent="0">
              <a:buNone/>
              <a:defRPr lang="en-US" sz="1200" b="1"/>
            </a:lvl7pPr>
            <a:lvl8pPr marL="2400300" indent="0">
              <a:buNone/>
              <a:defRPr lang="en-US" sz="1200" b="1"/>
            </a:lvl8pPr>
            <a:lvl9pPr marL="2743200" indent="0">
              <a:buNone/>
              <a:defRPr lang="en-US" sz="1200" b="1"/>
            </a:lvl9pPr>
          </a:lstStyle>
          <a:p>
            <a:pPr>
              <a:defRPr lang="ru-RU"/>
            </a:pPr>
            <a:r>
              <a:t>Образец текста</a:t>
            </a:r>
          </a:p>
        </p:txBody>
      </p:sp>
      <p:sp>
        <p:nvSpPr>
          <p:cNvPr id="4" name="Объект 3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gAwAAjwsAAKwbAACPHAAAEAAAACYAAAAIAAAAAQAAAAAAAAA="/>
              </a:ext>
            </a:extLst>
          </p:cNvSpPr>
          <p:nvPr>
            <p:ph idx="2"/>
          </p:nvPr>
        </p:nvSpPr>
        <p:spPr>
          <a:xfrm>
            <a:off x="629920" y="1878965"/>
            <a:ext cx="3868420" cy="2763520"/>
          </a:xfrm>
        </p:spPr>
        <p:txBody>
          <a:bodyPr/>
          <a:lstStyle/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5" name="Текст 4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0AAAAAkAAAAEgAAACQAAAASAAAAAAAAAAC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6HAAAwgcAAGQ0AACPCwAAEAAAACYAAAAIAAAAgYAAAAAAAAA="/>
              </a:ext>
            </a:extLst>
          </p:cNvSpPr>
          <p:nvPr>
            <p:ph idx="3"/>
          </p:nvPr>
        </p:nvSpPr>
        <p:spPr>
          <a:xfrm>
            <a:off x="4629150" y="1261110"/>
            <a:ext cx="3887470" cy="617855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 marL="0" indent="0">
              <a:buNone/>
              <a:defRPr lang="ru-RU" sz="1800" b="1"/>
            </a:lvl1pPr>
            <a:lvl2pPr marL="342900" indent="0">
              <a:buNone/>
              <a:defRPr lang="ru-RU" sz="1500" b="1"/>
            </a:lvl2pPr>
            <a:lvl3pPr marL="685800" indent="0">
              <a:buNone/>
              <a:defRPr lang="ru-RU" sz="1350" b="1"/>
            </a:lvl3pPr>
            <a:lvl4pPr marL="1028700" indent="0">
              <a:buNone/>
              <a:defRPr lang="ru-RU" sz="1200" b="1"/>
            </a:lvl4pPr>
            <a:lvl5pPr marL="1371600" indent="0">
              <a:buNone/>
              <a:defRPr lang="ru-RU" sz="1200" b="1"/>
            </a:lvl5pPr>
            <a:lvl6pPr marL="1714500" indent="0">
              <a:buNone/>
              <a:defRPr lang="en-US" sz="1200" b="1"/>
            </a:lvl6pPr>
            <a:lvl7pPr marL="2057400" indent="0">
              <a:buNone/>
              <a:defRPr lang="en-US" sz="1200" b="1"/>
            </a:lvl7pPr>
            <a:lvl8pPr marL="2400300" indent="0">
              <a:buNone/>
              <a:defRPr lang="en-US" sz="1200" b="1"/>
            </a:lvl8pPr>
            <a:lvl9pPr marL="2743200" indent="0">
              <a:buNone/>
              <a:defRPr lang="en-US" sz="1200" b="1"/>
            </a:lvl9pPr>
          </a:lstStyle>
          <a:p>
            <a:pPr>
              <a:defRPr lang="ru-RU"/>
            </a:pPr>
            <a:r>
              <a:t>Образец текста</a:t>
            </a:r>
          </a:p>
        </p:txBody>
      </p:sp>
      <p:sp>
        <p:nvSpPr>
          <p:cNvPr id="6" name="Объект 5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6HAAAjwsAAGQ0AACPHAAAEAAAACYAAAAIAAAAAQAAAAAAAAA="/>
              </a:ext>
            </a:extLst>
          </p:cNvSpPr>
          <p:nvPr>
            <p:ph idx="4"/>
          </p:nvPr>
        </p:nvSpPr>
        <p:spPr>
          <a:xfrm>
            <a:off x="4629150" y="1878965"/>
            <a:ext cx="3887470" cy="2763520"/>
          </a:xfrm>
        </p:spPr>
        <p:txBody>
          <a:bodyPr/>
          <a:lstStyle/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7" name="Дата 6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eAwAAVB0AAIYQAAADHwAAEAAAACYAAAAIAAAAAAAAAAAAAAA=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ru-RU"/>
            </a:pPr>
            <a:fld id="{3FD7BFB0-FED2-8249-9C6F-081CF1216A5D}" type="datetime1">
              <a:t>20.05.2022</a:t>
            </a:fld>
            <a:endParaRPr dirty="0"/>
          </a:p>
        </p:txBody>
      </p:sp>
      <p:sp>
        <p:nvSpPr>
          <p:cNvPr id="8" name="Нижний колонтитул 7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iEgAAVB0AAJ4lAAADHw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ru-RU"/>
            </a:pPr>
            <a:endParaRPr dirty="0"/>
          </a:p>
        </p:txBody>
      </p:sp>
      <p:sp>
        <p:nvSpPr>
          <p:cNvPr id="9" name="Номер слайда 8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6JwAAVB0AAGI0AAADHwAAEAAAACYAAAAIAAAAAYAAAAAAAAA="/>
              </a:ext>
            </a:extLst>
          </p:cNvSpPr>
          <p:nvPr>
            <p:ph type="sldNum" sz="quarter" idx="12"/>
          </p:nvPr>
        </p:nvSpPr>
        <p:spPr>
          <a:xfrm>
            <a:off x="6457950" y="4767580"/>
            <a:ext cx="2057400" cy="273685"/>
          </a:xfrm>
        </p:spPr>
        <p:txBody>
          <a:bodyPr/>
          <a:lstStyle>
            <a:lvl1pPr>
              <a:defRPr lang="ru-RU"/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  <a:lvl6pPr>
              <a:defRPr lang="ru-RU"/>
            </a:lvl6pPr>
            <a:lvl7pPr>
              <a:defRPr lang="ru-RU"/>
            </a:lvl7pPr>
            <a:lvl8pPr>
              <a:defRPr lang="ru-RU"/>
            </a:lvl8pPr>
            <a:lvl9pPr>
              <a:defRPr lang="ru-RU"/>
            </a:lvl9pPr>
          </a:lstStyle>
          <a:p>
            <a:pPr>
              <a:defRPr lang="ru-RU"/>
            </a:pPr>
            <a:fld id="{3FD7BCB5-FBD2-824A-9C6F-0D1FF2216A58}" type="slidenum">
              <a:rPr lang="ru-RU">
                <a:solidFill>
                  <a:srgbClr val="000000"/>
                </a:solidFill>
              </a:r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yBAAAVRQAAEI0AACeGgAAEAAAACYAAAAIAAAAgYAAAAAAAAA="/>
              </a:ext>
            </a:extLst>
          </p:cNvSpPr>
          <p:nvPr>
            <p:ph type="title"/>
          </p:nvPr>
        </p:nvSpPr>
        <p:spPr>
          <a:xfrm>
            <a:off x="722630" y="3305175"/>
            <a:ext cx="7772400" cy="1021715"/>
          </a:xfr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>
            <a:lvl1pPr algn="l">
              <a:defRPr lang="ru-RU" sz="3600" b="1" cap="all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ru-RU" cap="all"/>
            </a:pPr>
            <a:r>
              <a:t>Образец заголовка</a:t>
            </a:r>
          </a:p>
        </p:txBody>
      </p:sp>
      <p:sp>
        <p:nvSpPr>
          <p:cNvPr id="3" name="Текст 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0AAAAAkAAAAEgAAACQAAAASAAAAAAAAAAC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yBAAAaQ0AAEI0AABVFAAAEAAAACYAAAAIAAAAgYAAAAAAAAA="/>
              </a:ext>
            </a:extLst>
          </p:cNvSpPr>
          <p:nvPr>
            <p:ph idx="1"/>
          </p:nvPr>
        </p:nvSpPr>
        <p:spPr>
          <a:xfrm>
            <a:off x="722630" y="2179955"/>
            <a:ext cx="7772400" cy="1125220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 marL="0" indent="0">
              <a:buNone/>
              <a:defRPr lang="ru-RU" sz="1800">
                <a:solidFill>
                  <a:srgbClr val="8C8C8C"/>
                </a:solidFill>
              </a:defRPr>
            </a:lvl1pPr>
            <a:lvl2pPr marL="411480" indent="0">
              <a:buNone/>
              <a:defRPr lang="ru-RU" sz="1620">
                <a:solidFill>
                  <a:srgbClr val="8C8C8C"/>
                </a:solidFill>
              </a:defRPr>
            </a:lvl2pPr>
            <a:lvl3pPr marL="822960" indent="0">
              <a:buNone/>
              <a:defRPr lang="ru-RU" sz="1440">
                <a:solidFill>
                  <a:srgbClr val="8C8C8C"/>
                </a:solidFill>
              </a:defRPr>
            </a:lvl3pPr>
            <a:lvl4pPr marL="1234440" indent="0">
              <a:buNone/>
              <a:defRPr lang="ru-RU" sz="1260">
                <a:solidFill>
                  <a:srgbClr val="8C8C8C"/>
                </a:solidFill>
              </a:defRPr>
            </a:lvl4pPr>
            <a:lvl5pPr marL="1645920" indent="0">
              <a:buNone/>
              <a:defRPr lang="ru-RU" sz="1260">
                <a:solidFill>
                  <a:srgbClr val="8C8C8C"/>
                </a:solidFill>
              </a:defRPr>
            </a:lvl5pPr>
            <a:lvl6pPr marL="2056765" indent="0">
              <a:buNone/>
              <a:defRPr lang="en-US" sz="1260">
                <a:solidFill>
                  <a:srgbClr val="8C8C8C"/>
                </a:solidFill>
              </a:defRPr>
            </a:lvl6pPr>
            <a:lvl7pPr marL="2468245" indent="0">
              <a:buNone/>
              <a:defRPr lang="en-US" sz="1260">
                <a:solidFill>
                  <a:srgbClr val="8C8C8C"/>
                </a:solidFill>
              </a:defRPr>
            </a:lvl7pPr>
            <a:lvl8pPr marL="2879725" indent="0">
              <a:buNone/>
              <a:defRPr lang="en-US" sz="1260">
                <a:solidFill>
                  <a:srgbClr val="8C8C8C"/>
                </a:solidFill>
              </a:defRPr>
            </a:lvl8pPr>
            <a:lvl9pPr marL="3291205" indent="0">
              <a:buNone/>
              <a:defRPr lang="en-US" sz="1260">
                <a:solidFill>
                  <a:srgbClr val="8C8C8C"/>
                </a:solidFill>
              </a:defRPr>
            </a:lvl9pPr>
          </a:lstStyle>
          <a:p>
            <a:pPr>
              <a:defRPr lang="ru-RU"/>
            </a:pPr>
            <a:r>
              <a:t>Образец текста</a:t>
            </a:r>
          </a:p>
        </p:txBody>
      </p:sp>
      <p:sp>
        <p:nvSpPr>
          <p:cNvPr id="4" name="Дата 3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VB0AAPAPAAADHwAAEAAAACYAAAAIAAAAAAAAAAAAAAA=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ru-RU"/>
            </a:pPr>
            <a:fld id="{3FD7E217-59D2-8214-9C6F-AF41AC216AFA}" type="datetime1">
              <a:t>20.05.2022</a:t>
            </a:fld>
            <a:endParaRPr dirty="0"/>
          </a:p>
        </p:txBody>
      </p:sp>
      <p:sp>
        <p:nvSpPr>
          <p:cNvPr id="5" name="Нижний колонтитул 4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VB0AAAglAAADHw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ru-RU"/>
            </a:pPr>
            <a:endParaRPr dirty="0"/>
          </a:p>
        </p:txBody>
      </p:sp>
      <p:sp>
        <p:nvSpPr>
          <p:cNvPr id="6" name="Номер слайда 5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VB0AAHA1AAADHw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ru-RU"/>
            </a:pPr>
            <a:fld id="{3FD79271-3FD2-8264-9C6F-C931DC216A9C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eAwAArwEAAGI0AADNBw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Дата 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eAwAAVB0AAIYQAAADHwAAEAAAACYAAAAIAAAAAAAAAAAAAAA=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ru-RU"/>
            </a:pPr>
            <a:fld id="{3FD7F248-06D2-8204-9C6F-F051BC216AA5}" type="datetime1">
              <a:t>20.05.2022</a:t>
            </a:fld>
            <a:endParaRPr dirty="0"/>
          </a:p>
        </p:txBody>
      </p:sp>
      <p:sp>
        <p:nvSpPr>
          <p:cNvPr id="4" name="Нижний колонтитул 3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iEgAAVB0AAJ4lAAADHw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ru-RU"/>
            </a:pPr>
            <a:endParaRPr dirty="0"/>
          </a:p>
        </p:txBody>
      </p:sp>
      <p:sp>
        <p:nvSpPr>
          <p:cNvPr id="5" name="Номер слайда 4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6JwAAVB0AAGI0AAADHwAAEAAAACYAAAAIAAAAAYAAAAAAAAA="/>
              </a:ext>
            </a:extLst>
          </p:cNvSpPr>
          <p:nvPr>
            <p:ph type="sldNum" sz="quarter" idx="12"/>
          </p:nvPr>
        </p:nvSpPr>
        <p:spPr>
          <a:xfrm>
            <a:off x="6457950" y="4767580"/>
            <a:ext cx="2057400" cy="273685"/>
          </a:xfrm>
        </p:spPr>
        <p:txBody>
          <a:bodyPr/>
          <a:lstStyle>
            <a:lvl1pPr>
              <a:defRPr lang="ru-RU"/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  <a:lvl6pPr>
              <a:defRPr lang="ru-RU"/>
            </a:lvl6pPr>
            <a:lvl7pPr>
              <a:defRPr lang="ru-RU"/>
            </a:lvl7pPr>
            <a:lvl8pPr>
              <a:defRPr lang="ru-RU"/>
            </a:lvl8pPr>
            <a:lvl9pPr>
              <a:defRPr lang="ru-RU"/>
            </a:lvl9pPr>
          </a:lstStyle>
          <a:p>
            <a:pPr>
              <a:defRPr lang="ru-RU"/>
            </a:pPr>
            <a:fld id="{3FD7BA18-56D2-824C-9C6F-A019F4216AF5}" type="slidenum">
              <a:rPr lang="ru-RU">
                <a:solidFill>
                  <a:srgbClr val="000000"/>
                </a:solidFill>
              </a:r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eAwAAVB0AAIYQAAADHwAAEAAAACYAAAAIAAAAAAAAAAAAAAA=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ru-RU"/>
            </a:pPr>
            <a:fld id="{3FD7E64C-02D2-8210-9C6F-F445A8216AA1}" type="datetime1">
              <a:t>20.05.2022</a:t>
            </a:fld>
            <a:endParaRPr dirty="0"/>
          </a:p>
        </p:txBody>
      </p:sp>
      <p:sp>
        <p:nvSpPr>
          <p:cNvPr id="3" name="Нижний колонтитул 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iEgAAVB0AAJ4lAAADHw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ru-RU"/>
            </a:pPr>
            <a:endParaRPr dirty="0"/>
          </a:p>
        </p:txBody>
      </p:sp>
      <p:sp>
        <p:nvSpPr>
          <p:cNvPr id="4" name="Номер слайда 3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6JwAAVB0AAGI0AAADHwAAEAAAACYAAAAIAAAAAYAAAAAAAAA="/>
              </a:ext>
            </a:extLst>
          </p:cNvSpPr>
          <p:nvPr>
            <p:ph type="sldNum" sz="quarter" idx="12"/>
          </p:nvPr>
        </p:nvSpPr>
        <p:spPr>
          <a:xfrm>
            <a:off x="6457950" y="4767580"/>
            <a:ext cx="2057400" cy="273685"/>
          </a:xfrm>
        </p:spPr>
        <p:txBody>
          <a:bodyPr/>
          <a:lstStyle>
            <a:lvl1pPr>
              <a:defRPr lang="ru-RU"/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  <a:lvl6pPr>
              <a:defRPr lang="ru-RU"/>
            </a:lvl6pPr>
            <a:lvl7pPr>
              <a:defRPr lang="ru-RU"/>
            </a:lvl7pPr>
            <a:lvl8pPr>
              <a:defRPr lang="ru-RU"/>
            </a:lvl8pPr>
            <a:lvl9pPr>
              <a:defRPr lang="ru-RU"/>
            </a:lvl9pPr>
          </a:lstStyle>
          <a:p>
            <a:pPr>
              <a:defRPr lang="ru-RU"/>
            </a:pPr>
            <a:fld id="{3FD798C3-8DD2-826E-9C6F-7B3BD6216A2E}" type="slidenum">
              <a:rPr lang="ru-RU">
                <a:solidFill>
                  <a:srgbClr val="000000"/>
                </a:solidFill>
              </a:r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0AAAAAkAAAAEgAAACQAAAASAAAAAAAAAAC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gAwAAHAIAAAQWAAB+CQAAEAAAACYAAAAIAAAAgYAAAAAAAAA="/>
              </a:ext>
            </a:extLst>
          </p:cNvSpPr>
          <p:nvPr>
            <p:ph type="title"/>
          </p:nvPr>
        </p:nvSpPr>
        <p:spPr>
          <a:xfrm>
            <a:off x="629920" y="342900"/>
            <a:ext cx="2948940" cy="1200150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>
              <a:defRPr lang="ru-RU" sz="2400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Объект 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FwAAjgQAAGQ0AAALGwAAEAAAACYAAAAIAAAAAYAAAAAAAAA="/>
              </a:ext>
            </a:extLst>
          </p:cNvSpPr>
          <p:nvPr>
            <p:ph idx="1"/>
          </p:nvPr>
        </p:nvSpPr>
        <p:spPr>
          <a:xfrm>
            <a:off x="3887470" y="740410"/>
            <a:ext cx="4629150" cy="3655695"/>
          </a:xfrm>
        </p:spPr>
        <p:txBody>
          <a:bodyPr/>
          <a:lstStyle>
            <a:lvl1pPr>
              <a:defRPr lang="ru-RU" sz="2400"/>
            </a:lvl1pPr>
            <a:lvl2pPr>
              <a:defRPr lang="ru-RU" sz="2100"/>
            </a:lvl2pPr>
            <a:lvl3pPr>
              <a:defRPr lang="ru-RU" sz="1800"/>
            </a:lvl3pPr>
            <a:lvl4pPr>
              <a:defRPr lang="ru-RU" sz="1500"/>
            </a:lvl4pPr>
            <a:lvl5pPr>
              <a:defRPr lang="ru-RU" sz="1500"/>
            </a:lvl5pPr>
            <a:lvl6pPr>
              <a:defRPr lang="en-US" sz="1500"/>
            </a:lvl6pPr>
            <a:lvl7pPr>
              <a:defRPr lang="en-US" sz="1500"/>
            </a:lvl7pPr>
            <a:lvl8pPr>
              <a:defRPr lang="en-US" sz="1500"/>
            </a:lvl8pPr>
            <a:lvl9pPr>
              <a:defRPr lang="en-US" sz="1500"/>
            </a:lvl9pPr>
          </a:lstStyle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4" name="Текст 3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gAwAAfgkAAAQWAAAUGwAAEAAAACYAAAAIAAAAAYAAAAAAAAA="/>
              </a:ext>
            </a:extLst>
          </p:cNvSpPr>
          <p:nvPr>
            <p:ph idx="2"/>
          </p:nvPr>
        </p:nvSpPr>
        <p:spPr>
          <a:xfrm>
            <a:off x="629920" y="1543050"/>
            <a:ext cx="2948940" cy="2858770"/>
          </a:xfrm>
        </p:spPr>
        <p:txBody>
          <a:bodyPr/>
          <a:lstStyle>
            <a:lvl1pPr marL="0" indent="0">
              <a:buNone/>
              <a:defRPr lang="ru-RU" sz="1200"/>
            </a:lvl1pPr>
            <a:lvl2pPr marL="342900" indent="0">
              <a:buNone/>
              <a:defRPr lang="ru-RU" sz="1050"/>
            </a:lvl2pPr>
            <a:lvl3pPr marL="685800" indent="0">
              <a:buNone/>
              <a:defRPr lang="ru-RU" sz="900"/>
            </a:lvl3pPr>
            <a:lvl4pPr marL="1028700" indent="0">
              <a:buNone/>
              <a:defRPr lang="ru-RU" sz="750"/>
            </a:lvl4pPr>
            <a:lvl5pPr marL="1371600" indent="0">
              <a:buNone/>
              <a:defRPr lang="ru-RU" sz="750"/>
            </a:lvl5pPr>
            <a:lvl6pPr marL="1714500" indent="0">
              <a:buNone/>
              <a:defRPr lang="en-US" sz="750"/>
            </a:lvl6pPr>
            <a:lvl7pPr marL="2057400" indent="0">
              <a:buNone/>
              <a:defRPr lang="en-US" sz="750"/>
            </a:lvl7pPr>
            <a:lvl8pPr marL="2400300" indent="0">
              <a:buNone/>
              <a:defRPr lang="en-US" sz="750"/>
            </a:lvl8pPr>
            <a:lvl9pPr marL="2743200" indent="0">
              <a:buNone/>
              <a:defRPr lang="en-US" sz="750"/>
            </a:lvl9pPr>
          </a:lstStyle>
          <a:p>
            <a:pPr>
              <a:defRPr lang="ru-RU"/>
            </a:pPr>
            <a:r>
              <a:t>Образец текста</a:t>
            </a:r>
          </a:p>
        </p:txBody>
      </p:sp>
      <p:sp>
        <p:nvSpPr>
          <p:cNvPr id="5" name="Дата 4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eAwAAVB0AAIYQAAADHwAAEAAAACYAAAAIAAAAAAAAAAAAAAA=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ru-RU"/>
            </a:pPr>
            <a:fld id="{3FD795E8-A6D2-8263-9C6F-5036DB216A05}" type="datetime1">
              <a:t>20.05.2022</a:t>
            </a:fld>
            <a:endParaRPr dirty="0"/>
          </a:p>
        </p:txBody>
      </p:sp>
      <p:sp>
        <p:nvSpPr>
          <p:cNvPr id="6" name="Нижний колонтитул 5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iEgAAVB0AAJ4lAAADHw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ru-RU"/>
            </a:pPr>
            <a:endParaRPr dirty="0"/>
          </a:p>
        </p:txBody>
      </p:sp>
      <p:sp>
        <p:nvSpPr>
          <p:cNvPr id="7" name="Номер слайда 6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6JwAAVB0AAGI0AAADHwAAEAAAACYAAAAIAAAAAYAAAAAAAAA="/>
              </a:ext>
            </a:extLst>
          </p:cNvSpPr>
          <p:nvPr>
            <p:ph type="sldNum" sz="quarter" idx="12"/>
          </p:nvPr>
        </p:nvSpPr>
        <p:spPr>
          <a:xfrm>
            <a:off x="6457950" y="4767580"/>
            <a:ext cx="2057400" cy="273685"/>
          </a:xfrm>
        </p:spPr>
        <p:txBody>
          <a:bodyPr/>
          <a:lstStyle>
            <a:lvl1pPr>
              <a:defRPr lang="ru-RU"/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  <a:lvl6pPr>
              <a:defRPr lang="ru-RU"/>
            </a:lvl6pPr>
            <a:lvl7pPr>
              <a:defRPr lang="ru-RU"/>
            </a:lvl7pPr>
            <a:lvl8pPr>
              <a:defRPr lang="ru-RU"/>
            </a:lvl8pPr>
            <a:lvl9pPr>
              <a:defRPr lang="ru-RU"/>
            </a:lvl9pPr>
          </a:lstStyle>
          <a:p>
            <a:pPr>
              <a:defRPr lang="ru-RU"/>
            </a:pPr>
            <a:fld id="{3FD7E17C-32D2-8217-9C6F-C442AF216A91}" type="slidenum">
              <a:rPr lang="ru-RU">
                <a:solidFill>
                  <a:srgbClr val="000000"/>
                </a:solidFill>
              </a:r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0AAAAAkAAAAEgAAACQAAAASAAAAAAAAAAC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gAwAAHAIAAAQWAAB+CQAAEAAAACYAAAAIAAAAgYAAAAAAAAA="/>
              </a:ext>
            </a:extLst>
          </p:cNvSpPr>
          <p:nvPr>
            <p:ph type="title"/>
          </p:nvPr>
        </p:nvSpPr>
        <p:spPr>
          <a:xfrm>
            <a:off x="629920" y="342900"/>
            <a:ext cx="2948940" cy="1200150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>
              <a:defRPr lang="ru-RU" sz="2400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Рисунок 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FwAAjgQAAGQ0AAALGwAAEAAAACYAAAAIAAAAAYAAAAAAAAA="/>
              </a:ext>
            </a:extLst>
          </p:cNvSpPr>
          <p:nvPr>
            <p:ph type="pic" idx="1"/>
          </p:nvPr>
        </p:nvSpPr>
        <p:spPr>
          <a:xfrm>
            <a:off x="3887470" y="740410"/>
            <a:ext cx="4629150" cy="3655695"/>
          </a:xfrm>
        </p:spPr>
        <p:txBody>
          <a:bodyPr/>
          <a:lstStyle>
            <a:lvl1pPr marL="0" indent="0">
              <a:buNone/>
              <a:defRPr lang="ru-RU" sz="2400"/>
            </a:lvl1pPr>
            <a:lvl2pPr marL="342900" indent="0">
              <a:buNone/>
              <a:defRPr lang="ru-RU" sz="2100"/>
            </a:lvl2pPr>
            <a:lvl3pPr marL="685800" indent="0">
              <a:buNone/>
              <a:defRPr lang="ru-RU" sz="1800"/>
            </a:lvl3pPr>
            <a:lvl4pPr marL="1028700" indent="0">
              <a:buNone/>
              <a:defRPr lang="ru-RU" sz="1500"/>
            </a:lvl4pPr>
            <a:lvl5pPr marL="1371600" indent="0">
              <a:buNone/>
              <a:defRPr lang="ru-RU" sz="1500"/>
            </a:lvl5pPr>
            <a:lvl6pPr marL="1714500" indent="0">
              <a:buNone/>
              <a:defRPr lang="en-US" sz="1500"/>
            </a:lvl6pPr>
            <a:lvl7pPr marL="2057400" indent="0">
              <a:buNone/>
              <a:defRPr lang="en-US" sz="1500"/>
            </a:lvl7pPr>
            <a:lvl8pPr marL="2400300" indent="0">
              <a:buNone/>
              <a:defRPr lang="en-US" sz="1500"/>
            </a:lvl8pPr>
            <a:lvl9pPr marL="2743200" indent="0">
              <a:buNone/>
              <a:defRPr lang="en-US" sz="1500"/>
            </a:lvl9pPr>
          </a:lstStyle>
          <a:p>
            <a:pPr>
              <a:defRPr lang="ru-RU"/>
            </a:pPr>
            <a:endParaRPr dirty="0"/>
          </a:p>
        </p:txBody>
      </p:sp>
      <p:sp>
        <p:nvSpPr>
          <p:cNvPr id="4" name="Текст 3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gAwAAfgkAAAQWAAAUGwAAEAAAACYAAAAIAAAAAYAAAAAAAAA="/>
              </a:ext>
            </a:extLst>
          </p:cNvSpPr>
          <p:nvPr>
            <p:ph idx="2"/>
          </p:nvPr>
        </p:nvSpPr>
        <p:spPr>
          <a:xfrm>
            <a:off x="629920" y="1543050"/>
            <a:ext cx="2948940" cy="2858770"/>
          </a:xfrm>
        </p:spPr>
        <p:txBody>
          <a:bodyPr/>
          <a:lstStyle>
            <a:lvl1pPr marL="0" indent="0">
              <a:buNone/>
              <a:defRPr lang="ru-RU" sz="1200"/>
            </a:lvl1pPr>
            <a:lvl2pPr marL="342900" indent="0">
              <a:buNone/>
              <a:defRPr lang="ru-RU" sz="1050"/>
            </a:lvl2pPr>
            <a:lvl3pPr marL="685800" indent="0">
              <a:buNone/>
              <a:defRPr lang="ru-RU" sz="900"/>
            </a:lvl3pPr>
            <a:lvl4pPr marL="1028700" indent="0">
              <a:buNone/>
              <a:defRPr lang="ru-RU" sz="750"/>
            </a:lvl4pPr>
            <a:lvl5pPr marL="1371600" indent="0">
              <a:buNone/>
              <a:defRPr lang="ru-RU" sz="750"/>
            </a:lvl5pPr>
            <a:lvl6pPr marL="1714500" indent="0">
              <a:buNone/>
              <a:defRPr lang="en-US" sz="750"/>
            </a:lvl6pPr>
            <a:lvl7pPr marL="2057400" indent="0">
              <a:buNone/>
              <a:defRPr lang="en-US" sz="750"/>
            </a:lvl7pPr>
            <a:lvl8pPr marL="2400300" indent="0">
              <a:buNone/>
              <a:defRPr lang="en-US" sz="750"/>
            </a:lvl8pPr>
            <a:lvl9pPr marL="2743200" indent="0">
              <a:buNone/>
              <a:defRPr lang="en-US" sz="750"/>
            </a:lvl9pPr>
          </a:lstStyle>
          <a:p>
            <a:pPr>
              <a:defRPr lang="ru-RU"/>
            </a:pPr>
            <a:r>
              <a:t>Образец текста</a:t>
            </a:r>
          </a:p>
        </p:txBody>
      </p:sp>
      <p:sp>
        <p:nvSpPr>
          <p:cNvPr id="5" name="Дата 4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eAwAAVB0AAIYQAAADHwAAEAAAACYAAAAIAAAAAAAAAAAAAAA=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ru-RU"/>
            </a:pPr>
            <a:fld id="{3FD7CBAB-E5D2-823D-9C6F-136885216A46}" type="datetime1">
              <a:t>20.05.2022</a:t>
            </a:fld>
            <a:endParaRPr dirty="0"/>
          </a:p>
        </p:txBody>
      </p:sp>
      <p:sp>
        <p:nvSpPr>
          <p:cNvPr id="6" name="Нижний колонтитул 5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iEgAAVB0AAJ4lAAADHw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ru-RU"/>
            </a:pPr>
            <a:endParaRPr dirty="0"/>
          </a:p>
        </p:txBody>
      </p:sp>
      <p:sp>
        <p:nvSpPr>
          <p:cNvPr id="7" name="Номер слайда 6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6JwAAVB0AAGI0AAADHwAAEAAAACYAAAAIAAAAAYAAAAAAAAA="/>
              </a:ext>
            </a:extLst>
          </p:cNvSpPr>
          <p:nvPr>
            <p:ph type="sldNum" sz="quarter" idx="12"/>
          </p:nvPr>
        </p:nvSpPr>
        <p:spPr>
          <a:xfrm>
            <a:off x="6457950" y="4767580"/>
            <a:ext cx="2057400" cy="273685"/>
          </a:xfrm>
        </p:spPr>
        <p:txBody>
          <a:bodyPr/>
          <a:lstStyle>
            <a:lvl1pPr>
              <a:defRPr lang="ru-RU"/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  <a:lvl6pPr>
              <a:defRPr lang="ru-RU"/>
            </a:lvl6pPr>
            <a:lvl7pPr>
              <a:defRPr lang="ru-RU"/>
            </a:lvl7pPr>
            <a:lvl8pPr>
              <a:defRPr lang="ru-RU"/>
            </a:lvl8pPr>
            <a:lvl9pPr>
              <a:defRPr lang="ru-RU"/>
            </a:lvl9pPr>
          </a:lstStyle>
          <a:p>
            <a:pPr>
              <a:defRPr lang="ru-RU"/>
            </a:pPr>
            <a:fld id="{3FD78F8D-C3D2-8279-9C6F-352CC1216A60}" type="slidenum">
              <a:rPr lang="ru-RU">
                <a:solidFill>
                  <a:srgbClr val="000000"/>
                </a:solidFill>
              </a:r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eAwAArwEAAGI0AADNBw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0AAAAAkAAAAEgAAACQAAAASAAAAAAAAAAAAAAAAQ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eAwAAbAgAAGI0AACAHAAAEAAAACYAAAAIAAAAAgAAAAAAAAA="/>
              </a:ext>
            </a:extLst>
          </p:cNvSpPr>
          <p:nvPr>
            <p:ph idx="1"/>
          </p:nvPr>
        </p:nvSpPr>
        <p:spPr/>
        <p:txBody>
          <a:bodyPr vert="vert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4" name="Дата 3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eAwAAVB0AAIYQAAADHwAAEAAAACYAAAAIAAAAAAAAAAAAAAA=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ru-RU"/>
            </a:pPr>
            <a:fld id="{3FD7A0A4-EAD2-8256-9C6F-1C03EE216A49}" type="datetime1">
              <a:t>20.05.2022</a:t>
            </a:fld>
            <a:endParaRPr dirty="0"/>
          </a:p>
        </p:txBody>
      </p:sp>
      <p:sp>
        <p:nvSpPr>
          <p:cNvPr id="5" name="Нижний колонтитул 4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iEgAAVB0AAJ4lAAADHw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ru-RU"/>
            </a:pPr>
            <a:endParaRPr dirty="0"/>
          </a:p>
        </p:txBody>
      </p:sp>
      <p:sp>
        <p:nvSpPr>
          <p:cNvPr id="6" name="Номер слайда 5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6JwAAVB0AAGI0AAADHwAAEAAAACYAAAAIAAAAAYAAAAAAAAA="/>
              </a:ext>
            </a:extLst>
          </p:cNvSpPr>
          <p:nvPr>
            <p:ph type="sldNum" sz="quarter" idx="12"/>
          </p:nvPr>
        </p:nvSpPr>
        <p:spPr>
          <a:xfrm>
            <a:off x="6457950" y="4767580"/>
            <a:ext cx="2057400" cy="273685"/>
          </a:xfrm>
        </p:spPr>
        <p:txBody>
          <a:bodyPr/>
          <a:lstStyle>
            <a:lvl1pPr>
              <a:defRPr lang="ru-RU"/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  <a:lvl6pPr>
              <a:defRPr lang="ru-RU"/>
            </a:lvl6pPr>
            <a:lvl7pPr>
              <a:defRPr lang="ru-RU"/>
            </a:lvl7pPr>
            <a:lvl8pPr>
              <a:defRPr lang="ru-RU"/>
            </a:lvl8pPr>
            <a:lvl9pPr>
              <a:defRPr lang="ru-RU"/>
            </a:lvl9pPr>
          </a:lstStyle>
          <a:p>
            <a:pPr>
              <a:defRPr lang="ru-RU"/>
            </a:pPr>
            <a:fld id="{3FD7C408-46D2-8232-9C6F-B0678A216AE5}" type="slidenum">
              <a:rPr lang="ru-RU">
                <a:solidFill>
                  <a:srgbClr val="000000"/>
                </a:solidFill>
              </a:r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0AAAAAkAAAAEgAAACQAAAASAAAAAAAAAABAAAAAQ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BKAAArwEAAGI0AACAHAAAEAAAACYAAAAIAAAAAwAAAAAAAAA="/>
              </a:ext>
            </a:extLst>
          </p:cNvSpPr>
          <p:nvPr>
            <p:ph type="title"/>
          </p:nvPr>
        </p:nvSpPr>
        <p:spPr>
          <a:xfrm>
            <a:off x="6543675" y="273685"/>
            <a:ext cx="1971675" cy="4359275"/>
          </a:xfrm>
        </p:spPr>
        <p:txBody>
          <a:bodyPr vert="vert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0AAAAAkAAAAEgAAACQAAAASAAAAAAAAAAAAAAAAQ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eAwAArwEAAI0nAACAHAAAEAAAACYAAAAIAAAAAwAAAAAAAAA="/>
              </a:ext>
            </a:extLst>
          </p:cNvSpPr>
          <p:nvPr>
            <p:ph idx="1"/>
          </p:nvPr>
        </p:nvSpPr>
        <p:spPr>
          <a:xfrm>
            <a:off x="628650" y="273685"/>
            <a:ext cx="5800725" cy="4359275"/>
          </a:xfrm>
        </p:spPr>
        <p:txBody>
          <a:bodyPr vert="vert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4" name="Дата 3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eAwAAVB0AAIYQAAADHwAAEAAAACYAAAAIAAAAAAAAAAAAAAA=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ru-RU"/>
            </a:pPr>
            <a:fld id="{3FD7EC28-66D2-821A-9C6F-904FA2216AC5}" type="datetime1">
              <a:t>20.05.2022</a:t>
            </a:fld>
            <a:endParaRPr dirty="0"/>
          </a:p>
        </p:txBody>
      </p:sp>
      <p:sp>
        <p:nvSpPr>
          <p:cNvPr id="5" name="Нижний колонтитул 4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iEgAAVB0AAJ4lAAADHw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ru-RU"/>
            </a:pPr>
            <a:endParaRPr dirty="0"/>
          </a:p>
        </p:txBody>
      </p:sp>
      <p:sp>
        <p:nvSpPr>
          <p:cNvPr id="6" name="Номер слайда 5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6JwAAVB0AAGI0AAADHwAAEAAAACYAAAAIAAAAAYAAAAAAAAA="/>
              </a:ext>
            </a:extLst>
          </p:cNvSpPr>
          <p:nvPr>
            <p:ph type="sldNum" sz="quarter" idx="12"/>
          </p:nvPr>
        </p:nvSpPr>
        <p:spPr>
          <a:xfrm>
            <a:off x="6457950" y="4767580"/>
            <a:ext cx="2057400" cy="273685"/>
          </a:xfrm>
        </p:spPr>
        <p:txBody>
          <a:bodyPr/>
          <a:lstStyle>
            <a:lvl1pPr>
              <a:defRPr lang="ru-RU"/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  <a:lvl6pPr>
              <a:defRPr lang="ru-RU"/>
            </a:lvl6pPr>
            <a:lvl7pPr>
              <a:defRPr lang="ru-RU"/>
            </a:lvl7pPr>
            <a:lvl8pPr>
              <a:defRPr lang="ru-RU"/>
            </a:lvl8pPr>
            <a:lvl9pPr>
              <a:defRPr lang="ru-RU"/>
            </a:lvl9pPr>
          </a:lstStyle>
          <a:p>
            <a:pPr>
              <a:defRPr lang="ru-RU"/>
            </a:pPr>
            <a:fld id="{3FD79C11-5FD2-826A-9C6F-A93FD2216AFC}" type="slidenum">
              <a:rPr lang="ru-RU">
                <a:solidFill>
                  <a:srgbClr val="000000"/>
                </a:solidFill>
              </a:r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Gw0AAAg0AAAmFgAAEAAAACYAAAAIAAAAfXD///////8="/>
              </a:ext>
            </a:extLst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>
              <a:defRPr lang="en-US"/>
            </a:pPr>
            <a:r>
              <a:t>Образец заголовка</a:t>
            </a:r>
          </a:p>
        </p:txBody>
      </p:sp>
      <p:sp>
        <p:nvSpPr>
          <p:cNvPr id="3" name="Подзаголовок 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wCAAA6BcAANAvAACwIgAAEAAAACYAAAAIAAAAffD///////8="/>
              </a:ext>
            </a:extLst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765"/>
              </a:spcBef>
              <a:spcAft>
                <a:spcPts val="0"/>
              </a:spcAft>
              <a:buNone/>
              <a:tabLst/>
              <a:defRPr lang="en-US" sz="3200" b="0" i="0" u="none" strike="noStrike" kern="1" spc="0" baseline="0">
                <a:solidFill>
                  <a:srgbClr val="8C8C8C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r>
              <a:t>Образец подзаголовка</a:t>
            </a:r>
          </a:p>
        </p:txBody>
      </p:sp>
      <p:sp>
        <p:nvSpPr>
          <p:cNvPr id="4" name="Дата 3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GicAAPAPAABZKQAAEAAAACYAAAAIAAAAfHD///////8="/>
              </a:ext>
            </a:extLst>
          </p:cNvSpPr>
          <p:nvPr>
            <p:ph type="dt" sz="half" idx="10"/>
          </p:nvPr>
        </p:nvSpPr>
        <p:spPr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>
              <a:defRPr lang="en-US"/>
            </a:pPr>
            <a:fld id="{3FD7AC33-7DD2-825A-9C6F-8B0FE2216ADE}" type="datetime1">
              <a:t>20.05.2022</a:t>
            </a:fld>
            <a:endParaRPr dirty="0"/>
          </a:p>
        </p:txBody>
      </p:sp>
      <p:sp>
        <p:nvSpPr>
          <p:cNvPr id="5" name="Нижний колонтитул 4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GicAAAglAABZKQAAEAAAACYAAAAIAAAAfHD///////8="/>
              </a:ext>
            </a:extLst>
          </p:cNvSpPr>
          <p:nvPr>
            <p:ph type="ftr" sz="quarter" idx="11"/>
          </p:nvPr>
        </p:nvSpPr>
        <p:spPr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>
              <a:defRPr lang="en-US"/>
            </a:pPr>
            <a:endParaRPr dirty="0"/>
          </a:p>
        </p:txBody>
      </p:sp>
      <p:sp>
        <p:nvSpPr>
          <p:cNvPr id="6" name="Номер слайда 5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GicAAHA1AABZKQAAEAAAACYAAAAIAAAAfHD///////8="/>
              </a:ext>
            </a:extLst>
          </p:cNvSpPr>
          <p:nvPr>
            <p:ph type="sldNum" sz="quarter" idx="12"/>
          </p:nvPr>
        </p:nvSpPr>
        <p:spPr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>
              <a:defRPr lang="en-US"/>
            </a:pPr>
            <a:fld id="{3FD79292-DCD2-8264-9C6F-2A31DC216A7F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HR5cGU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sQEAAHA1AAC5CA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en-US"/>
            </a:pPr>
            <a:r>
              <a:t>Щелкните для редактирования основного стиля заголовка</a:t>
            </a:r>
          </a:p>
        </p:txBody>
      </p:sp>
      <p:sp>
        <p:nvSpPr>
          <p:cNvPr id="3" name="ТекстСлайда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ICAgI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2AkAAHA1AACwJQAAEAAAACYAAAAIAAAAAAAAAAAAAAA="/>
              </a:ext>
            </a:extLst>
          </p:cNvSpPr>
          <p:nvPr>
            <p:ph idx="1"/>
          </p:nvPr>
        </p:nvSpPr>
        <p:spPr/>
        <p:txBody>
          <a:bodyPr/>
          <a:lstStyle/>
          <a:p>
            <a:pPr>
              <a:defRPr lang="en-US"/>
            </a:pPr>
            <a:r>
              <a:t>Щелкните для редактирования основных стилей текста</a:t>
            </a:r>
          </a:p>
          <a:p>
            <a:pPr lvl="1">
              <a:defRPr lang="en-US"/>
            </a:pPr>
            <a:r>
              <a:t>Второй уровень</a:t>
            </a:r>
          </a:p>
          <a:p>
            <a:pPr lvl="2">
              <a:defRPr lang="en-US"/>
            </a:pPr>
            <a:r>
              <a:t>Третий уровень</a:t>
            </a:r>
          </a:p>
          <a:p>
            <a:pPr lvl="3">
              <a:defRPr lang="en-US"/>
            </a:pPr>
            <a:r>
              <a:t>Четвертый уровень</a:t>
            </a:r>
          </a:p>
          <a:p>
            <a:pPr lvl="4">
              <a:defRPr lang="en-US"/>
            </a:pPr>
            <a:r>
              <a:t>Пятый уровень</a:t>
            </a:r>
          </a:p>
        </p:txBody>
      </p:sp>
      <p:sp>
        <p:nvSpPr>
          <p:cNvPr id="4" name="ОбластьДатыВремени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EAm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GicAAPAPAABZ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>
              <a:defRPr lang="en-US"/>
            </a:pPr>
            <a:fld id="{3FD7A510-5ED2-8253-9C6F-A806EB216AFD}" type="datetime1">
              <a:t>20.05.2022</a:t>
            </a:fld>
            <a:endParaRPr dirty="0"/>
          </a:p>
        </p:txBody>
      </p:sp>
      <p:sp>
        <p:nvSpPr>
          <p:cNvPr id="5" name="ОбластьНижнегоКолонтитула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HR5cGU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4EwAAGicAAAglAABZ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  <a:endParaRPr dirty="0"/>
          </a:p>
        </p:txBody>
      </p:sp>
      <p:sp>
        <p:nvSpPr>
          <p:cNvPr id="6" name="ОбластьНомераСлайда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HR5cGU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QKAAAGicAAHA1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en-US"/>
            </a:pPr>
            <a:fld id="{3FD7E6C9-87D2-8210-9C6F-7145A8216A24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HR5cGU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yBAAAHBsAAEI0AAB9IwAAEAAAACYAAAAIAAAAgQAAAAAAAAA="/>
              </a:ext>
            </a:extLst>
          </p:cNvSpPr>
          <p:nvPr>
            <p:ph type="title"/>
          </p:nvPr>
        </p:nvSpPr>
        <p:spPr>
          <a:xfrm>
            <a:off x="722630" y="4406900"/>
            <a:ext cx="7772400" cy="1362075"/>
          </a:xfr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defRPr lang="en-US"/>
            </a:pPr>
            <a:r>
              <a:t>Щелкните для редактирования основного стиля заголовка</a:t>
            </a:r>
          </a:p>
        </p:txBody>
      </p:sp>
      <p:sp>
        <p:nvSpPr>
          <p:cNvPr id="3" name="ТекстСлайда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HR5cGU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yBAAA4REAAEI0AAAcGwAAEAAAACYAAAAIAAAAgQAAAAAAAAA="/>
              </a:ext>
            </a:extLst>
          </p:cNvSpPr>
          <p:nvPr>
            <p:ph idx="1"/>
          </p:nvPr>
        </p:nvSpPr>
        <p:spPr>
          <a:xfrm>
            <a:off x="722630" y="2906395"/>
            <a:ext cx="7772400" cy="1500505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/>
          <a:p>
            <a:pPr>
              <a:defRPr lang="en-US"/>
            </a:pPr>
            <a:r>
              <a:t>Щелкните для редактирования основных стилей текста</a:t>
            </a:r>
          </a:p>
        </p:txBody>
      </p:sp>
      <p:sp>
        <p:nvSpPr>
          <p:cNvPr id="4" name="ОбластьДатыВремени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HR5cGU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GicAAPAPAABZ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>
              <a:defRPr lang="en-US"/>
            </a:pPr>
            <a:fld id="{3FD7E1C2-8CD2-8217-9C6F-7A42AF216A2F}" type="datetime1">
              <a:t>20.05.2022</a:t>
            </a:fld>
            <a:endParaRPr dirty="0"/>
          </a:p>
        </p:txBody>
      </p:sp>
      <p:sp>
        <p:nvSpPr>
          <p:cNvPr id="5" name="ОбластьНижнегоКолонтитула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HR5cGU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4EwAAGicAAAglAABZ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  <a:endParaRPr dirty="0"/>
          </a:p>
        </p:txBody>
      </p:sp>
      <p:sp>
        <p:nvSpPr>
          <p:cNvPr id="6" name="ОбластьНомераСлайда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HR5cGU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QKAAAGicAAHA1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en-US"/>
            </a:pPr>
            <a:fld id="{3FD7BE5C-12D2-8248-9C6F-E41DF0216AB1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Заголовок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HR5cGU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sQEAAHA1AAC5CA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en-US"/>
            </a:pPr>
            <a:r>
              <a:t>Щелкните для редактирования основного стиля заголовка</a:t>
            </a:r>
          </a:p>
        </p:txBody>
      </p:sp>
      <p:sp>
        <p:nvSpPr>
          <p:cNvPr id="3" name="ТекстСлайда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HR5cGU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2AkAAKgbAACwJQAAEAAAACYAAAAIAAAAAQAAAAAAAAA="/>
              </a:ext>
            </a:extLst>
          </p:cNvSpPr>
          <p:nvPr>
            <p:ph idx="1"/>
          </p:nvPr>
        </p:nvSpPr>
        <p:spPr>
          <a:xfrm>
            <a:off x="457200" y="1600200"/>
            <a:ext cx="4038600" cy="4526280"/>
          </a:xfrm>
        </p:spPr>
        <p:txBody>
          <a:bodyPr/>
          <a:lstStyle/>
          <a:p>
            <a:pPr>
              <a:defRPr lang="en-US"/>
            </a:pPr>
            <a:r>
              <a:t>Щелкните для редактирования основных стилей текста</a:t>
            </a:r>
          </a:p>
          <a:p>
            <a:pPr lvl="1">
              <a:defRPr lang="en-US"/>
            </a:pPr>
            <a:r>
              <a:t>Второй уровень</a:t>
            </a:r>
          </a:p>
          <a:p>
            <a:pPr lvl="2">
              <a:defRPr lang="en-US"/>
            </a:pPr>
            <a:r>
              <a:t>Третий уровень</a:t>
            </a:r>
          </a:p>
          <a:p>
            <a:pPr lvl="3">
              <a:defRPr lang="en-US"/>
            </a:pPr>
            <a:r>
              <a:t>Четвертый уровень</a:t>
            </a:r>
          </a:p>
          <a:p>
            <a:pPr lvl="4">
              <a:defRPr lang="en-US"/>
            </a:pPr>
            <a:r>
              <a:t>Пятый уровень</a:t>
            </a:r>
          </a:p>
        </p:txBody>
      </p:sp>
      <p:sp>
        <p:nvSpPr>
          <p:cNvPr id="4" name="ТекстСлайда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8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HR5cGU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YHAAA2AkAAHA1AACwJQAAEAAAACYAAAAIAAAAAQAAAAAAAAA="/>
              </a:ext>
            </a:extLst>
          </p:cNvSpPr>
          <p:nvPr>
            <p:ph idx="2"/>
          </p:nvPr>
        </p:nvSpPr>
        <p:spPr>
          <a:xfrm>
            <a:off x="4648200" y="1600200"/>
            <a:ext cx="4038600" cy="4526280"/>
          </a:xfrm>
        </p:spPr>
        <p:txBody>
          <a:bodyPr/>
          <a:lstStyle/>
          <a:p>
            <a:pPr>
              <a:defRPr lang="en-US"/>
            </a:pPr>
            <a:r>
              <a:t>Щелкните для редактирования основных стилей текста</a:t>
            </a:r>
          </a:p>
          <a:p>
            <a:pPr lvl="1">
              <a:defRPr lang="en-US"/>
            </a:pPr>
            <a:r>
              <a:t>Второй уровень</a:t>
            </a:r>
          </a:p>
          <a:p>
            <a:pPr lvl="2">
              <a:defRPr lang="en-US"/>
            </a:pPr>
            <a:r>
              <a:t>Третий уровень</a:t>
            </a:r>
          </a:p>
          <a:p>
            <a:pPr lvl="3">
              <a:defRPr lang="en-US"/>
            </a:pPr>
            <a:r>
              <a:t>Четвертый уровень</a:t>
            </a:r>
          </a:p>
          <a:p>
            <a:pPr lvl="4">
              <a:defRPr lang="en-US"/>
            </a:pPr>
            <a:r>
              <a:t>Пятый уровень</a:t>
            </a:r>
          </a:p>
        </p:txBody>
      </p:sp>
      <p:sp>
        <p:nvSpPr>
          <p:cNvPr id="5" name="ОбластьДатыВремени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HR5cGU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GicAAPAPAABZ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>
              <a:defRPr lang="en-US"/>
            </a:pPr>
            <a:fld id="{3FD7970D-43D2-8261-9C6F-B534D9216AE0}" type="datetime1">
              <a:t>20.05.2022</a:t>
            </a:fld>
            <a:endParaRPr dirty="0"/>
          </a:p>
        </p:txBody>
      </p:sp>
      <p:sp>
        <p:nvSpPr>
          <p:cNvPr id="6" name="ОбластьНижнегоКолонтитула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HR5cGU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4EwAAGicAAAglAABZ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  <a:endParaRPr dirty="0"/>
          </a:p>
        </p:txBody>
      </p:sp>
      <p:sp>
        <p:nvSpPr>
          <p:cNvPr id="7" name="ОбластьНомераСлайда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HR5cGU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QKAAAGicAAHA1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en-US"/>
            </a:pPr>
            <a:fld id="{3FD7AF04-4AD2-8259-9C6F-BC0CE1216AE9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RAEAAHA1AACKBg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Объект 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YgcAAKgbAABEHAAAEAAAACYAAAAIAAAAAYAAAAAAAAA="/>
              </a:ext>
            </a:extLst>
          </p:cNvSpPr>
          <p:nvPr>
            <p:ph idx="1"/>
          </p:nvPr>
        </p:nvSpPr>
        <p:spPr>
          <a:xfrm>
            <a:off x="457200" y="1200150"/>
            <a:ext cx="4038600" cy="3394710"/>
          </a:xfrm>
        </p:spPr>
        <p:txBody>
          <a:bodyPr/>
          <a:lstStyle>
            <a:lvl1pPr>
              <a:defRPr lang="ru-RU" sz="2520"/>
            </a:lvl1pPr>
            <a:lvl2pPr>
              <a:defRPr lang="ru-RU" sz="2160"/>
            </a:lvl2pPr>
            <a:lvl3pPr>
              <a:defRPr lang="ru-RU" sz="1800"/>
            </a:lvl3pPr>
            <a:lvl4pPr>
              <a:defRPr lang="ru-RU" sz="1620"/>
            </a:lvl4pPr>
            <a:lvl5pPr>
              <a:defRPr lang="ru-RU" sz="1620"/>
            </a:lvl5pPr>
            <a:lvl6pPr>
              <a:defRPr lang="en-US" sz="1620"/>
            </a:lvl6pPr>
            <a:lvl7pPr>
              <a:defRPr lang="en-US" sz="1620"/>
            </a:lvl7pPr>
            <a:lvl8pPr>
              <a:defRPr lang="en-US" sz="1620"/>
            </a:lvl8pPr>
            <a:lvl9pPr>
              <a:defRPr lang="en-US" sz="1620"/>
            </a:lvl9pPr>
          </a:lstStyle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4" name="Объект 3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YHAAAYgcAAHA1AABEHAAAEAAAACYAAAAIAAAAAYAAAAAAAAA="/>
              </a:ext>
            </a:extLst>
          </p:cNvSpPr>
          <p:nvPr>
            <p:ph idx="2"/>
          </p:nvPr>
        </p:nvSpPr>
        <p:spPr>
          <a:xfrm>
            <a:off x="4648200" y="1200150"/>
            <a:ext cx="4038600" cy="3394710"/>
          </a:xfrm>
        </p:spPr>
        <p:txBody>
          <a:bodyPr/>
          <a:lstStyle>
            <a:lvl1pPr>
              <a:defRPr lang="ru-RU" sz="2520"/>
            </a:lvl1pPr>
            <a:lvl2pPr>
              <a:defRPr lang="ru-RU" sz="2160"/>
            </a:lvl2pPr>
            <a:lvl3pPr>
              <a:defRPr lang="ru-RU" sz="1800"/>
            </a:lvl3pPr>
            <a:lvl4pPr>
              <a:defRPr lang="ru-RU" sz="1620"/>
            </a:lvl4pPr>
            <a:lvl5pPr>
              <a:defRPr lang="ru-RU" sz="1620"/>
            </a:lvl5pPr>
            <a:lvl6pPr>
              <a:defRPr lang="en-US" sz="1620"/>
            </a:lvl6pPr>
            <a:lvl7pPr>
              <a:defRPr lang="en-US" sz="1620"/>
            </a:lvl7pPr>
            <a:lvl8pPr>
              <a:defRPr lang="en-US" sz="1620"/>
            </a:lvl8pPr>
            <a:lvl9pPr>
              <a:defRPr lang="en-US" sz="1620"/>
            </a:lvl9pPr>
          </a:lstStyle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5" name="Дата 4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VB0AAPAPAAADHwAAEAAAACYAAAAIAAAAAAAAAAAAAAA=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ru-RU"/>
            </a:pPr>
            <a:fld id="{3FD7D442-0CD2-8222-9C6F-FA779A216AAF}" type="datetime1">
              <a:t>20.05.2022</a:t>
            </a:fld>
            <a:endParaRPr dirty="0"/>
          </a:p>
        </p:txBody>
      </p:sp>
      <p:sp>
        <p:nvSpPr>
          <p:cNvPr id="6" name="Нижний колонтитул 5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VB0AAAglAAADHw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ru-RU"/>
            </a:pPr>
            <a:endParaRPr dirty="0"/>
          </a:p>
        </p:txBody>
      </p:sp>
      <p:sp>
        <p:nvSpPr>
          <p:cNvPr id="7" name="Номер слайда 6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VB0AAHA1AAADHw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ru-RU"/>
            </a:pPr>
            <a:fld id="{3FD7A7A6-E8D2-8251-9C6F-1E04E9216A4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HR5cGU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sQEAAHA1AAC5CA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en-US"/>
            </a:pPr>
            <a:r>
              <a:t>Щелкните для редактирования основного стиля заголовка</a:t>
            </a:r>
          </a:p>
        </p:txBody>
      </p:sp>
      <p:sp>
        <p:nvSpPr>
          <p:cNvPr id="3" name="ТекстСлайда3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HR5cGU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cQkAAKobAABhDQAAEAAAACYAAAAIAAAAgQAAAAAAAAA="/>
              </a:ext>
            </a:extLst>
          </p:cNvSpPr>
          <p:nvPr>
            <p:ph idx="1"/>
          </p:nvPr>
        </p:nvSpPr>
        <p:spPr>
          <a:xfrm>
            <a:off x="457200" y="1534795"/>
            <a:ext cx="4039870" cy="640080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/>
          <a:p>
            <a:pPr>
              <a:defRPr lang="en-US"/>
            </a:pPr>
            <a:r>
              <a:t>Щелкните для редактирования основных стилей текста</a:t>
            </a:r>
          </a:p>
        </p:txBody>
      </p:sp>
      <p:sp>
        <p:nvSpPr>
          <p:cNvPr id="4" name="ТекстСлайда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8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HR5cGU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YQ0AAKobAACwJQAAEAAAACYAAAAIAAAAAQAAAAAAAAA="/>
              </a:ext>
            </a:extLst>
          </p:cNvSpPr>
          <p:nvPr>
            <p:ph idx="2"/>
          </p:nvPr>
        </p:nvSpPr>
        <p:spPr>
          <a:xfrm>
            <a:off x="457200" y="2174875"/>
            <a:ext cx="4039870" cy="3951605"/>
          </a:xfrm>
        </p:spPr>
        <p:txBody>
          <a:bodyPr/>
          <a:lstStyle/>
          <a:p>
            <a:pPr>
              <a:defRPr lang="en-US"/>
            </a:pPr>
            <a:r>
              <a:t>Щелкните для редактирования основных стилей текста</a:t>
            </a:r>
          </a:p>
          <a:p>
            <a:pPr lvl="1">
              <a:defRPr lang="en-US"/>
            </a:pPr>
            <a:r>
              <a:t>Второй уровень</a:t>
            </a:r>
          </a:p>
          <a:p>
            <a:pPr lvl="2">
              <a:defRPr lang="en-US"/>
            </a:pPr>
            <a:r>
              <a:t>Третий уровень</a:t>
            </a:r>
          </a:p>
          <a:p>
            <a:pPr lvl="3">
              <a:defRPr lang="en-US"/>
            </a:pPr>
            <a:r>
              <a:t>Четвертый уровень</a:t>
            </a:r>
          </a:p>
          <a:p>
            <a:pPr lvl="4">
              <a:defRPr lang="en-US"/>
            </a:pPr>
            <a:r>
              <a:t>Пятый уровень</a:t>
            </a:r>
          </a:p>
        </p:txBody>
      </p:sp>
      <p:sp>
        <p:nvSpPr>
          <p:cNvPr id="5" name="ТекстСлайда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8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HR5cGU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WHAAAcQkAAHA1AABhDQAAEAAAACYAAAAIAAAAgQAAAAAAAAA="/>
              </a:ext>
            </a:extLst>
          </p:cNvSpPr>
          <p:nvPr>
            <p:ph idx="3"/>
          </p:nvPr>
        </p:nvSpPr>
        <p:spPr>
          <a:xfrm>
            <a:off x="4646930" y="1534795"/>
            <a:ext cx="4039870" cy="640080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/>
          <a:p>
            <a:pPr>
              <a:defRPr lang="en-US"/>
            </a:pPr>
            <a:r>
              <a:t>Щелкните для редактирования основных стилей текста</a:t>
            </a:r>
          </a:p>
        </p:txBody>
      </p:sp>
      <p:sp>
        <p:nvSpPr>
          <p:cNvPr id="6" name="ТекстСлайда4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8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HR5cGU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WHAAAYQ0AAHA1AACwJQAAEAAAACYAAAAIAAAAAQAAAAAAAAA="/>
              </a:ext>
            </a:extLst>
          </p:cNvSpPr>
          <p:nvPr>
            <p:ph idx="4"/>
          </p:nvPr>
        </p:nvSpPr>
        <p:spPr>
          <a:xfrm>
            <a:off x="4646930" y="2174875"/>
            <a:ext cx="4039870" cy="3951605"/>
          </a:xfrm>
        </p:spPr>
        <p:txBody>
          <a:bodyPr/>
          <a:lstStyle/>
          <a:p>
            <a:pPr>
              <a:defRPr lang="en-US"/>
            </a:pPr>
            <a:r>
              <a:t>Щелкните для редактирования основных стилей текста</a:t>
            </a:r>
          </a:p>
          <a:p>
            <a:pPr lvl="1">
              <a:defRPr lang="en-US"/>
            </a:pPr>
            <a:r>
              <a:t>Второй уровень</a:t>
            </a:r>
          </a:p>
          <a:p>
            <a:pPr lvl="2">
              <a:defRPr lang="en-US"/>
            </a:pPr>
            <a:r>
              <a:t>Третий уровень</a:t>
            </a:r>
          </a:p>
          <a:p>
            <a:pPr lvl="3">
              <a:defRPr lang="en-US"/>
            </a:pPr>
            <a:r>
              <a:t>Четвертый уровень</a:t>
            </a:r>
          </a:p>
          <a:p>
            <a:pPr lvl="4">
              <a:defRPr lang="en-US"/>
            </a:pPr>
            <a:r>
              <a:t>Пятый уровень</a:t>
            </a:r>
          </a:p>
        </p:txBody>
      </p:sp>
      <p:sp>
        <p:nvSpPr>
          <p:cNvPr id="7" name="ОбластьДатыВремени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HR5cGU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GicAAPAPAABZ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>
              <a:defRPr lang="en-US"/>
            </a:pPr>
            <a:fld id="{3FD7C076-38D2-8236-9C6F-CE638E216A9B}" type="datetime1">
              <a:t>20.05.2022</a:t>
            </a:fld>
            <a:endParaRPr dirty="0"/>
          </a:p>
        </p:txBody>
      </p:sp>
      <p:sp>
        <p:nvSpPr>
          <p:cNvPr id="8" name="ОбластьНижнегоКолонтитула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Bg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4EwAAGicAAAglAABZ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  <a:endParaRPr dirty="0"/>
          </a:p>
        </p:txBody>
      </p:sp>
      <p:sp>
        <p:nvSpPr>
          <p:cNvPr id="9" name="ОбластьНомераСлайда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HR5cGU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QKAAAGicAAHA1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en-US"/>
            </a:pPr>
            <a:fld id="{3FD7FCEE-A0D2-820A-9C6F-565FB2216A03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HR5cGU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sQEAAHA1AAC5CA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en-US"/>
            </a:pPr>
            <a:r>
              <a:t>Щелкните для редактирования основного стиля заголовка</a:t>
            </a:r>
          </a:p>
        </p:txBody>
      </p:sp>
      <p:sp>
        <p:nvSpPr>
          <p:cNvPr id="3" name="ОбластьДатыВремени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HR5cGU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GicAAPAPAABZ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>
              <a:defRPr lang="en-US"/>
            </a:pPr>
            <a:fld id="{3FD7E169-27D2-8217-9C6F-D142AF216A84}" type="datetime1">
              <a:t>20.05.2022</a:t>
            </a:fld>
            <a:endParaRPr dirty="0"/>
          </a:p>
        </p:txBody>
      </p:sp>
      <p:sp>
        <p:nvSpPr>
          <p:cNvPr id="4" name="ОбластьНижнегоКолонтитула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Dpzb2w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4EwAAGicAAAglAABZ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  <a:endParaRPr dirty="0"/>
          </a:p>
        </p:txBody>
      </p:sp>
      <p:sp>
        <p:nvSpPr>
          <p:cNvPr id="5" name="ОбластьНомераСлайда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HR5cGU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QKAAAGicAAHA1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en-US"/>
            </a:pPr>
            <a:fld id="{3FD79FF6-B8D2-8269-9C6F-4E3CD1216A1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ластьДатыВремени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HR5cGU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GicAAPAPAABZ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>
              <a:defRPr lang="en-US"/>
            </a:pPr>
            <a:fld id="{3FD7BE8D-C3D2-8248-9C6F-351DF0216A60}" type="datetime1">
              <a:t>20.05.2022</a:t>
            </a:fld>
            <a:endParaRPr dirty="0"/>
          </a:p>
        </p:txBody>
      </p:sp>
      <p:sp>
        <p:nvSpPr>
          <p:cNvPr id="3" name="ОбластьНижнегоКолонтитула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HR5cGU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4EwAAGicAAAglAABZ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  <a:endParaRPr dirty="0"/>
          </a:p>
        </p:txBody>
      </p:sp>
      <p:sp>
        <p:nvSpPr>
          <p:cNvPr id="4" name="ОбластьНомераСлайда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HR5cGU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QKAAAGicAAHA1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en-US"/>
            </a:pPr>
            <a:fld id="{3FD79B61-2FD2-826D-9C6F-D938D5216A8C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HR5cGU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rgEAAFIVAADUCAAAEAAAACYAAAAIAAAAgQAAAAAAAAA="/>
              </a:ext>
            </a:extLst>
          </p:cNvSpPr>
          <p:nvPr>
            <p:ph type="title"/>
          </p:nvPr>
        </p:nvSpPr>
        <p:spPr>
          <a:xfrm>
            <a:off x="457200" y="273050"/>
            <a:ext cx="3008630" cy="1162050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/>
          <a:p>
            <a:pPr>
              <a:defRPr lang="en-US"/>
            </a:pPr>
            <a:r>
              <a:t>Щелкните для редактирования основного стиля заголовка</a:t>
            </a:r>
          </a:p>
        </p:txBody>
      </p:sp>
      <p:sp>
        <p:nvSpPr>
          <p:cNvPr id="3" name="ТекстСлайда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+FQAArgEAAHA1AACwJQAAEAAAACYAAAAIAAAAAQAAAAAAAAA="/>
              </a:ext>
            </a:extLst>
          </p:cNvSpPr>
          <p:nvPr>
            <p:ph idx="1"/>
          </p:nvPr>
        </p:nvSpPr>
        <p:spPr>
          <a:xfrm>
            <a:off x="3575050" y="273050"/>
            <a:ext cx="5111750" cy="5853430"/>
          </a:xfrm>
        </p:spPr>
        <p:txBody>
          <a:bodyPr/>
          <a:lstStyle/>
          <a:p>
            <a:pPr>
              <a:defRPr lang="en-US"/>
            </a:pPr>
            <a:r>
              <a:t>Щелкните для редактирования основных стилей текста</a:t>
            </a:r>
          </a:p>
          <a:p>
            <a:pPr lvl="1">
              <a:defRPr lang="en-US"/>
            </a:pPr>
            <a:r>
              <a:t>Второй уровень</a:t>
            </a:r>
          </a:p>
          <a:p>
            <a:pPr lvl="2">
              <a:defRPr lang="en-US"/>
            </a:pPr>
            <a:r>
              <a:t>Третий уровень</a:t>
            </a:r>
          </a:p>
          <a:p>
            <a:pPr lvl="3">
              <a:defRPr lang="en-US"/>
            </a:pPr>
            <a:r>
              <a:t>Четвертый уровень</a:t>
            </a:r>
          </a:p>
          <a:p>
            <a:pPr lvl="4">
              <a:defRPr lang="en-US"/>
            </a:pPr>
            <a:r>
              <a:t>Пятый уровень</a:t>
            </a:r>
          </a:p>
        </p:txBody>
      </p:sp>
      <p:sp>
        <p:nvSpPr>
          <p:cNvPr id="4" name="ТекстСлайда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8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1AgAAFIVAACwJQAAEAAAACYAAAAIAAAAAQAAAAAAAAA="/>
              </a:ext>
            </a:extLst>
          </p:cNvSpPr>
          <p:nvPr>
            <p:ph idx="2"/>
          </p:nvPr>
        </p:nvSpPr>
        <p:spPr>
          <a:xfrm>
            <a:off x="457200" y="1435100"/>
            <a:ext cx="3008630" cy="4691380"/>
          </a:xfrm>
        </p:spPr>
        <p:txBody>
          <a:bodyPr/>
          <a:lstStyle/>
          <a:p>
            <a:pPr>
              <a:defRPr lang="en-US"/>
            </a:pPr>
            <a:r>
              <a:t>Щелкните для редактирования основных стилей текста</a:t>
            </a:r>
          </a:p>
        </p:txBody>
      </p:sp>
      <p:sp>
        <p:nvSpPr>
          <p:cNvPr id="5" name="ОбластьДатыВремени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GicAAPAPAABZ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>
              <a:defRPr lang="en-US"/>
            </a:pPr>
            <a:fld id="{3FD79938-76D2-826F-9C6F-803AD7216AD5}" type="datetime1">
              <a:t>20.05.2022</a:t>
            </a:fld>
            <a:endParaRPr dirty="0"/>
          </a:p>
        </p:txBody>
      </p:sp>
      <p:sp>
        <p:nvSpPr>
          <p:cNvPr id="6" name="ОбластьНижнегоКолонтитула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4EwAAGicAAAglAABZ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  <a:endParaRPr dirty="0"/>
          </a:p>
        </p:txBody>
      </p:sp>
      <p:sp>
        <p:nvSpPr>
          <p:cNvPr id="7" name="ОбластьНомераСлайда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HR5cGU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QKAAAGicAAHA1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en-US"/>
            </a:pPr>
            <a:fld id="{3FD7F747-09D2-8201-9C6F-FF54B9216AAA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HR5cGU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GCwAAiB0AAMYsAAAEIQAAEAAAACYAAAAIAAAAgQAAAAAAAAA="/>
              </a:ext>
            </a:extLst>
          </p:cNvSpPr>
          <p:nvPr>
            <p:ph type="title"/>
          </p:nvPr>
        </p:nvSpPr>
        <p:spPr>
          <a:xfrm>
            <a:off x="1791970" y="4800600"/>
            <a:ext cx="5486400" cy="566420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/>
          <a:p>
            <a:pPr>
              <a:defRPr lang="en-US"/>
            </a:pPr>
            <a:r>
              <a:t>Щелкните для редактирования основного стиля заголовка</a:t>
            </a:r>
          </a:p>
        </p:txBody>
      </p:sp>
      <p:sp>
        <p:nvSpPr>
          <p:cNvPr id="3" name="ТекстСлайда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HR5cGU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GCwAAxgMAAMYsAAAWHQAAEAAAACYAAAAIAAAAAQAAAAAAAAA="/>
              </a:ext>
            </a:extLst>
          </p:cNvSpPr>
          <p:nvPr>
            <p:ph idx="1"/>
          </p:nvPr>
        </p:nvSpPr>
        <p:spPr>
          <a:xfrm>
            <a:off x="1791970" y="613410"/>
            <a:ext cx="5486400" cy="4114800"/>
          </a:xfrm>
        </p:spPr>
        <p:txBody>
          <a:bodyPr/>
          <a:lstStyle/>
          <a:p>
            <a:pPr>
              <a:defRPr lang="en-US"/>
            </a:pPr>
            <a:r>
              <a:t>Щелкните для редактирования основных стилей текста</a:t>
            </a:r>
          </a:p>
        </p:txBody>
      </p:sp>
      <p:sp>
        <p:nvSpPr>
          <p:cNvPr id="4" name="ТекстСлайда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8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GCwAABCEAAMYsAAD4JQAAEAAAACYAAAAIAAAAAQAAAAAAAAA="/>
              </a:ext>
            </a:extLst>
          </p:cNvSpPr>
          <p:nvPr>
            <p:ph idx="2"/>
          </p:nvPr>
        </p:nvSpPr>
        <p:spPr>
          <a:xfrm>
            <a:off x="1791970" y="5367020"/>
            <a:ext cx="5486400" cy="805180"/>
          </a:xfrm>
        </p:spPr>
        <p:txBody>
          <a:bodyPr/>
          <a:lstStyle/>
          <a:p>
            <a:pPr>
              <a:defRPr lang="en-US"/>
            </a:pPr>
            <a:r>
              <a:t>Щелкните для редактирования основных стилей текста</a:t>
            </a:r>
          </a:p>
        </p:txBody>
      </p:sp>
      <p:sp>
        <p:nvSpPr>
          <p:cNvPr id="5" name="ОбластьДатыВремени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HR5cGU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GicAAPAPAABZ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>
              <a:defRPr lang="en-US"/>
            </a:pPr>
            <a:fld id="{3FD7F892-DCD2-820E-9C6F-2A5BB6216A7F}" type="datetime1">
              <a:t>20.05.2022</a:t>
            </a:fld>
            <a:endParaRPr dirty="0"/>
          </a:p>
        </p:txBody>
      </p:sp>
      <p:sp>
        <p:nvSpPr>
          <p:cNvPr id="6" name="ОбластьНижнегоКолонтитула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HR5cGU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4EwAAGicAAAglAABZ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  <a:endParaRPr dirty="0"/>
          </a:p>
        </p:txBody>
      </p:sp>
      <p:sp>
        <p:nvSpPr>
          <p:cNvPr id="7" name="ОбластьНомераСлайда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HR5cGU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QKAAAGicAAHA1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en-US"/>
            </a:pPr>
            <a:fld id="{3FD7C1B3-FDD2-8237-9C6F-0B628F216A5E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sQEAAHA1AAC5CA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en-US"/>
            </a:pPr>
            <a:r>
              <a:t>Щелкните для редактирования основного стиля заголовка</a:t>
            </a:r>
          </a:p>
        </p:txBody>
      </p:sp>
      <p:sp>
        <p:nvSpPr>
          <p:cNvPr id="3" name="ТекстСлайда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0AAAAAkAAAAEgAAACQAAAASAAAAAAAAAAAAAAAAQ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2AkAAHA1AACwJQAAEAAAACYAAAAIAAAAAgAAAAAAAAA="/>
              </a:ext>
            </a:extLst>
          </p:cNvSpPr>
          <p:nvPr>
            <p:ph idx="1"/>
          </p:nvPr>
        </p:nvSpPr>
        <p:spPr/>
        <p:txBody>
          <a:bodyPr vert="vert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defRPr lang="en-US"/>
            </a:pPr>
            <a:r>
              <a:t>Щелкните для редактирования основных стилей текста</a:t>
            </a:r>
          </a:p>
          <a:p>
            <a:pPr lvl="1">
              <a:defRPr lang="en-US"/>
            </a:pPr>
            <a:r>
              <a:t>Второй уровень</a:t>
            </a:r>
          </a:p>
          <a:p>
            <a:pPr lvl="2">
              <a:defRPr lang="en-US"/>
            </a:pPr>
            <a:r>
              <a:t>Третий уровень</a:t>
            </a:r>
          </a:p>
          <a:p>
            <a:pPr lvl="3">
              <a:defRPr lang="en-US"/>
            </a:pPr>
            <a:r>
              <a:t>Четвертый уровень</a:t>
            </a:r>
          </a:p>
          <a:p>
            <a:pPr lvl="4">
              <a:defRPr lang="en-US"/>
            </a:pPr>
            <a:r>
              <a:t>Пятый уровень</a:t>
            </a:r>
          </a:p>
        </p:txBody>
      </p:sp>
      <p:sp>
        <p:nvSpPr>
          <p:cNvPr id="4" name="ОбластьДатыВремени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GicAAPAPAABZ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>
              <a:defRPr lang="en-US"/>
            </a:pPr>
            <a:fld id="{3FD7C450-1ED2-8232-9C6F-E8678A216ABD}" type="datetime1">
              <a:t>20.05.2022</a:t>
            </a:fld>
            <a:endParaRPr dirty="0"/>
          </a:p>
        </p:txBody>
      </p:sp>
      <p:sp>
        <p:nvSpPr>
          <p:cNvPr id="5" name="ОбластьНижнегоКолонтитула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4EwAAGicAAAglAABZ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  <a:endParaRPr dirty="0"/>
          </a:p>
        </p:txBody>
      </p:sp>
      <p:sp>
        <p:nvSpPr>
          <p:cNvPr id="6" name="ОбластьНомераСлайда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QKAAAGicAAHA1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en-US"/>
            </a:pPr>
            <a:fld id="{3FD7DF0A-44D2-8229-9C6F-B27C91216AE7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0AAAAAkAAAAEgAAACQAAAASAAAAAAAAAACAAAAAQ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HR5cGU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IKAAAsAEAAHA1AACwJQAAEAAAACYAAAAIAAAAgwAAAAAAAAA="/>
              </a:ext>
            </a:extLst>
          </p:cNvSpPr>
          <p:nvPr>
            <p:ph type="title"/>
          </p:nvPr>
        </p:nvSpPr>
        <p:spPr>
          <a:xfrm>
            <a:off x="6629400" y="274320"/>
            <a:ext cx="2057400" cy="5852160"/>
          </a:xfrm>
        </p:spPr>
        <p:txBody>
          <a:bodyPr vert="vert" wrap="square" lIns="91440" tIns="45720" rIns="91440" bIns="45720" numCol="1" spcCol="215900" anchor="b">
            <a:prstTxWarp prst="textNoShape">
              <a:avLst/>
            </a:prstTxWarp>
          </a:bodyPr>
          <a:lstStyle/>
          <a:p>
            <a:pPr>
              <a:defRPr lang="en-US"/>
            </a:pPr>
            <a:r>
              <a:t>Щелкните для редактирования основного стиля заголовка</a:t>
            </a:r>
          </a:p>
        </p:txBody>
      </p:sp>
      <p:sp>
        <p:nvSpPr>
          <p:cNvPr id="3" name="ТекстСлайда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0AAAAAkAAAAEgAAACQAAAASAAAAAAAAAAAAAAAAQ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HR5cGU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sAEAANgnAACwJQAAEAAAACYAAAAIAAAAAwAAAAAAAAA="/>
              </a:ext>
            </a:extLst>
          </p:cNvSpPr>
          <p:nvPr>
            <p:ph idx="1"/>
          </p:nvPr>
        </p:nvSpPr>
        <p:spPr>
          <a:xfrm>
            <a:off x="457200" y="274320"/>
            <a:ext cx="6019800" cy="5852160"/>
          </a:xfrm>
        </p:spPr>
        <p:txBody>
          <a:bodyPr vert="vert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defRPr lang="en-US"/>
            </a:pPr>
            <a:r>
              <a:t>Щелкните для редактирования основных стилей текста</a:t>
            </a:r>
          </a:p>
          <a:p>
            <a:pPr lvl="1">
              <a:defRPr lang="en-US"/>
            </a:pPr>
            <a:r>
              <a:t>Второй уровень</a:t>
            </a:r>
          </a:p>
          <a:p>
            <a:pPr lvl="2">
              <a:defRPr lang="en-US"/>
            </a:pPr>
            <a:r>
              <a:t>Третий уровень</a:t>
            </a:r>
          </a:p>
          <a:p>
            <a:pPr lvl="3">
              <a:defRPr lang="en-US"/>
            </a:pPr>
            <a:r>
              <a:t>Четвертый уровень</a:t>
            </a:r>
          </a:p>
          <a:p>
            <a:pPr lvl="4">
              <a:defRPr lang="en-US"/>
            </a:pPr>
            <a:r>
              <a:t>Пятый уровень</a:t>
            </a:r>
          </a:p>
        </p:txBody>
      </p:sp>
      <p:sp>
        <p:nvSpPr>
          <p:cNvPr id="4" name="ОбластьДатыВремени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GicAAPAPAABZ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>
              <a:defRPr lang="en-US"/>
            </a:pPr>
            <a:fld id="{3FD7C1BB-F5D2-8237-9C6F-03628F216A56}" type="datetime1">
              <a:t>20.05.2022</a:t>
            </a:fld>
            <a:endParaRPr dirty="0"/>
          </a:p>
        </p:txBody>
      </p:sp>
      <p:sp>
        <p:nvSpPr>
          <p:cNvPr id="5" name="ОбластьНижнегоКолонтитула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HR5cGU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4EwAAGicAAAglAABZ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  <a:endParaRPr dirty="0"/>
          </a:p>
        </p:txBody>
      </p:sp>
      <p:sp>
        <p:nvSpPr>
          <p:cNvPr id="6" name="ОбластьНомераСлайда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QKAAAGicAAHA1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en-US"/>
            </a:pPr>
            <a:fld id="{3FD78CE6-A8D2-827A-9C6F-5E2FC2216A0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empty_p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 userDrawn="1"/>
        </p:nvSpPr>
        <p:spPr>
          <a:xfrm>
            <a:off x="8520112" y="735807"/>
            <a:ext cx="361950" cy="27146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1" name="Slide Number Placeholder 4"/>
          <p:cNvSpPr txBox="1">
            <a:spLocks/>
          </p:cNvSpPr>
          <p:nvPr userDrawn="1"/>
        </p:nvSpPr>
        <p:spPr>
          <a:xfrm>
            <a:off x="8486778" y="748654"/>
            <a:ext cx="428625" cy="245769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900" smtClean="0"/>
              <a:pPr/>
              <a:t>‹#›</a:t>
            </a:fld>
            <a:endParaRPr lang="en-US" sz="900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190750" y="557213"/>
            <a:ext cx="4762500" cy="314349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1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41" y="878140"/>
            <a:ext cx="2600325" cy="15056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2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2924328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RAEAAHA1AACKBg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Текст 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0AAAAAkAAAAEgAAACQAAAASAAAAAAAAAAC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FQcAAKsbAAAJCgAAEAAAACYAAAAIAAAAgYAAAAAAAAA="/>
              </a:ext>
            </a:extLst>
          </p:cNvSpPr>
          <p:nvPr>
            <p:ph idx="1"/>
          </p:nvPr>
        </p:nvSpPr>
        <p:spPr>
          <a:xfrm>
            <a:off x="457200" y="1151255"/>
            <a:ext cx="4040505" cy="480060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 marL="0" indent="0">
              <a:buNone/>
              <a:defRPr lang="ru-RU" sz="2160" b="1"/>
            </a:lvl1pPr>
            <a:lvl2pPr marL="411480" indent="0">
              <a:buNone/>
              <a:defRPr lang="ru-RU" sz="1800" b="1"/>
            </a:lvl2pPr>
            <a:lvl3pPr marL="822960" indent="0">
              <a:buNone/>
              <a:defRPr lang="ru-RU" sz="1620" b="1"/>
            </a:lvl3pPr>
            <a:lvl4pPr marL="1234440" indent="0">
              <a:buNone/>
              <a:defRPr lang="ru-RU" sz="1440" b="1"/>
            </a:lvl4pPr>
            <a:lvl5pPr marL="1645920" indent="0">
              <a:buNone/>
              <a:defRPr lang="ru-RU" sz="1440" b="1"/>
            </a:lvl5pPr>
            <a:lvl6pPr marL="2056765" indent="0">
              <a:buNone/>
              <a:defRPr lang="en-US" sz="1440" b="1"/>
            </a:lvl6pPr>
            <a:lvl7pPr marL="2468245" indent="0">
              <a:buNone/>
              <a:defRPr lang="en-US" sz="1440" b="1"/>
            </a:lvl7pPr>
            <a:lvl8pPr marL="2879725" indent="0">
              <a:buNone/>
              <a:defRPr lang="en-US" sz="1440" b="1"/>
            </a:lvl8pPr>
            <a:lvl9pPr marL="3291205" indent="0">
              <a:buNone/>
              <a:defRPr lang="en-US" sz="1440" b="1"/>
            </a:lvl9pPr>
          </a:lstStyle>
          <a:p>
            <a:pPr>
              <a:defRPr lang="ru-RU"/>
            </a:pPr>
            <a:r>
              <a:t>Образец текста</a:t>
            </a:r>
          </a:p>
        </p:txBody>
      </p:sp>
      <p:sp>
        <p:nvSpPr>
          <p:cNvPr id="4" name="Объект 3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CQoAAKsbAABEHAAAEAAAACYAAAAIAAAAAYAAAAAAAAA="/>
              </a:ext>
            </a:extLst>
          </p:cNvSpPr>
          <p:nvPr>
            <p:ph idx="2"/>
          </p:nvPr>
        </p:nvSpPr>
        <p:spPr>
          <a:xfrm>
            <a:off x="457200" y="1631315"/>
            <a:ext cx="4040505" cy="2963545"/>
          </a:xfrm>
        </p:spPr>
        <p:txBody>
          <a:bodyPr/>
          <a:lstStyle>
            <a:lvl1pPr>
              <a:defRPr lang="ru-RU" sz="2160"/>
            </a:lvl1pPr>
            <a:lvl2pPr>
              <a:defRPr lang="ru-RU" sz="1800"/>
            </a:lvl2pPr>
            <a:lvl3pPr>
              <a:defRPr lang="ru-RU" sz="1620"/>
            </a:lvl3pPr>
            <a:lvl4pPr>
              <a:defRPr lang="ru-RU" sz="1440"/>
            </a:lvl4pPr>
            <a:lvl5pPr>
              <a:defRPr lang="ru-RU" sz="1440"/>
            </a:lvl5pPr>
            <a:lvl6pPr>
              <a:defRPr lang="en-US" sz="1440"/>
            </a:lvl6pPr>
            <a:lvl7pPr>
              <a:defRPr lang="en-US" sz="1440"/>
            </a:lvl7pPr>
            <a:lvl8pPr>
              <a:defRPr lang="en-US" sz="1440"/>
            </a:lvl8pPr>
            <a:lvl9pPr>
              <a:defRPr lang="en-US" sz="1440"/>
            </a:lvl9pPr>
          </a:lstStyle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5" name="Текст 4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0AAAAAkAAAAEgAAACQAAAASAAAAAAAAAAC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THAAAFQcAAHA1AAAJCgAAEAAAACYAAAAIAAAAgYAAAAAAAAA="/>
              </a:ext>
            </a:extLst>
          </p:cNvSpPr>
          <p:nvPr>
            <p:ph idx="3"/>
          </p:nvPr>
        </p:nvSpPr>
        <p:spPr>
          <a:xfrm>
            <a:off x="4645025" y="1151255"/>
            <a:ext cx="4041775" cy="480060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 marL="0" indent="0">
              <a:buNone/>
              <a:defRPr lang="ru-RU" sz="2160" b="1"/>
            </a:lvl1pPr>
            <a:lvl2pPr marL="411480" indent="0">
              <a:buNone/>
              <a:defRPr lang="ru-RU" sz="1800" b="1"/>
            </a:lvl2pPr>
            <a:lvl3pPr marL="822960" indent="0">
              <a:buNone/>
              <a:defRPr lang="ru-RU" sz="1620" b="1"/>
            </a:lvl3pPr>
            <a:lvl4pPr marL="1234440" indent="0">
              <a:buNone/>
              <a:defRPr lang="ru-RU" sz="1440" b="1"/>
            </a:lvl4pPr>
            <a:lvl5pPr marL="1645920" indent="0">
              <a:buNone/>
              <a:defRPr lang="ru-RU" sz="1440" b="1"/>
            </a:lvl5pPr>
            <a:lvl6pPr marL="2056765" indent="0">
              <a:buNone/>
              <a:defRPr lang="en-US" sz="1440" b="1"/>
            </a:lvl6pPr>
            <a:lvl7pPr marL="2468245" indent="0">
              <a:buNone/>
              <a:defRPr lang="en-US" sz="1440" b="1"/>
            </a:lvl7pPr>
            <a:lvl8pPr marL="2879725" indent="0">
              <a:buNone/>
              <a:defRPr lang="en-US" sz="1440" b="1"/>
            </a:lvl8pPr>
            <a:lvl9pPr marL="3291205" indent="0">
              <a:buNone/>
              <a:defRPr lang="en-US" sz="1440" b="1"/>
            </a:lvl9pPr>
          </a:lstStyle>
          <a:p>
            <a:pPr>
              <a:defRPr lang="ru-RU"/>
            </a:pPr>
            <a:r>
              <a:t>Образец текста</a:t>
            </a:r>
          </a:p>
        </p:txBody>
      </p:sp>
      <p:sp>
        <p:nvSpPr>
          <p:cNvPr id="6" name="Объект 5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THAAACQoAAHA1AABEHAAAEAAAACYAAAAIAAAAAYAAAAAAAAA="/>
              </a:ext>
            </a:extLst>
          </p:cNvSpPr>
          <p:nvPr>
            <p:ph idx="4"/>
          </p:nvPr>
        </p:nvSpPr>
        <p:spPr>
          <a:xfrm>
            <a:off x="4645025" y="1631315"/>
            <a:ext cx="4041775" cy="2963545"/>
          </a:xfrm>
        </p:spPr>
        <p:txBody>
          <a:bodyPr/>
          <a:lstStyle>
            <a:lvl1pPr>
              <a:defRPr lang="ru-RU" sz="2160"/>
            </a:lvl1pPr>
            <a:lvl2pPr>
              <a:defRPr lang="ru-RU" sz="1800"/>
            </a:lvl2pPr>
            <a:lvl3pPr>
              <a:defRPr lang="ru-RU" sz="1620"/>
            </a:lvl3pPr>
            <a:lvl4pPr>
              <a:defRPr lang="ru-RU" sz="1440"/>
            </a:lvl4pPr>
            <a:lvl5pPr>
              <a:defRPr lang="ru-RU" sz="1440"/>
            </a:lvl5pPr>
            <a:lvl6pPr>
              <a:defRPr lang="en-US" sz="1440"/>
            </a:lvl6pPr>
            <a:lvl7pPr>
              <a:defRPr lang="en-US" sz="1440"/>
            </a:lvl7pPr>
            <a:lvl8pPr>
              <a:defRPr lang="en-US" sz="1440"/>
            </a:lvl8pPr>
            <a:lvl9pPr>
              <a:defRPr lang="en-US" sz="1440"/>
            </a:lvl9pPr>
          </a:lstStyle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7" name="Дата 6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VB0AAPAPAAADHwAAEAAAACYAAAAIAAAAAAAAAAAAAAA=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ru-RU"/>
            </a:pPr>
            <a:fld id="{3FD7F768-26D2-8201-9C6F-D054B9216A85}" type="datetime1">
              <a:t>20.05.2022</a:t>
            </a:fld>
            <a:endParaRPr dirty="0"/>
          </a:p>
        </p:txBody>
      </p:sp>
      <p:sp>
        <p:nvSpPr>
          <p:cNvPr id="8" name="Нижний колонтитул 7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VB0AAAglAAADHw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ru-RU"/>
            </a:pPr>
            <a:endParaRPr dirty="0"/>
          </a:p>
        </p:txBody>
      </p:sp>
      <p:sp>
        <p:nvSpPr>
          <p:cNvPr id="9" name="Номер слайда 8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VB0AAHA1AAADHw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ru-RU"/>
            </a:pPr>
            <a:fld id="{3FD7E239-77D2-8214-9C6F-8141AC216AD4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RAEAAHA1AACKBg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Дата 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VB0AAPAPAAADHwAAEAAAACYAAAAIAAAAAAAAAAAAAAA=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ru-RU"/>
            </a:pPr>
            <a:fld id="{3FD7F1F6-B8D2-8207-9C6F-4E52BF216A1B}" type="datetime1">
              <a:t>20.05.2022</a:t>
            </a:fld>
            <a:endParaRPr dirty="0"/>
          </a:p>
        </p:txBody>
      </p:sp>
      <p:sp>
        <p:nvSpPr>
          <p:cNvPr id="4" name="Нижний колонтитул 3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VB0AAAglAAADHw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ru-RU"/>
            </a:pPr>
            <a:endParaRPr dirty="0"/>
          </a:p>
        </p:txBody>
      </p:sp>
      <p:sp>
        <p:nvSpPr>
          <p:cNvPr id="5" name="Номер слайда 4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VB0AAHA1AAADHw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ru-RU"/>
            </a:pPr>
            <a:fld id="{3FD7CC45-0BD2-823A-9C6F-FD6F82216AA8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VB0AAPAPAAADHwAAEAAAACYAAAAIAAAAAAAAAAAAAAA=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ru-RU"/>
            </a:pPr>
            <a:fld id="{3FD7FEE2-ACD2-8208-9C6F-5A5DB0216A0F}" type="datetime1">
              <a:t>20.05.2022</a:t>
            </a:fld>
            <a:endParaRPr dirty="0"/>
          </a:p>
        </p:txBody>
      </p:sp>
      <p:sp>
        <p:nvSpPr>
          <p:cNvPr id="3" name="Нижний колонтитул 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VB0AAAglAAADHw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ru-RU"/>
            </a:pPr>
            <a:endParaRPr dirty="0"/>
          </a:p>
        </p:txBody>
      </p:sp>
      <p:sp>
        <p:nvSpPr>
          <p:cNvPr id="4" name="Номер слайда 3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VB0AAHA1AAADHw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ru-RU"/>
            </a:pPr>
            <a:fld id="{3FD7FF61-2FD2-8209-9C6F-D95CB1216A8C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0AAAAAkAAAAEgAAACQAAAASAAAAAAAAAAC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QwEAAFIVAACfBgAAEAAAACYAAAAIAAAAgYAAAAAAAAA="/>
              </a:ext>
            </a:extLst>
          </p:cNvSpPr>
          <p:nvPr>
            <p:ph type="title"/>
          </p:nvPr>
        </p:nvSpPr>
        <p:spPr>
          <a:xfrm>
            <a:off x="457200" y="205105"/>
            <a:ext cx="3008630" cy="871220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 algn="l">
              <a:defRPr lang="ru-RU" sz="1800" b="1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Объект 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+FQAAQwEAAHA1AABEHAAAEAAAACYAAAAIAAAAAYAAAAAAAAA="/>
              </a:ext>
            </a:extLst>
          </p:cNvSpPr>
          <p:nvPr>
            <p:ph idx="1"/>
          </p:nvPr>
        </p:nvSpPr>
        <p:spPr>
          <a:xfrm>
            <a:off x="3575050" y="205105"/>
            <a:ext cx="5111750" cy="4389755"/>
          </a:xfrm>
        </p:spPr>
        <p:txBody>
          <a:bodyPr/>
          <a:lstStyle>
            <a:lvl1pPr>
              <a:defRPr lang="ru-RU" sz="2880"/>
            </a:lvl1pPr>
            <a:lvl2pPr>
              <a:defRPr lang="ru-RU" sz="2520"/>
            </a:lvl2pPr>
            <a:lvl3pPr>
              <a:defRPr lang="ru-RU" sz="2160"/>
            </a:lvl3pPr>
            <a:lvl4pPr>
              <a:defRPr lang="ru-RU" sz="1800"/>
            </a:lvl4pPr>
            <a:lvl5pPr>
              <a:defRPr lang="ru-RU" sz="1800"/>
            </a:lvl5pPr>
            <a:lvl6pPr>
              <a:defRPr lang="en-US" sz="1800"/>
            </a:lvl6pPr>
            <a:lvl7pPr>
              <a:defRPr lang="en-US" sz="1800"/>
            </a:lvl7pPr>
            <a:lvl8pPr>
              <a:defRPr lang="en-US" sz="1800"/>
            </a:lvl8pPr>
            <a:lvl9pPr>
              <a:defRPr lang="en-US" sz="1800"/>
            </a:lvl9pPr>
          </a:lstStyle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4" name="Текст 3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nwYAAFIVAABEHAAAEAAAACYAAAAIAAAAAYAAAAAAAAA="/>
              </a:ext>
            </a:extLst>
          </p:cNvSpPr>
          <p:nvPr>
            <p:ph idx="2"/>
          </p:nvPr>
        </p:nvSpPr>
        <p:spPr>
          <a:xfrm>
            <a:off x="457200" y="1076325"/>
            <a:ext cx="3008630" cy="3518535"/>
          </a:xfrm>
        </p:spPr>
        <p:txBody>
          <a:bodyPr/>
          <a:lstStyle>
            <a:lvl1pPr marL="0" indent="0">
              <a:buNone/>
              <a:defRPr lang="ru-RU" sz="1260"/>
            </a:lvl1pPr>
            <a:lvl2pPr marL="411480" indent="0">
              <a:buNone/>
              <a:defRPr lang="ru-RU" sz="1080"/>
            </a:lvl2pPr>
            <a:lvl3pPr marL="822960" indent="0">
              <a:buNone/>
              <a:defRPr lang="ru-RU" sz="900"/>
            </a:lvl3pPr>
            <a:lvl4pPr marL="1234440" indent="0">
              <a:buNone/>
              <a:defRPr lang="ru-RU" sz="810"/>
            </a:lvl4pPr>
            <a:lvl5pPr marL="1645920" indent="0">
              <a:buNone/>
              <a:defRPr lang="ru-RU" sz="810"/>
            </a:lvl5pPr>
            <a:lvl6pPr marL="2056765" indent="0">
              <a:buNone/>
              <a:defRPr lang="en-US" sz="810"/>
            </a:lvl6pPr>
            <a:lvl7pPr marL="2468245" indent="0">
              <a:buNone/>
              <a:defRPr lang="en-US" sz="810"/>
            </a:lvl7pPr>
            <a:lvl8pPr marL="2879725" indent="0">
              <a:buNone/>
              <a:defRPr lang="en-US" sz="810"/>
            </a:lvl8pPr>
            <a:lvl9pPr marL="3291205" indent="0">
              <a:buNone/>
              <a:defRPr lang="en-US" sz="810"/>
            </a:lvl9pPr>
          </a:lstStyle>
          <a:p>
            <a:pPr>
              <a:defRPr lang="ru-RU"/>
            </a:pPr>
            <a:r>
              <a:t>Образец текста</a:t>
            </a:r>
          </a:p>
        </p:txBody>
      </p:sp>
      <p:sp>
        <p:nvSpPr>
          <p:cNvPr id="5" name="Дата 4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VB0AAPAPAAADHwAAEAAAACYAAAAIAAAAAAAAAAAAAAA=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ru-RU"/>
            </a:pPr>
            <a:fld id="{3FD7CDDF-91D2-823B-9C6F-676E83216A32}" type="datetime1">
              <a:t>20.05.2022</a:t>
            </a:fld>
            <a:endParaRPr dirty="0"/>
          </a:p>
        </p:txBody>
      </p:sp>
      <p:sp>
        <p:nvSpPr>
          <p:cNvPr id="6" name="Нижний колонтитул 5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VB0AAAglAAADHw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ru-RU"/>
            </a:pPr>
            <a:endParaRPr dirty="0"/>
          </a:p>
        </p:txBody>
      </p:sp>
      <p:sp>
        <p:nvSpPr>
          <p:cNvPr id="7" name="Номер слайда 6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VB0AAHA1AAADHw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ru-RU"/>
            </a:pPr>
            <a:fld id="{3FD7AC02-4CD2-825A-9C6F-BA0FE2216AEF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0AAAAAkAAAAEgAAACQAAAASAAAAAAAAAAC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HCwAAJhYAAMcsAADDGAAAEAAAACYAAAAIAAAAgYAAAAAAAAA="/>
              </a:ext>
            </a:extLst>
          </p:cNvSpPr>
          <p:nvPr>
            <p:ph type="title"/>
          </p:nvPr>
        </p:nvSpPr>
        <p:spPr>
          <a:xfrm>
            <a:off x="1792605" y="3600450"/>
            <a:ext cx="5486400" cy="424815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 algn="l">
              <a:defRPr lang="ru-RU" sz="1800" b="1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Рисунок 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HCwAA1AIAAMcsAADQFQAAEAAAACYAAAAIAAAAAYAAAAAAAAA="/>
              </a:ext>
            </a:extLst>
          </p:cNvSpPr>
          <p:nvPr>
            <p:ph type="pic" idx="1"/>
          </p:nvPr>
        </p:nvSpPr>
        <p:spPr>
          <a:xfrm>
            <a:off x="1792605" y="459740"/>
            <a:ext cx="5486400" cy="3086100"/>
          </a:xfrm>
        </p:spPr>
        <p:txBody>
          <a:bodyPr/>
          <a:lstStyle>
            <a:lvl1pPr marL="0" indent="0">
              <a:buNone/>
              <a:defRPr lang="ru-RU" sz="2880"/>
            </a:lvl1pPr>
            <a:lvl2pPr marL="411480" indent="0">
              <a:buNone/>
              <a:defRPr lang="ru-RU" sz="2520"/>
            </a:lvl2pPr>
            <a:lvl3pPr marL="822960" indent="0">
              <a:buNone/>
              <a:defRPr lang="ru-RU" sz="2160"/>
            </a:lvl3pPr>
            <a:lvl4pPr marL="1234440" indent="0">
              <a:buNone/>
              <a:defRPr lang="ru-RU" sz="1800"/>
            </a:lvl4pPr>
            <a:lvl5pPr marL="1645920" indent="0">
              <a:buNone/>
              <a:defRPr lang="ru-RU" sz="1800"/>
            </a:lvl5pPr>
            <a:lvl6pPr marL="2056765" indent="0">
              <a:buNone/>
              <a:defRPr lang="en-US" sz="1800"/>
            </a:lvl6pPr>
            <a:lvl7pPr marL="2468245" indent="0">
              <a:buNone/>
              <a:defRPr lang="en-US" sz="1800"/>
            </a:lvl7pPr>
            <a:lvl8pPr marL="2879725" indent="0">
              <a:buNone/>
              <a:defRPr lang="en-US" sz="1800"/>
            </a:lvl8pPr>
            <a:lvl9pPr marL="3291205" indent="0">
              <a:buNone/>
              <a:defRPr lang="en-US" sz="1800"/>
            </a:lvl9pPr>
          </a:lstStyle>
          <a:p>
            <a:pPr>
              <a:defRPr lang="ru-RU"/>
            </a:pPr>
            <a:endParaRPr dirty="0"/>
          </a:p>
        </p:txBody>
      </p:sp>
      <p:sp>
        <p:nvSpPr>
          <p:cNvPr id="4" name="Текст 3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HCwAAwxgAAMcsAAB6HAAAEAAAACYAAAAIAAAAAYAAAAAAAAA="/>
              </a:ext>
            </a:extLst>
          </p:cNvSpPr>
          <p:nvPr>
            <p:ph idx="2"/>
          </p:nvPr>
        </p:nvSpPr>
        <p:spPr>
          <a:xfrm>
            <a:off x="1792605" y="4025265"/>
            <a:ext cx="5486400" cy="603885"/>
          </a:xfrm>
        </p:spPr>
        <p:txBody>
          <a:bodyPr/>
          <a:lstStyle>
            <a:lvl1pPr marL="0" indent="0">
              <a:buNone/>
              <a:defRPr lang="ru-RU" sz="1260"/>
            </a:lvl1pPr>
            <a:lvl2pPr marL="411480" indent="0">
              <a:buNone/>
              <a:defRPr lang="ru-RU" sz="1080"/>
            </a:lvl2pPr>
            <a:lvl3pPr marL="822960" indent="0">
              <a:buNone/>
              <a:defRPr lang="ru-RU" sz="900"/>
            </a:lvl3pPr>
            <a:lvl4pPr marL="1234440" indent="0">
              <a:buNone/>
              <a:defRPr lang="ru-RU" sz="810"/>
            </a:lvl4pPr>
            <a:lvl5pPr marL="1645920" indent="0">
              <a:buNone/>
              <a:defRPr lang="ru-RU" sz="810"/>
            </a:lvl5pPr>
            <a:lvl6pPr marL="2056765" indent="0">
              <a:buNone/>
              <a:defRPr lang="en-US" sz="810"/>
            </a:lvl6pPr>
            <a:lvl7pPr marL="2468245" indent="0">
              <a:buNone/>
              <a:defRPr lang="en-US" sz="810"/>
            </a:lvl7pPr>
            <a:lvl8pPr marL="2879725" indent="0">
              <a:buNone/>
              <a:defRPr lang="en-US" sz="810"/>
            </a:lvl8pPr>
            <a:lvl9pPr marL="3291205" indent="0">
              <a:buNone/>
              <a:defRPr lang="en-US" sz="810"/>
            </a:lvl9pPr>
          </a:lstStyle>
          <a:p>
            <a:pPr>
              <a:defRPr lang="ru-RU"/>
            </a:pPr>
            <a:r>
              <a:t>Образец текста</a:t>
            </a:r>
          </a:p>
        </p:txBody>
      </p:sp>
      <p:sp>
        <p:nvSpPr>
          <p:cNvPr id="5" name="Дата 4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VB0AAPAPAAADHwAAEAAAACYAAAAIAAAAAAAAAAAAAAA=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ru-RU"/>
            </a:pPr>
            <a:fld id="{3FD7BE13-5DD2-8248-9C6F-AB1DF0216AFE}" type="datetime1">
              <a:t>20.05.2022</a:t>
            </a:fld>
            <a:endParaRPr dirty="0"/>
          </a:p>
        </p:txBody>
      </p:sp>
      <p:sp>
        <p:nvSpPr>
          <p:cNvPr id="6" name="Нижний колонтитул 5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VB0AAAglAAADHw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ru-RU"/>
            </a:pPr>
            <a:endParaRPr dirty="0"/>
          </a:p>
        </p:txBody>
      </p:sp>
      <p:sp>
        <p:nvSpPr>
          <p:cNvPr id="7" name="Номер слайда 6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VB0AAHA1AAADHw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ru-RU"/>
            </a:pPr>
            <a:fld id="{3FD7C21F-51D2-8234-9C6F-A7618C216AF2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EAAI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RAEAAHA1AACKBgAAEAAAACYAAAAIAAAAvy8AAAAAAAA="/>
              </a:ext>
            </a:extLst>
          </p:cNvSpPr>
          <p:nvPr>
            <p:ph type="title"/>
          </p:nvPr>
        </p:nvSpPr>
        <p:spPr>
          <a:xfrm>
            <a:off x="457200" y="205740"/>
            <a:ext cx="8229600" cy="857250"/>
          </a:xfrm>
          <a:prstGeom prst="rect">
            <a:avLst/>
          </a:prstGeom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Текст 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Nzb2v8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YgcAAHA1AABEHAAAEAAAACYAAAAIAAAAPy8AAAAAAAA="/>
              </a:ext>
            </a:extLst>
          </p:cNvSpPr>
          <p:nvPr>
            <p:ph type="body" idx="1"/>
          </p:nvPr>
        </p:nvSpPr>
        <p:spPr>
          <a:xfrm>
            <a:off x="457200" y="1200150"/>
            <a:ext cx="8229600" cy="3394710"/>
          </a:xfrm>
          <a:prstGeom prst="rect">
            <a:avLst/>
          </a:prstGeo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4" name="Дата 3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gMcAk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VB0AAPAPAAADHwAAEAAAACYAAAAIAAAAv48AAAAAAAA="/>
              </a:ext>
            </a:extLst>
          </p:cNvSpPr>
          <p:nvPr>
            <p:ph type="dt" sz="half" idx="2"/>
          </p:nvPr>
        </p:nvSpPr>
        <p:spPr>
          <a:xfrm>
            <a:off x="457200" y="4767580"/>
            <a:ext cx="2133600" cy="273685"/>
          </a:xfrm>
          <a:prstGeom prst="rect">
            <a:avLst/>
          </a:prstGeom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>
            <a:lvl1pPr algn="l">
              <a:defRPr lang="ru-RU" sz="1080">
                <a:solidFill>
                  <a:srgbClr val="8C8C8C"/>
                </a:solidFill>
              </a:defRPr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  <a:lvl6pPr>
              <a:defRPr lang="ru-RU"/>
            </a:lvl6pPr>
            <a:lvl7pPr>
              <a:defRPr lang="ru-RU"/>
            </a:lvl7pPr>
            <a:lvl8pPr>
              <a:defRPr lang="ru-RU"/>
            </a:lvl8pPr>
            <a:lvl9pPr>
              <a:defRPr lang="ru-RU"/>
            </a:lvl9pPr>
          </a:lstStyle>
          <a:p>
            <a:pPr defTabSz="822960">
              <a:tabLst/>
              <a:defRPr lang="ru-RU"/>
            </a:pPr>
            <a:fld id="{3FD7FBDB-95D2-820D-9C6F-6358B5216A36}" type="datetime1">
              <a:t>20.05.2022</a:t>
            </a:fld>
            <a:endParaRPr dirty="0"/>
          </a:p>
        </p:txBody>
      </p:sp>
      <p:sp>
        <p:nvSpPr>
          <p:cNvPr id="5" name="Нижний колонтитул 4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4EwAAVB0AAAglAAADHwAAEAAAACYAAAAIAAAAv48AAAAAAAA="/>
              </a:ext>
            </a:extLst>
          </p:cNvSpPr>
          <p:nvPr>
            <p:ph type="ftr" sz="quarter" idx="3"/>
          </p:nvPr>
        </p:nvSpPr>
        <p:spPr>
          <a:xfrm>
            <a:off x="3124200" y="4767580"/>
            <a:ext cx="2895600" cy="273685"/>
          </a:xfrm>
          <a:prstGeom prst="rect">
            <a:avLst/>
          </a:prstGeom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>
            <a:lvl1pPr algn="ctr">
              <a:defRPr lang="ru-RU" sz="1080">
                <a:solidFill>
                  <a:srgbClr val="8C8C8C"/>
                </a:solidFill>
              </a:defRPr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  <a:lvl6pPr>
              <a:defRPr lang="ru-RU"/>
            </a:lvl6pPr>
            <a:lvl7pPr>
              <a:defRPr lang="ru-RU"/>
            </a:lvl7pPr>
            <a:lvl8pPr>
              <a:defRPr lang="ru-RU"/>
            </a:lvl8pPr>
            <a:lvl9pPr>
              <a:defRPr lang="ru-RU"/>
            </a:lvl9pPr>
          </a:lstStyle>
          <a:p>
            <a:pPr defTabSz="822960">
              <a:tabLst/>
              <a:defRPr lang="ru-RU"/>
            </a:pPr>
            <a:endParaRPr dirty="0"/>
          </a:p>
        </p:txBody>
      </p:sp>
      <p:sp>
        <p:nvSpPr>
          <p:cNvPr id="6" name="Номер слайда 5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QKAAAVB0AAHA1AAADHwAAEAAAACYAAAAIAAAAv48AAAAAAAA="/>
              </a:ext>
            </a:extLst>
          </p:cNvSpPr>
          <p:nvPr>
            <p:ph type="sldNum" sz="quarter" idx="4"/>
          </p:nvPr>
        </p:nvSpPr>
        <p:spPr>
          <a:xfrm>
            <a:off x="6553200" y="4767580"/>
            <a:ext cx="2133600" cy="273685"/>
          </a:xfrm>
          <a:prstGeom prst="rect">
            <a:avLst/>
          </a:prstGeom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>
            <a:lvl1pPr algn="r">
              <a:defRPr lang="ru-RU" sz="1080">
                <a:solidFill>
                  <a:srgbClr val="8C8C8C"/>
                </a:solidFill>
              </a:defRPr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  <a:lvl6pPr>
              <a:defRPr lang="ru-RU"/>
            </a:lvl6pPr>
            <a:lvl7pPr>
              <a:defRPr lang="ru-RU"/>
            </a:lvl7pPr>
            <a:lvl8pPr>
              <a:defRPr lang="ru-RU"/>
            </a:lvl8pPr>
            <a:lvl9pPr>
              <a:defRPr lang="ru-RU"/>
            </a:lvl9pPr>
          </a:lstStyle>
          <a:p>
            <a:pPr defTabSz="822960">
              <a:tabLst/>
              <a:defRPr lang="ru-RU"/>
            </a:pPr>
            <a:fld id="{3FD78D42-0CD2-827B-9C6F-FA2EC3216AAF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0" r:id="rId1"/>
    <p:sldLayoutId id="2147484151" r:id="rId2"/>
    <p:sldLayoutId id="2147484152" r:id="rId3"/>
    <p:sldLayoutId id="2147484153" r:id="rId4"/>
    <p:sldLayoutId id="2147484154" r:id="rId5"/>
    <p:sldLayoutId id="2147484155" r:id="rId6"/>
    <p:sldLayoutId id="2147484156" r:id="rId7"/>
    <p:sldLayoutId id="2147484157" r:id="rId8"/>
    <p:sldLayoutId id="2147484158" r:id="rId9"/>
    <p:sldLayoutId id="2147484159" r:id="rId10"/>
    <p:sldLayoutId id="2147484160" r:id="rId11"/>
    <p:sldLayoutId id="2147484161" r:id="rId12"/>
  </p:sldLayoutIdLst>
  <p:hf sldNum="0" hdr="0" ftr="0" dt="0"/>
  <p:txStyles>
    <p:titleStyle>
      <a:lvl1pPr marL="0" marR="0" indent="0" algn="ctr" defTabSz="82296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396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1pPr>
      <a:lvl2pPr marL="457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Roboto Condensed" charset="0"/>
          <a:ea typeface="Roboto Condensed" charset="0"/>
          <a:cs typeface="Roboto Condensed" charset="0"/>
        </a:defRPr>
      </a:lvl2pPr>
      <a:lvl3pPr marL="914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Roboto Condensed" charset="0"/>
          <a:ea typeface="Roboto Condensed" charset="0"/>
          <a:cs typeface="Roboto Condensed" charset="0"/>
        </a:defRPr>
      </a:lvl3pPr>
      <a:lvl4pPr marL="1371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Roboto Condensed" charset="0"/>
          <a:ea typeface="Roboto Condensed" charset="0"/>
          <a:cs typeface="Roboto Condensed" charset="0"/>
        </a:defRPr>
      </a:lvl4pPr>
      <a:lvl5pPr marL="18288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Roboto Condensed" charset="0"/>
          <a:ea typeface="Roboto Condensed" charset="0"/>
          <a:cs typeface="Roboto Condensed" charset="0"/>
        </a:defRPr>
      </a:lvl5pPr>
      <a:lvl6pPr marL="22860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Roboto Condensed" charset="0"/>
          <a:ea typeface="Roboto Condensed" charset="0"/>
          <a:cs typeface="Roboto Condensed" charset="0"/>
        </a:defRPr>
      </a:lvl6pPr>
      <a:lvl7pPr marL="2743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Roboto Condensed" charset="0"/>
          <a:ea typeface="Roboto Condensed" charset="0"/>
          <a:cs typeface="Roboto Condensed" charset="0"/>
        </a:defRPr>
      </a:lvl7pPr>
      <a:lvl8pPr marL="3200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Roboto Condensed" charset="0"/>
          <a:ea typeface="Roboto Condensed" charset="0"/>
          <a:cs typeface="Roboto Condensed" charset="0"/>
        </a:defRPr>
      </a:lvl8pPr>
      <a:lvl9pPr marL="3657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Roboto Condensed" charset="0"/>
          <a:ea typeface="Roboto Condensed" charset="0"/>
          <a:cs typeface="Roboto Condensed" charset="0"/>
        </a:defRPr>
      </a:lvl9pPr>
    </p:titleStyle>
    <p:bodyStyle>
      <a:lvl1pPr marL="308610" marR="0" indent="-308610" algn="l" defTabSz="822960">
        <a:lnSpc>
          <a:spcPct val="100000"/>
        </a:lnSpc>
        <a:spcBef>
          <a:spcPts val="690"/>
        </a:spcBef>
        <a:spcAft>
          <a:spcPts val="0"/>
        </a:spcAft>
        <a:buClrTx/>
        <a:buSzTx/>
        <a:buFont typeface="Arial" pitchFamily="2" charset="-52"/>
        <a:buChar char="•"/>
        <a:tabLst/>
        <a:defRPr lang="ru-RU" sz="288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1pPr>
      <a:lvl2pPr marL="668655" marR="0" indent="-257175" algn="l" defTabSz="822960">
        <a:lnSpc>
          <a:spcPct val="100000"/>
        </a:lnSpc>
        <a:spcBef>
          <a:spcPts val="605"/>
        </a:spcBef>
        <a:spcAft>
          <a:spcPts val="0"/>
        </a:spcAft>
        <a:buClrTx/>
        <a:buSzTx/>
        <a:buFont typeface="Arial" pitchFamily="2" charset="-52"/>
        <a:buChar char="–"/>
        <a:tabLst/>
        <a:defRPr lang="ru-RU" sz="252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2pPr>
      <a:lvl3pPr marL="1028700" marR="0" indent="-205740" algn="l" defTabSz="822960">
        <a:lnSpc>
          <a:spcPct val="100000"/>
        </a:lnSpc>
        <a:spcBef>
          <a:spcPts val="515"/>
        </a:spcBef>
        <a:spcAft>
          <a:spcPts val="0"/>
        </a:spcAft>
        <a:buClrTx/>
        <a:buSzTx/>
        <a:buFont typeface="Arial" pitchFamily="2" charset="-52"/>
        <a:buChar char="•"/>
        <a:tabLst/>
        <a:defRPr lang="ru-RU" sz="216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3pPr>
      <a:lvl4pPr marL="1440180" marR="0" indent="-205740" algn="l" defTabSz="822960">
        <a:lnSpc>
          <a:spcPct val="100000"/>
        </a:lnSpc>
        <a:spcBef>
          <a:spcPts val="430"/>
        </a:spcBef>
        <a:spcAft>
          <a:spcPts val="0"/>
        </a:spcAft>
        <a:buClrTx/>
        <a:buSzTx/>
        <a:buFont typeface="Arial" pitchFamily="2" charset="-52"/>
        <a:buChar char="–"/>
        <a:tabLst/>
        <a:defRPr lang="ru-RU"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4pPr>
      <a:lvl5pPr marL="1851660" marR="0" indent="-205740" algn="l" defTabSz="822960">
        <a:lnSpc>
          <a:spcPct val="100000"/>
        </a:lnSpc>
        <a:spcBef>
          <a:spcPts val="430"/>
        </a:spcBef>
        <a:spcAft>
          <a:spcPts val="0"/>
        </a:spcAft>
        <a:buClrTx/>
        <a:buSzTx/>
        <a:buFont typeface="Arial" pitchFamily="2" charset="-52"/>
        <a:buChar char="»"/>
        <a:tabLst/>
        <a:defRPr lang="ru-RU"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5pPr>
      <a:lvl6pPr marL="2262505" marR="0" indent="-205740" algn="l" defTabSz="822960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2" charset="-52"/>
        <a:buChar char="•"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6pPr>
      <a:lvl7pPr marL="2673985" marR="0" indent="-205740" algn="l" defTabSz="822960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2" charset="-52"/>
        <a:buChar char="•"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7pPr>
      <a:lvl8pPr marL="3085465" marR="0" indent="-205740" algn="l" defTabSz="822960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2" charset="-52"/>
        <a:buChar char="•"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8pPr>
      <a:lvl9pPr marL="3496945" marR="0" indent="-205740" algn="l" defTabSz="822960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2" charset="-52"/>
        <a:buChar char="•"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9pPr>
    </p:bodyStyle>
    <p:otherStyle>
      <a:lvl1pPr marL="0" marR="0" indent="0" algn="l" defTabSz="82296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62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1pPr>
      <a:lvl2pPr marL="411480" marR="0" indent="0" algn="l" defTabSz="82296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62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2pPr>
      <a:lvl3pPr marL="822960" marR="0" indent="0" algn="l" defTabSz="82296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62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3pPr>
      <a:lvl4pPr marL="1234440" marR="0" indent="0" algn="l" defTabSz="82296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62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4pPr>
      <a:lvl5pPr marL="1645920" marR="0" indent="0" algn="l" defTabSz="82296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62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5pPr>
      <a:lvl6pPr marL="2056765" marR="0" indent="0" algn="l" defTabSz="82296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62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6pPr>
      <a:lvl7pPr marL="2468245" marR="0" indent="0" algn="l" defTabSz="82296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62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7pPr>
      <a:lvl8pPr marL="2879725" marR="0" indent="0" algn="l" defTabSz="82296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62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8pPr>
      <a:lvl9pPr marL="3291205" marR="0" indent="0" algn="l" defTabSz="82296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62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RAEAAHA1AACKBgAAEAAAACYAAAAIAAAAvy8AAAAAAAA="/>
              </a:ext>
            </a:extLst>
          </p:cNvSpPr>
          <p:nvPr>
            <p:ph type="title"/>
          </p:nvPr>
        </p:nvSpPr>
        <p:spPr>
          <a:xfrm>
            <a:off x="457200" y="205740"/>
            <a:ext cx="8229600" cy="857250"/>
          </a:xfrm>
          <a:prstGeom prst="rect">
            <a:avLst/>
          </a:prstGeom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Текст 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YgcAAHA1AABEHAAAEAAAACYAAAAIAAAAPy8AAAAAAAA="/>
              </a:ext>
            </a:extLst>
          </p:cNvSpPr>
          <p:nvPr>
            <p:ph type="body" idx="1"/>
          </p:nvPr>
        </p:nvSpPr>
        <p:spPr>
          <a:xfrm>
            <a:off x="457200" y="1200150"/>
            <a:ext cx="8229600" cy="3394710"/>
          </a:xfrm>
          <a:prstGeom prst="rect">
            <a:avLst/>
          </a:prstGeo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4" name="Дата 3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DoABw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VB0AAPAPAAADHwAAEAAAACYAAAAIAAAAv48AAAAAAAA="/>
              </a:ext>
            </a:extLst>
          </p:cNvSpPr>
          <p:nvPr>
            <p:ph type="dt" sz="half" idx="2"/>
          </p:nvPr>
        </p:nvSpPr>
        <p:spPr>
          <a:xfrm>
            <a:off x="457200" y="4767580"/>
            <a:ext cx="2133600" cy="273685"/>
          </a:xfrm>
          <a:prstGeom prst="rect">
            <a:avLst/>
          </a:prstGeom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>
            <a:lvl1pPr algn="l">
              <a:defRPr lang="ru-RU" sz="1080">
                <a:solidFill>
                  <a:srgbClr val="8C8C8C"/>
                </a:solidFill>
              </a:defRPr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  <a:lvl6pPr>
              <a:defRPr lang="ru-RU"/>
            </a:lvl6pPr>
            <a:lvl7pPr>
              <a:defRPr lang="ru-RU"/>
            </a:lvl7pPr>
            <a:lvl8pPr>
              <a:defRPr lang="ru-RU"/>
            </a:lvl8pPr>
            <a:lvl9pPr>
              <a:defRPr lang="ru-RU"/>
            </a:lvl9pPr>
          </a:lstStyle>
          <a:p>
            <a:pPr defTabSz="822960">
              <a:tabLst/>
              <a:defRPr lang="ru-RU"/>
            </a:pPr>
            <a:fld id="{3FD7C2D4-9AD2-8234-9C6F-6C618C216A39}" type="datetime1">
              <a:t>20.05.2022</a:t>
            </a:fld>
            <a:endParaRPr dirty="0"/>
          </a:p>
        </p:txBody>
      </p:sp>
      <p:sp>
        <p:nvSpPr>
          <p:cNvPr id="5" name="Нижний колонтитул 4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GYAC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4EwAAVB0AAAglAAADHwAAEAAAACYAAAAIAAAAv48AAAAAAAA="/>
              </a:ext>
            </a:extLst>
          </p:cNvSpPr>
          <p:nvPr>
            <p:ph type="ftr" sz="quarter" idx="3"/>
          </p:nvPr>
        </p:nvSpPr>
        <p:spPr>
          <a:xfrm>
            <a:off x="3124200" y="4767580"/>
            <a:ext cx="2895600" cy="273685"/>
          </a:xfrm>
          <a:prstGeom prst="rect">
            <a:avLst/>
          </a:prstGeom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>
            <a:lvl1pPr algn="ctr">
              <a:defRPr lang="ru-RU" sz="1080">
                <a:solidFill>
                  <a:srgbClr val="8C8C8C"/>
                </a:solidFill>
              </a:defRPr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  <a:lvl6pPr>
              <a:defRPr lang="ru-RU"/>
            </a:lvl6pPr>
            <a:lvl7pPr>
              <a:defRPr lang="ru-RU"/>
            </a:lvl7pPr>
            <a:lvl8pPr>
              <a:defRPr lang="ru-RU"/>
            </a:lvl8pPr>
            <a:lvl9pPr>
              <a:defRPr lang="ru-RU"/>
            </a:lvl9pPr>
          </a:lstStyle>
          <a:p>
            <a:pPr defTabSz="822960">
              <a:tabLst/>
              <a:defRPr lang="ru-RU"/>
            </a:pPr>
            <a:endParaRPr dirty="0"/>
          </a:p>
        </p:txBody>
      </p:sp>
      <p:sp>
        <p:nvSpPr>
          <p:cNvPr id="6" name="Номер слайда 5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UCA7g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QKAAAVB0AAHA1AAADHwAAEAAAACYAAAAIAAAAv48AAAAAAAA="/>
              </a:ext>
            </a:extLst>
          </p:cNvSpPr>
          <p:nvPr>
            <p:ph type="sldNum" sz="quarter" idx="4"/>
          </p:nvPr>
        </p:nvSpPr>
        <p:spPr>
          <a:xfrm>
            <a:off x="6553200" y="4767580"/>
            <a:ext cx="2133600" cy="273685"/>
          </a:xfrm>
          <a:prstGeom prst="rect">
            <a:avLst/>
          </a:prstGeom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>
            <a:lvl1pPr algn="r">
              <a:defRPr lang="ru-RU" sz="1080">
                <a:solidFill>
                  <a:srgbClr val="8C8C8C"/>
                </a:solidFill>
              </a:defRPr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  <a:lvl6pPr>
              <a:defRPr lang="ru-RU"/>
            </a:lvl6pPr>
            <a:lvl7pPr>
              <a:defRPr lang="ru-RU"/>
            </a:lvl7pPr>
            <a:lvl8pPr>
              <a:defRPr lang="ru-RU"/>
            </a:lvl8pPr>
            <a:lvl9pPr>
              <a:defRPr lang="ru-RU"/>
            </a:lvl9pPr>
          </a:lstStyle>
          <a:p>
            <a:pPr defTabSz="822960">
              <a:tabLst/>
              <a:defRPr lang="ru-RU"/>
            </a:pPr>
            <a:fld id="{3FD7DF75-3BD2-8229-9C6F-CD7C91216A98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3" r:id="rId1"/>
    <p:sldLayoutId id="2147484164" r:id="rId2"/>
    <p:sldLayoutId id="2147484165" r:id="rId3"/>
    <p:sldLayoutId id="2147484166" r:id="rId4"/>
    <p:sldLayoutId id="2147484167" r:id="rId5"/>
    <p:sldLayoutId id="2147484168" r:id="rId6"/>
    <p:sldLayoutId id="2147484169" r:id="rId7"/>
    <p:sldLayoutId id="2147484170" r:id="rId8"/>
    <p:sldLayoutId id="2147484171" r:id="rId9"/>
    <p:sldLayoutId id="2147484172" r:id="rId10"/>
    <p:sldLayoutId id="2147484173" r:id="rId11"/>
    <p:sldLayoutId id="2147484174" r:id="rId12"/>
  </p:sldLayoutIdLst>
  <p:hf sldNum="0" hdr="0" ftr="0" dt="0"/>
  <p:txStyles>
    <p:titleStyle>
      <a:lvl1pPr marL="0" marR="0" indent="0" algn="ctr" defTabSz="82296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396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1pPr>
      <a:lvl2pPr marL="457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Roboto Condensed" charset="0"/>
          <a:ea typeface="Roboto Condensed" charset="0"/>
          <a:cs typeface="Roboto Condensed" charset="0"/>
        </a:defRPr>
      </a:lvl2pPr>
      <a:lvl3pPr marL="914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Roboto Condensed" charset="0"/>
          <a:ea typeface="Roboto Condensed" charset="0"/>
          <a:cs typeface="Roboto Condensed" charset="0"/>
        </a:defRPr>
      </a:lvl3pPr>
      <a:lvl4pPr marL="1371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Roboto Condensed" charset="0"/>
          <a:ea typeface="Roboto Condensed" charset="0"/>
          <a:cs typeface="Roboto Condensed" charset="0"/>
        </a:defRPr>
      </a:lvl4pPr>
      <a:lvl5pPr marL="18288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Roboto Condensed" charset="0"/>
          <a:ea typeface="Roboto Condensed" charset="0"/>
          <a:cs typeface="Roboto Condensed" charset="0"/>
        </a:defRPr>
      </a:lvl5pPr>
      <a:lvl6pPr marL="22860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Roboto Condensed" charset="0"/>
          <a:ea typeface="Roboto Condensed" charset="0"/>
          <a:cs typeface="Roboto Condensed" charset="0"/>
        </a:defRPr>
      </a:lvl6pPr>
      <a:lvl7pPr marL="2743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Roboto Condensed" charset="0"/>
          <a:ea typeface="Roboto Condensed" charset="0"/>
          <a:cs typeface="Roboto Condensed" charset="0"/>
        </a:defRPr>
      </a:lvl7pPr>
      <a:lvl8pPr marL="3200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Roboto Condensed" charset="0"/>
          <a:ea typeface="Roboto Condensed" charset="0"/>
          <a:cs typeface="Roboto Condensed" charset="0"/>
        </a:defRPr>
      </a:lvl8pPr>
      <a:lvl9pPr marL="3657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Roboto Condensed" charset="0"/>
          <a:ea typeface="Roboto Condensed" charset="0"/>
          <a:cs typeface="Roboto Condensed" charset="0"/>
        </a:defRPr>
      </a:lvl9pPr>
    </p:titleStyle>
    <p:bodyStyle>
      <a:lvl1pPr marL="308610" marR="0" indent="-308610" algn="l" defTabSz="822960">
        <a:lnSpc>
          <a:spcPct val="100000"/>
        </a:lnSpc>
        <a:spcBef>
          <a:spcPts val="690"/>
        </a:spcBef>
        <a:spcAft>
          <a:spcPts val="0"/>
        </a:spcAft>
        <a:buClrTx/>
        <a:buSzTx/>
        <a:buFont typeface="Arial" pitchFamily="2" charset="-52"/>
        <a:buChar char="•"/>
        <a:tabLst/>
        <a:defRPr lang="ru-RU" sz="288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1pPr>
      <a:lvl2pPr marL="668655" marR="0" indent="-257175" algn="l" defTabSz="822960">
        <a:lnSpc>
          <a:spcPct val="100000"/>
        </a:lnSpc>
        <a:spcBef>
          <a:spcPts val="605"/>
        </a:spcBef>
        <a:spcAft>
          <a:spcPts val="0"/>
        </a:spcAft>
        <a:buClrTx/>
        <a:buSzTx/>
        <a:buFont typeface="Arial" pitchFamily="2" charset="-52"/>
        <a:buChar char="–"/>
        <a:tabLst/>
        <a:defRPr lang="ru-RU" sz="252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2pPr>
      <a:lvl3pPr marL="1028700" marR="0" indent="-205740" algn="l" defTabSz="822960">
        <a:lnSpc>
          <a:spcPct val="100000"/>
        </a:lnSpc>
        <a:spcBef>
          <a:spcPts val="515"/>
        </a:spcBef>
        <a:spcAft>
          <a:spcPts val="0"/>
        </a:spcAft>
        <a:buClrTx/>
        <a:buSzTx/>
        <a:buFont typeface="Arial" pitchFamily="2" charset="-52"/>
        <a:buChar char="•"/>
        <a:tabLst/>
        <a:defRPr lang="ru-RU" sz="216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3pPr>
      <a:lvl4pPr marL="1440180" marR="0" indent="-205740" algn="l" defTabSz="822960">
        <a:lnSpc>
          <a:spcPct val="100000"/>
        </a:lnSpc>
        <a:spcBef>
          <a:spcPts val="430"/>
        </a:spcBef>
        <a:spcAft>
          <a:spcPts val="0"/>
        </a:spcAft>
        <a:buClrTx/>
        <a:buSzTx/>
        <a:buFont typeface="Arial" pitchFamily="2" charset="-52"/>
        <a:buChar char="–"/>
        <a:tabLst/>
        <a:defRPr lang="ru-RU"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4pPr>
      <a:lvl5pPr marL="1851660" marR="0" indent="-205740" algn="l" defTabSz="822960">
        <a:lnSpc>
          <a:spcPct val="100000"/>
        </a:lnSpc>
        <a:spcBef>
          <a:spcPts val="430"/>
        </a:spcBef>
        <a:spcAft>
          <a:spcPts val="0"/>
        </a:spcAft>
        <a:buClrTx/>
        <a:buSzTx/>
        <a:buFont typeface="Arial" pitchFamily="2" charset="-52"/>
        <a:buChar char="»"/>
        <a:tabLst/>
        <a:defRPr lang="ru-RU"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5pPr>
      <a:lvl6pPr marL="2262505" marR="0" indent="-205740" algn="l" defTabSz="822960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2" charset="-52"/>
        <a:buChar char="•"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6pPr>
      <a:lvl7pPr marL="2673985" marR="0" indent="-205740" algn="l" defTabSz="822960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2" charset="-52"/>
        <a:buChar char="•"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7pPr>
      <a:lvl8pPr marL="3085465" marR="0" indent="-205740" algn="l" defTabSz="822960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2" charset="-52"/>
        <a:buChar char="•"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8pPr>
      <a:lvl9pPr marL="3496945" marR="0" indent="-205740" algn="l" defTabSz="822960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2" charset="-52"/>
        <a:buChar char="•"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9pPr>
    </p:bodyStyle>
    <p:otherStyle>
      <a:lvl1pPr marL="0" marR="0" indent="0" algn="l" defTabSz="82296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62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1pPr>
      <a:lvl2pPr marL="411480" marR="0" indent="0" algn="l" defTabSz="82296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62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2pPr>
      <a:lvl3pPr marL="822960" marR="0" indent="0" algn="l" defTabSz="82296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62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3pPr>
      <a:lvl4pPr marL="1234440" marR="0" indent="0" algn="l" defTabSz="82296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62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4pPr>
      <a:lvl5pPr marL="1645920" marR="0" indent="0" algn="l" defTabSz="82296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62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5pPr>
      <a:lvl6pPr marL="2056765" marR="0" indent="0" algn="l" defTabSz="82296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62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6pPr>
      <a:lvl7pPr marL="2468245" marR="0" indent="0" algn="l" defTabSz="82296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62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7pPr>
      <a:lvl8pPr marL="2879725" marR="0" indent="0" algn="l" defTabSz="82296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62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8pPr>
      <a:lvl9pPr marL="3291205" marR="0" indent="0" algn="l" defTabSz="82296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62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eAwAArwEAAGI0AADNBwAAEAAAACYAAAAIAAAAvy8AAAAAAAA="/>
              </a:ext>
            </a:extLst>
          </p:cNvSpPr>
          <p:nvPr>
            <p:ph type="title"/>
          </p:nvPr>
        </p:nvSpPr>
        <p:spPr>
          <a:xfrm>
            <a:off x="628650" y="273685"/>
            <a:ext cx="7886700" cy="994410"/>
          </a:xfrm>
          <a:prstGeom prst="rect">
            <a:avLst/>
          </a:prstGeom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Текст 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eAwAAbAgAAGI0AACAHAAAEAAAACYAAAAIAAAAPy8AAAAAAAA="/>
              </a:ext>
            </a:extLst>
          </p:cNvSpPr>
          <p:nvPr>
            <p:ph type="body" idx="1"/>
          </p:nvPr>
        </p:nvSpPr>
        <p:spPr>
          <a:xfrm>
            <a:off x="628650" y="1369060"/>
            <a:ext cx="7886700" cy="3263900"/>
          </a:xfrm>
          <a:prstGeom prst="rect">
            <a:avLst/>
          </a:prstGeo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4" name="Дата 3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eAwAAVB0AAIYQAAADHwAAEAAAACYAAAAIAAAAv48AAAAAAAA="/>
              </a:ext>
            </a:extLst>
          </p:cNvSpPr>
          <p:nvPr>
            <p:ph type="dt" sz="half" idx="2"/>
          </p:nvPr>
        </p:nvSpPr>
        <p:spPr>
          <a:xfrm>
            <a:off x="628650" y="4767580"/>
            <a:ext cx="2057400" cy="273685"/>
          </a:xfrm>
          <a:prstGeom prst="rect">
            <a:avLst/>
          </a:prstGeom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>
            <a:lvl1pPr algn="l">
              <a:defRPr lang="ru-RU" sz="900">
                <a:solidFill>
                  <a:srgbClr val="8C8C8C"/>
                </a:solidFill>
              </a:defRPr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  <a:lvl6pPr>
              <a:defRPr lang="ru-RU"/>
            </a:lvl6pPr>
            <a:lvl7pPr>
              <a:defRPr lang="ru-RU"/>
            </a:lvl7pPr>
            <a:lvl8pPr>
              <a:defRPr lang="ru-RU"/>
            </a:lvl8pPr>
            <a:lvl9pPr>
              <a:defRPr lang="ru-RU"/>
            </a:lvl9pPr>
          </a:lstStyle>
          <a:p>
            <a:pPr>
              <a:defRPr lang="ru-RU"/>
            </a:pPr>
            <a:fld id="{3FD7F68C-C2D2-8200-9C6F-3455B8216A61}" type="datetime1">
              <a:t>20.05.2022</a:t>
            </a:fld>
            <a:endParaRPr dirty="0"/>
          </a:p>
        </p:txBody>
      </p:sp>
      <p:sp>
        <p:nvSpPr>
          <p:cNvPr id="5" name="Нижний колонтитул 4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iEgAAVB0AAJ4lAAADHwAAEAAAACYAAAAIAAAAv48AAAAAAAA="/>
              </a:ext>
            </a:extLst>
          </p:cNvSpPr>
          <p:nvPr>
            <p:ph type="ftr" sz="quarter" idx="3"/>
          </p:nvPr>
        </p:nvSpPr>
        <p:spPr>
          <a:xfrm>
            <a:off x="3028950" y="4767580"/>
            <a:ext cx="3086100" cy="273685"/>
          </a:xfrm>
          <a:prstGeom prst="rect">
            <a:avLst/>
          </a:prstGeom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>
            <a:lvl1pPr algn="ctr">
              <a:defRPr lang="ru-RU" sz="900">
                <a:solidFill>
                  <a:srgbClr val="8C8C8C"/>
                </a:solidFill>
              </a:defRPr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  <a:lvl6pPr>
              <a:defRPr lang="ru-RU"/>
            </a:lvl6pPr>
            <a:lvl7pPr>
              <a:defRPr lang="ru-RU"/>
            </a:lvl7pPr>
            <a:lvl8pPr>
              <a:defRPr lang="ru-RU"/>
            </a:lvl8pPr>
            <a:lvl9pPr>
              <a:defRPr lang="ru-RU"/>
            </a:lvl9pPr>
          </a:lstStyle>
          <a:p>
            <a:pPr>
              <a:defRPr lang="ru-RU"/>
            </a:pPr>
            <a:endParaRPr dirty="0"/>
          </a:p>
        </p:txBody>
      </p:sp>
      <p:sp>
        <p:nvSpPr>
          <p:cNvPr id="6" name="Номер слайда 3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YKwAA9R0AAEA4AACkHwAAEAAAACYAAAAIAAAAAY8AAAAAAAA="/>
              </a:ext>
            </a:extLst>
          </p:cNvSpPr>
          <p:nvPr>
            <p:ph type="sldNum" sz="quarter" idx="4"/>
          </p:nvPr>
        </p:nvSpPr>
        <p:spPr>
          <a:xfrm>
            <a:off x="7086600" y="4869815"/>
            <a:ext cx="2057400" cy="273685"/>
          </a:xfrm>
          <a:prstGeom prst="rect">
            <a:avLst/>
          </a:prstGeom>
        </p:spPr>
        <p:txBody>
          <a:bodyPr/>
          <a:lstStyle>
            <a:lvl1pPr algn="r">
              <a:defRPr lang="ru-RU"/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  <a:lvl6pPr>
              <a:defRPr lang="ru-RU"/>
            </a:lvl6pPr>
            <a:lvl7pPr>
              <a:defRPr lang="ru-RU"/>
            </a:lvl7pPr>
            <a:lvl8pPr>
              <a:defRPr lang="ru-RU"/>
            </a:lvl8pPr>
            <a:lvl9pPr>
              <a:defRPr lang="ru-RU"/>
            </a:lvl9pPr>
          </a:lstStyle>
          <a:p>
            <a:pPr>
              <a:defRPr lang="ru-RU"/>
            </a:pPr>
            <a:fld id="{3FD7CF43-0DD2-8239-9C6F-FB6C81216AAE}" type="slidenum">
              <a:rPr lang="ru-RU" sz="1050">
                <a:solidFill>
                  <a:srgbClr val="000000"/>
                </a:solidFill>
                <a:latin typeface="Arial Black" pitchFamily="2" charset="0"/>
                <a:ea typeface="Calibri" pitchFamily="2" charset="-52"/>
                <a:cs typeface="Calibri" pitchFamily="2" charset="-52"/>
              </a:rPr>
              <a:t>‹#›</a:t>
            </a:fld>
            <a:endParaRPr lang="ru-RU" sz="1050" dirty="0">
              <a:solidFill>
                <a:srgbClr val="000000"/>
              </a:solidFill>
              <a:latin typeface="Arial Black" pitchFamily="2" charset="0"/>
              <a:ea typeface="Calibri" pitchFamily="2" charset="-52"/>
              <a:cs typeface="Calibri" pitchFamily="2" charset="-5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1" r:id="rId1"/>
    <p:sldLayoutId id="2147484252" r:id="rId2"/>
    <p:sldLayoutId id="2147484253" r:id="rId3"/>
    <p:sldLayoutId id="2147484254" r:id="rId4"/>
    <p:sldLayoutId id="2147484255" r:id="rId5"/>
    <p:sldLayoutId id="2147484256" r:id="rId6"/>
    <p:sldLayoutId id="2147484257" r:id="rId7"/>
    <p:sldLayoutId id="2147484258" r:id="rId8"/>
    <p:sldLayoutId id="2147484259" r:id="rId9"/>
    <p:sldLayoutId id="2147484260" r:id="rId10"/>
    <p:sldLayoutId id="2147484261" r:id="rId11"/>
  </p:sldLayoutIdLst>
  <p:hf sldNum="0" hdr="0" ftr="0" dt="0"/>
  <p:txStyles>
    <p:titleStyle>
      <a:lvl1pPr marL="0" marR="0" indent="0" algn="l" defTabSz="685800">
        <a:lnSpc>
          <a:spcPct val="90000"/>
        </a:lnSpc>
        <a:spcBef>
          <a:spcPts val="0"/>
        </a:spcBef>
        <a:spcAft>
          <a:spcPts val="0"/>
        </a:spcAft>
        <a:buNone/>
        <a:tabLst/>
        <a:defRPr lang="ru-RU" sz="3300" b="0" i="0" u="none" strike="noStrike" kern="1" spc="0" baseline="0">
          <a:solidFill>
            <a:schemeClr val="tx1"/>
          </a:solidFill>
          <a:effectLst/>
          <a:latin typeface="Calibri Light" pitchFamily="2" charset="0"/>
          <a:ea typeface="Calibri Light" pitchFamily="2" charset="0"/>
          <a:cs typeface="Calibri Light" pitchFamily="2" charset="0"/>
        </a:defRPr>
      </a:lvl1pPr>
      <a:lvl2pPr marL="457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Roboto Condensed" charset="0"/>
          <a:ea typeface="Roboto Condensed" charset="0"/>
          <a:cs typeface="Roboto Condensed" charset="0"/>
        </a:defRPr>
      </a:lvl2pPr>
      <a:lvl3pPr marL="914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Roboto Condensed" charset="0"/>
          <a:ea typeface="Roboto Condensed" charset="0"/>
          <a:cs typeface="Roboto Condensed" charset="0"/>
        </a:defRPr>
      </a:lvl3pPr>
      <a:lvl4pPr marL="1371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Roboto Condensed" charset="0"/>
          <a:ea typeface="Roboto Condensed" charset="0"/>
          <a:cs typeface="Roboto Condensed" charset="0"/>
        </a:defRPr>
      </a:lvl4pPr>
      <a:lvl5pPr marL="18288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Roboto Condensed" charset="0"/>
          <a:ea typeface="Roboto Condensed" charset="0"/>
          <a:cs typeface="Roboto Condensed" charset="0"/>
        </a:defRPr>
      </a:lvl5pPr>
      <a:lvl6pPr marL="22860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Roboto Condensed" charset="0"/>
          <a:ea typeface="Roboto Condensed" charset="0"/>
          <a:cs typeface="Roboto Condensed" charset="0"/>
        </a:defRPr>
      </a:lvl6pPr>
      <a:lvl7pPr marL="2743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Roboto Condensed" charset="0"/>
          <a:ea typeface="Roboto Condensed" charset="0"/>
          <a:cs typeface="Roboto Condensed" charset="0"/>
        </a:defRPr>
      </a:lvl7pPr>
      <a:lvl8pPr marL="3200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Roboto Condensed" charset="0"/>
          <a:ea typeface="Roboto Condensed" charset="0"/>
          <a:cs typeface="Roboto Condensed" charset="0"/>
        </a:defRPr>
      </a:lvl8pPr>
      <a:lvl9pPr marL="3657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Roboto Condensed" charset="0"/>
          <a:ea typeface="Roboto Condensed" charset="0"/>
          <a:cs typeface="Roboto Condensed" charset="0"/>
        </a:defRPr>
      </a:lvl9pPr>
    </p:titleStyle>
    <p:bodyStyle>
      <a:lvl1pPr marL="171450" marR="0" indent="-171450" algn="l" defTabSz="685800">
        <a:lnSpc>
          <a:spcPct val="90000"/>
        </a:lnSpc>
        <a:spcBef>
          <a:spcPts val="750"/>
        </a:spcBef>
        <a:spcAft>
          <a:spcPts val="0"/>
        </a:spcAft>
        <a:buClrTx/>
        <a:buSzTx/>
        <a:buFont typeface="Arial" pitchFamily="2" charset="-52"/>
        <a:buChar char="•"/>
        <a:tabLst/>
        <a:defRPr lang="ru-RU" sz="21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1pPr>
      <a:lvl2pPr marL="514350" marR="0" indent="-171450" algn="l" defTabSz="685800">
        <a:lnSpc>
          <a:spcPct val="90000"/>
        </a:lnSpc>
        <a:spcBef>
          <a:spcPts val="375"/>
        </a:spcBef>
        <a:spcAft>
          <a:spcPts val="0"/>
        </a:spcAft>
        <a:buClrTx/>
        <a:buSzTx/>
        <a:buFont typeface="Arial" pitchFamily="2" charset="-52"/>
        <a:buChar char="•"/>
        <a:tabLst/>
        <a:defRPr lang="ru-RU"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2pPr>
      <a:lvl3pPr marL="857250" marR="0" indent="-171450" algn="l" defTabSz="685800">
        <a:lnSpc>
          <a:spcPct val="90000"/>
        </a:lnSpc>
        <a:spcBef>
          <a:spcPts val="375"/>
        </a:spcBef>
        <a:spcAft>
          <a:spcPts val="0"/>
        </a:spcAft>
        <a:buClrTx/>
        <a:buSzTx/>
        <a:buFont typeface="Arial" pitchFamily="2" charset="-52"/>
        <a:buChar char="•"/>
        <a:tabLst/>
        <a:defRPr lang="ru-RU" sz="15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3pPr>
      <a:lvl4pPr marL="1200150" marR="0" indent="-171450" algn="l" defTabSz="685800">
        <a:lnSpc>
          <a:spcPct val="90000"/>
        </a:lnSpc>
        <a:spcBef>
          <a:spcPts val="375"/>
        </a:spcBef>
        <a:spcAft>
          <a:spcPts val="0"/>
        </a:spcAft>
        <a:buClrTx/>
        <a:buSzTx/>
        <a:buFont typeface="Arial" pitchFamily="2" charset="-52"/>
        <a:buChar char="•"/>
        <a:tabLst/>
        <a:defRPr lang="ru-RU" sz="135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4pPr>
      <a:lvl5pPr marL="1543050" marR="0" indent="-171450" algn="l" defTabSz="685800">
        <a:lnSpc>
          <a:spcPct val="90000"/>
        </a:lnSpc>
        <a:spcBef>
          <a:spcPts val="375"/>
        </a:spcBef>
        <a:spcAft>
          <a:spcPts val="0"/>
        </a:spcAft>
        <a:buClrTx/>
        <a:buSzTx/>
        <a:buFont typeface="Arial" pitchFamily="2" charset="-52"/>
        <a:buChar char="•"/>
        <a:tabLst/>
        <a:defRPr lang="ru-RU" sz="135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5pPr>
      <a:lvl6pPr marL="1885950" marR="0" indent="-171450" algn="l" defTabSz="685800">
        <a:lnSpc>
          <a:spcPct val="90000"/>
        </a:lnSpc>
        <a:spcBef>
          <a:spcPts val="375"/>
        </a:spcBef>
        <a:spcAft>
          <a:spcPts val="0"/>
        </a:spcAft>
        <a:buClrTx/>
        <a:buSzTx/>
        <a:buFont typeface="Arial" pitchFamily="2" charset="-52"/>
        <a:buChar char="•"/>
        <a:tabLst/>
        <a:defRPr lang="en-US" sz="135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6pPr>
      <a:lvl7pPr marL="2228850" marR="0" indent="-171450" algn="l" defTabSz="685800">
        <a:lnSpc>
          <a:spcPct val="90000"/>
        </a:lnSpc>
        <a:spcBef>
          <a:spcPts val="375"/>
        </a:spcBef>
        <a:spcAft>
          <a:spcPts val="0"/>
        </a:spcAft>
        <a:buClrTx/>
        <a:buSzTx/>
        <a:buFont typeface="Arial" pitchFamily="2" charset="-52"/>
        <a:buChar char="•"/>
        <a:tabLst/>
        <a:defRPr lang="en-US" sz="135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7pPr>
      <a:lvl8pPr marL="2571750" marR="0" indent="-171450" algn="l" defTabSz="685800">
        <a:lnSpc>
          <a:spcPct val="90000"/>
        </a:lnSpc>
        <a:spcBef>
          <a:spcPts val="375"/>
        </a:spcBef>
        <a:spcAft>
          <a:spcPts val="0"/>
        </a:spcAft>
        <a:buClrTx/>
        <a:buSzTx/>
        <a:buFont typeface="Arial" pitchFamily="2" charset="-52"/>
        <a:buChar char="•"/>
        <a:tabLst/>
        <a:defRPr lang="en-US" sz="135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8pPr>
      <a:lvl9pPr marL="2914650" marR="0" indent="-171450" algn="l" defTabSz="685800">
        <a:lnSpc>
          <a:spcPct val="90000"/>
        </a:lnSpc>
        <a:spcBef>
          <a:spcPts val="375"/>
        </a:spcBef>
        <a:spcAft>
          <a:spcPts val="0"/>
        </a:spcAft>
        <a:buClrTx/>
        <a:buSzTx/>
        <a:buFont typeface="Arial" pitchFamily="2" charset="-52"/>
        <a:buChar char="•"/>
        <a:tabLst/>
        <a:defRPr lang="en-US" sz="135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9pPr>
    </p:bodyStyle>
    <p:otherStyle>
      <a:lvl1pPr marL="0" marR="0" indent="0" algn="l" defTabSz="6858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35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1pPr>
      <a:lvl2pPr marL="342900" marR="0" indent="0" algn="l" defTabSz="6858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35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2pPr>
      <a:lvl3pPr marL="685800" marR="0" indent="0" algn="l" defTabSz="6858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35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3pPr>
      <a:lvl4pPr marL="1028700" marR="0" indent="0" algn="l" defTabSz="6858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35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4pPr>
      <a:lvl5pPr marL="1371600" marR="0" indent="0" algn="l" defTabSz="6858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35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5pPr>
      <a:lvl6pPr marL="1714500" marR="0" indent="0" algn="l" defTabSz="6858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35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6pPr>
      <a:lvl7pPr marL="2057400" marR="0" indent="0" algn="l" defTabSz="6858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35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7pPr>
      <a:lvl8pPr marL="2400300" marR="0" indent="0" algn="l" defTabSz="6858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35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8pPr>
      <a:lvl9pPr marL="2743200" marR="0" indent="0" algn="l" defTabSz="6858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35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sQEAAHA1AAC5CAAAEAAAACYAAAAIAAAA//////////8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>
              <a:defRPr lang="en-US"/>
            </a:pPr>
            <a:r>
              <a:t>Образец заголовка</a:t>
            </a:r>
          </a:p>
        </p:txBody>
      </p:sp>
      <p:sp>
        <p:nvSpPr>
          <p:cNvPr id="3" name="Текст 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2AkAAHA1AACwJQAAEAAAACYAAAAIAAAA//////////8="/>
              </a:ext>
            </a:extLst>
          </p:cNvSpPr>
          <p:nvPr>
            <p:ph type="body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defRPr lang="en-US"/>
            </a:pPr>
            <a:r>
              <a:t>Образец текста</a:t>
            </a:r>
          </a:p>
          <a:p>
            <a:pPr lvl="1">
              <a:defRPr lang="en-US"/>
            </a:pPr>
            <a:r>
              <a:t>Второй уровень</a:t>
            </a:r>
          </a:p>
          <a:p>
            <a:pPr lvl="2">
              <a:defRPr lang="en-US"/>
            </a:pPr>
            <a:r>
              <a:t>Третий уровень</a:t>
            </a:r>
          </a:p>
          <a:p>
            <a:pPr lvl="3">
              <a:defRPr lang="en-US"/>
            </a:pPr>
            <a:r>
              <a:t>Четвертый уровень</a:t>
            </a:r>
          </a:p>
          <a:p>
            <a:pPr lvl="4">
              <a:defRPr lang="en-US"/>
            </a:pPr>
            <a:r>
              <a:t>Пятый уровень</a:t>
            </a:r>
          </a:p>
        </p:txBody>
      </p:sp>
      <p:sp>
        <p:nvSpPr>
          <p:cNvPr id="4" name="Дата 3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GicAAPAPAABZKQAAEAAAACYAAAAIAAAA//////////8="/>
              </a:ext>
            </a:extLst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>
            <a:lvl1pPr>
              <a:defRPr lang="en-US" sz="1200">
                <a:solidFill>
                  <a:srgbClr val="8C8C8C"/>
                </a:solidFill>
              </a:defRPr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FD794C4-8AD2-8262-9C6F-7C37DA216A29}" type="datetime1">
              <a:t>20.05.2022</a:t>
            </a:fld>
            <a:endParaRPr dirty="0"/>
          </a:p>
        </p:txBody>
      </p:sp>
      <p:sp>
        <p:nvSpPr>
          <p:cNvPr id="5" name="Нижний колонтитул 4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4EwAAGicAAAglAABZKQAAEAAAACYAAAAIAAAA//////////8="/>
              </a:ext>
            </a:extLst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>
            <a:lvl1pPr algn="ctr">
              <a:defRPr lang="en-US" sz="1200">
                <a:solidFill>
                  <a:srgbClr val="8C8C8C"/>
                </a:solidFill>
              </a:defRPr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dirty="0"/>
          </a:p>
        </p:txBody>
      </p:sp>
      <p:sp>
        <p:nvSpPr>
          <p:cNvPr id="6" name="Номер слайда 5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QKAAAGicAAHA1AABZKQAAEAAAACYAAAAIAAAA//////////8="/>
              </a:ext>
            </a:extLst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>
            <a:lvl1pPr algn="r">
              <a:defRPr lang="en-US" sz="1200">
                <a:solidFill>
                  <a:srgbClr val="8C8C8C"/>
                </a:solidFill>
              </a:defRPr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FD7BBC2-8CD2-824D-9C6F-7A18F5216A2F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3" r:id="rId1"/>
    <p:sldLayoutId id="2147484264" r:id="rId2"/>
    <p:sldLayoutId id="2147484265" r:id="rId3"/>
    <p:sldLayoutId id="2147484266" r:id="rId4"/>
    <p:sldLayoutId id="2147484267" r:id="rId5"/>
    <p:sldLayoutId id="2147484268" r:id="rId6"/>
    <p:sldLayoutId id="2147484269" r:id="rId7"/>
    <p:sldLayoutId id="2147484270" r:id="rId8"/>
    <p:sldLayoutId id="2147484271" r:id="rId9"/>
    <p:sldLayoutId id="2147484272" r:id="rId10"/>
    <p:sldLayoutId id="2147484273" r:id="rId11"/>
    <p:sldLayoutId id="2147484311" r:id="rId12"/>
  </p:sldLayoutIdLst>
  <p:hf hdr="0" ftr="0" dt="0"/>
  <p:txStyles>
    <p:titleStyle>
      <a:lvl1pPr marL="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1pPr>
      <a:lvl2pPr marL="457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2pPr>
      <a:lvl3pPr marL="914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3pPr>
      <a:lvl4pPr marL="1371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4pPr>
      <a:lvl5pPr marL="18288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5pPr>
      <a:lvl6pPr marL="22860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Roboto Condensed" charset="0"/>
          <a:ea typeface="Roboto Condensed" charset="0"/>
          <a:cs typeface="Roboto Condensed" charset="0"/>
        </a:defRPr>
      </a:lvl6pPr>
      <a:lvl7pPr marL="2743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Roboto Condensed" charset="0"/>
          <a:ea typeface="Roboto Condensed" charset="0"/>
          <a:cs typeface="Roboto Condensed" charset="0"/>
        </a:defRPr>
      </a:lvl7pPr>
      <a:lvl8pPr marL="3200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Roboto Condensed" charset="0"/>
          <a:ea typeface="Roboto Condensed" charset="0"/>
          <a:cs typeface="Roboto Condensed" charset="0"/>
        </a:defRPr>
      </a:lvl8pPr>
      <a:lvl9pPr marL="3657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Roboto Condensed" charset="0"/>
          <a:ea typeface="Roboto Condensed" charset="0"/>
          <a:cs typeface="Roboto Condensed" charset="0"/>
        </a:defRPr>
      </a:lvl9pPr>
    </p:titleStyle>
    <p:bodyStyle>
      <a:lvl1pPr marL="342900" marR="0" indent="-342900" algn="l" defTabSz="914400">
        <a:lnSpc>
          <a:spcPct val="100000"/>
        </a:lnSpc>
        <a:spcBef>
          <a:spcPts val="765"/>
        </a:spcBef>
        <a:spcAft>
          <a:spcPts val="0"/>
        </a:spcAft>
        <a:buClrTx/>
        <a:buSzTx/>
        <a:buFont typeface="Arial" pitchFamily="2" charset="-52"/>
        <a:buChar char="•"/>
        <a:tabLst/>
        <a:defRPr lang="en-US" sz="32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1pPr>
      <a:lvl2pPr marL="742950" marR="0" indent="-285750" algn="l" defTabSz="914400">
        <a:lnSpc>
          <a:spcPct val="100000"/>
        </a:lnSpc>
        <a:spcBef>
          <a:spcPts val="670"/>
        </a:spcBef>
        <a:spcAft>
          <a:spcPts val="0"/>
        </a:spcAft>
        <a:buClrTx/>
        <a:buSzTx/>
        <a:buFont typeface="Arial" pitchFamily="2" charset="-52"/>
        <a:buChar char="–"/>
        <a:tabLst/>
        <a:defRPr lang="en-US" sz="2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2pPr>
      <a:lvl3pPr marL="1143000" marR="0" indent="-228600" algn="l" defTabSz="914400">
        <a:lnSpc>
          <a:spcPct val="100000"/>
        </a:lnSpc>
        <a:spcBef>
          <a:spcPts val="575"/>
        </a:spcBef>
        <a:spcAft>
          <a:spcPts val="0"/>
        </a:spcAft>
        <a:buClrTx/>
        <a:buSzTx/>
        <a:buFont typeface="Arial" pitchFamily="2" charset="-52"/>
        <a:buChar char="•"/>
        <a:tabLst/>
        <a:defRPr lang="en-US" sz="24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3pPr>
      <a:lvl4pPr marL="1600200" marR="0" indent="-228600" algn="l" defTabSz="914400">
        <a:lnSpc>
          <a:spcPct val="100000"/>
        </a:lnSpc>
        <a:spcBef>
          <a:spcPts val="480"/>
        </a:spcBef>
        <a:spcAft>
          <a:spcPts val="0"/>
        </a:spcAft>
        <a:buClrTx/>
        <a:buSzTx/>
        <a:buFont typeface="Arial" pitchFamily="2" charset="-52"/>
        <a:buChar char="–"/>
        <a:tabLst/>
        <a:defRPr lang="en-US" sz="20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4pPr>
      <a:lvl5pPr marL="2057400" marR="0" indent="-228600" algn="l" defTabSz="914400">
        <a:lnSpc>
          <a:spcPct val="100000"/>
        </a:lnSpc>
        <a:spcBef>
          <a:spcPts val="480"/>
        </a:spcBef>
        <a:spcAft>
          <a:spcPts val="0"/>
        </a:spcAft>
        <a:buClrTx/>
        <a:buSzTx/>
        <a:buFont typeface="Arial" pitchFamily="2" charset="-52"/>
        <a:buChar char="»"/>
        <a:tabLst/>
        <a:defRPr lang="en-US" sz="20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5pPr>
      <a:lvl6pPr marL="22860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Roboto Condensed" charset="0"/>
          <a:ea typeface="Roboto Condensed" charset="0"/>
          <a:cs typeface="Roboto Condensed" charset="0"/>
        </a:defRPr>
      </a:lvl6pPr>
      <a:lvl7pPr marL="2743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Roboto Condensed" charset="0"/>
          <a:ea typeface="Roboto Condensed" charset="0"/>
          <a:cs typeface="Roboto Condensed" charset="0"/>
        </a:defRPr>
      </a:lvl7pPr>
      <a:lvl8pPr marL="3200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Roboto Condensed" charset="0"/>
          <a:ea typeface="Roboto Condensed" charset="0"/>
          <a:cs typeface="Roboto Condensed" charset="0"/>
        </a:defRPr>
      </a:lvl8pPr>
      <a:lvl9pPr marL="3657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Roboto Condensed" charset="0"/>
          <a:ea typeface="Roboto Condensed" charset="0"/>
          <a:cs typeface="Roboto Condensed" charset="0"/>
        </a:defRPr>
      </a:lvl9pPr>
    </p:bodyStyle>
    <p:otherStyle>
      <a:lvl1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1pPr>
      <a:lvl2pPr marL="457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2pPr>
      <a:lvl3pPr marL="914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3pPr>
      <a:lvl4pPr marL="1371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4pPr>
      <a:lvl5pPr marL="18288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5pPr>
      <a:lvl6pPr marL="22860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Roboto Condensed" charset="0"/>
          <a:ea typeface="Roboto Condensed" charset="0"/>
          <a:cs typeface="Roboto Condensed" charset="0"/>
        </a:defRPr>
      </a:lvl6pPr>
      <a:lvl7pPr marL="2743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Roboto Condensed" charset="0"/>
          <a:ea typeface="Roboto Condensed" charset="0"/>
          <a:cs typeface="Roboto Condensed" charset="0"/>
        </a:defRPr>
      </a:lvl7pPr>
      <a:lvl8pPr marL="3200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Roboto Condensed" charset="0"/>
          <a:ea typeface="Roboto Condensed" charset="0"/>
          <a:cs typeface="Roboto Condensed" charset="0"/>
        </a:defRPr>
      </a:lvl8pPr>
      <a:lvl9pPr marL="3657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Roboto Condensed" charset="0"/>
          <a:ea typeface="Roboto Condensed" charset="0"/>
          <a:cs typeface="Roboto Condensed" charset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34" Type="http://schemas.openxmlformats.org/officeDocument/2006/relationships/image" Target="../media/image8.png"/><Relationship Id="rId3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29" Type="http://schemas.openxmlformats.org/officeDocument/2006/relationships/image" Target="../media/image900.svg"/><Relationship Id="rId1" Type="http://schemas.openxmlformats.org/officeDocument/2006/relationships/slideLayout" Target="../slideLayouts/slideLayout42.xml"/><Relationship Id="rId6" Type="http://schemas.microsoft.com/office/2007/relationships/hdphoto" Target="../media/hdphoto1.wdp"/><Relationship Id="rId32" Type="http://schemas.openxmlformats.org/officeDocument/2006/relationships/image" Target="../media/image6.png"/><Relationship Id="rId5" Type="http://schemas.openxmlformats.org/officeDocument/2006/relationships/image" Target="../media/image2.png"/><Relationship Id="rId28" Type="http://schemas.openxmlformats.org/officeDocument/2006/relationships/image" Target="../media/image3.png"/><Relationship Id="rId31" Type="http://schemas.openxmlformats.org/officeDocument/2006/relationships/image" Target="../media/image5.png"/><Relationship Id="rId4" Type="http://schemas.openxmlformats.org/officeDocument/2006/relationships/chart" Target="../charts/chart2.xml"/><Relationship Id="rId27" Type="http://schemas.openxmlformats.org/officeDocument/2006/relationships/image" Target="../media/image960.svg"/><Relationship Id="rId30" Type="http://schemas.openxmlformats.org/officeDocument/2006/relationships/image" Target="../media/image4.png"/><Relationship Id="rId35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2"/>
          <p:cNvSpPr>
            <a:extLst>
              <a:ext uri="smNativeData">
                <pr:smNativeData xmlns:pr="smNativeData" xmlns:p14="http://schemas.microsoft.com/office/powerpoint/2010/main" xmlns="" val="SMDATA_13_1taAYhMAAAAlAAAAZAAAAA0AAAAAkAAAAEgAAACQAAAASAAAAAAAAAABAAAAAAAAAAEAAABQAAAAAAAAAAAA4D8AAAAAAADgPwAAAAAAAOA/AAAAAAAA4D8AAAAAAADgPwAAAAAAAOA/AAAAAAAA4D8AAAAAAADgPwAAAAAAAOA/AAAAAAAA4D8CAAAAjAAAAAEAAAAAAAAAAHDAAP///wgl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cMAA////AQAAAAAAAAAAAAAAAAAAAAAAAAAAAAAAAAAAAAAAAAAAJiYmAn9/fwD///8DzMzMAMDA/wB/f38AAAAAAAAAAAAAAAAAAAAAAAAAAAAhAAAAGAAAABQAAAAAAAAAdgsAADU4AACHFAAAECAAACYAAAAIAAAA//////////8="/>
              </a:ext>
            </a:extLst>
          </p:cNvSpPr>
          <p:nvPr/>
        </p:nvSpPr>
        <p:spPr>
          <a:xfrm>
            <a:off x="0" y="1863090"/>
            <a:ext cx="9137015" cy="1473835"/>
          </a:xfrm>
          <a:prstGeom prst="rect">
            <a:avLst/>
          </a:prstGeom>
          <a:solidFill>
            <a:srgbClr val="0070C0">
              <a:alpha val="63000"/>
            </a:srgbClr>
          </a:solidFill>
          <a:ln>
            <a:noFill/>
          </a:ln>
          <a:effectLst/>
        </p:spPr>
        <p:txBody>
          <a:bodyPr vert="horz" wrap="none" lIns="91440" tIns="45720" rIns="91440" bIns="45720" numCol="1" spcCol="215900" anchor="ctr"/>
          <a:lstStyle>
            <a:lvl1pPr>
              <a:defRPr lang="en-US">
                <a:solidFill>
                  <a:schemeClr val="tx1"/>
                </a:solidFill>
                <a:latin typeface="Arial" pitchFamily="2" charset="-52"/>
                <a:ea typeface="Roboto Condensed" charset="0"/>
                <a:cs typeface="Roboto Condensed" charset="0"/>
              </a:defRPr>
            </a:lvl1pPr>
            <a:lvl2pPr marL="742950" indent="-285750">
              <a:defRPr lang="en-US">
                <a:solidFill>
                  <a:schemeClr val="tx1"/>
                </a:solidFill>
                <a:latin typeface="Arial" pitchFamily="2" charset="-52"/>
                <a:ea typeface="Roboto Condensed" charset="0"/>
                <a:cs typeface="Roboto Condensed" charset="0"/>
              </a:defRPr>
            </a:lvl2pPr>
            <a:lvl3pPr marL="1143000" indent="-228600">
              <a:defRPr lang="en-US">
                <a:solidFill>
                  <a:schemeClr val="tx1"/>
                </a:solidFill>
                <a:latin typeface="Arial" pitchFamily="2" charset="-52"/>
                <a:ea typeface="Roboto Condensed" charset="0"/>
                <a:cs typeface="Roboto Condensed" charset="0"/>
              </a:defRPr>
            </a:lvl3pPr>
            <a:lvl4pPr marL="1600200" indent="-228600">
              <a:defRPr lang="en-US">
                <a:solidFill>
                  <a:schemeClr val="tx1"/>
                </a:solidFill>
                <a:latin typeface="Arial" pitchFamily="2" charset="-52"/>
                <a:ea typeface="Roboto Condensed" charset="0"/>
                <a:cs typeface="Roboto Condensed" charset="0"/>
              </a:defRPr>
            </a:lvl4pPr>
            <a:lvl5pPr marL="2057400" indent="-228600">
              <a:defRPr lang="en-US">
                <a:solidFill>
                  <a:schemeClr val="tx1"/>
                </a:solidFill>
                <a:latin typeface="Arial" pitchFamily="2" charset="-52"/>
                <a:ea typeface="Roboto Condensed" charset="0"/>
                <a:cs typeface="Roboto Condensed" charset="0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lang="en-US">
                <a:solidFill>
                  <a:schemeClr val="tx1"/>
                </a:solidFill>
                <a:latin typeface="Arial" pitchFamily="2" charset="-52"/>
                <a:ea typeface="Roboto Condensed" charset="0"/>
                <a:cs typeface="Roboto Condensed" charset="0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lang="en-US">
                <a:solidFill>
                  <a:schemeClr val="tx1"/>
                </a:solidFill>
                <a:latin typeface="Arial" pitchFamily="2" charset="-52"/>
                <a:ea typeface="Roboto Condensed" charset="0"/>
                <a:cs typeface="Roboto Condensed" charset="0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lang="en-US">
                <a:solidFill>
                  <a:schemeClr val="tx1"/>
                </a:solidFill>
                <a:latin typeface="Arial" pitchFamily="2" charset="-52"/>
                <a:ea typeface="Roboto Condensed" charset="0"/>
                <a:cs typeface="Roboto Condensed" charset="0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lang="en-US">
                <a:solidFill>
                  <a:schemeClr val="tx1"/>
                </a:solidFill>
                <a:latin typeface="Arial" pitchFamily="2" charset="-52"/>
                <a:ea typeface="Roboto Condensed" charset="0"/>
                <a:cs typeface="Roboto Condensed" charset="0"/>
              </a:defRPr>
            </a:lvl9pPr>
          </a:lstStyle>
          <a:p>
            <a:pPr algn="ctr">
              <a:defRPr lang="en-US"/>
            </a:pPr>
            <a:r>
              <a:rPr lang="ru-RU" sz="2500" b="1" dirty="0">
                <a:solidFill>
                  <a:srgbClr val="FFFFFF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  <a:latin typeface="Roboto Condensed" charset="0"/>
                <a:ea typeface="Roboto Condensed" charset="0"/>
                <a:cs typeface="Roboto Condensed" charset="0"/>
              </a:rPr>
              <a:t>О РАЗВИТИИ ЖИВОТНОВОДСТВА</a:t>
            </a:r>
          </a:p>
        </p:txBody>
      </p:sp>
      <p:sp>
        <p:nvSpPr>
          <p:cNvPr id="3" name="Прямоугольник 1"/>
          <p:cNvSpPr>
            <a:extLst>
              <a:ext uri="smNativeData">
                <pr:smNativeData xmlns:pr="smNativeData" xmlns:p14="http://schemas.microsoft.com/office/powerpoint/2010/main" xmlns="" val="SMDATA_13_1taAYhMAAAAlAAAAZAAAAE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////AQAAAAAAAAAAAAAAAAAAAAAAAAAAAAAAAAAAAAAAAAAAAAAAAH9/fwD///8DzMzMAMDA/wB/f38AAAAAAAAAAAAAAAAAAAAAAAAAAAAhAAAAGAAAABQAAAAVFwAAax0AAEghAAAfHwAAECAAACYAAAAIAAAA//////////8="/>
              </a:ext>
            </a:extLst>
          </p:cNvSpPr>
          <p:nvPr/>
        </p:nvSpPr>
        <p:spPr>
          <a:xfrm>
            <a:off x="3752215" y="4782185"/>
            <a:ext cx="1657985" cy="2768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spcCol="215900" anchor="t"/>
          <a:lstStyle/>
          <a:p>
            <a:pPr algn="ctr">
              <a:defRPr lang="en-US"/>
            </a:pPr>
            <a:r>
              <a:rPr lang="ru-RU" sz="1200" dirty="0"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</a:rPr>
              <a:t>г. </a:t>
            </a:r>
            <a:r>
              <a:rPr lang="ru-RU" sz="1200" dirty="0" err="1"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</a:rPr>
              <a:t>Нур</a:t>
            </a:r>
            <a:r>
              <a:rPr lang="ru-RU" sz="1200" dirty="0"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</a:rPr>
              <a:t>-Султан, 2022 год</a:t>
            </a:r>
          </a:p>
        </p:txBody>
      </p:sp>
      <p:sp>
        <p:nvSpPr>
          <p:cNvPr id="4" name="TextBox 22"/>
          <p:cNvSpPr>
            <a:extLst>
              <a:ext uri="smNativeData">
                <pr:smNativeData xmlns:pr="smNativeData" xmlns:p14="http://schemas.microsoft.com/office/powerpoint/2010/main" xmlns="" val="SMDATA_13_1taAYhMAAAAlAAAAZAAAAE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////AQAAAAAAAAAAAAAAAAAAAAAAAAAAAAAAAAAAAAAAAAAAAAAAAH9/fwD///8DzMzMAMDA/wB/f38AAAAAAAAAAAAAAAAAAAAAAAAAAAAhAAAAGAAAABQAAAAXAQAAAQgAAHc3AACnCgAAECAAACYAAAAIAAAA//////////8="/>
              </a:ext>
            </a:extLst>
          </p:cNvSpPr>
          <p:nvPr/>
        </p:nvSpPr>
        <p:spPr>
          <a:xfrm>
            <a:off x="177165" y="1301115"/>
            <a:ext cx="8839200" cy="43053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>
            <a:lvl1pPr algn="ctr">
              <a:defRPr lang="en-US" sz="1800" b="1">
                <a:solidFill>
                  <a:srgbClr val="00518E"/>
                </a:solidFill>
              </a:defRPr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r>
              <a:rPr lang="ru-RU" sz="1100"/>
              <a:t>МИНИСТЕРСТВО СЕЛЬСКОГО ХОЗЯЙСТВА </a:t>
            </a:r>
          </a:p>
          <a:p>
            <a:pPr>
              <a:defRPr lang="en-US"/>
            </a:pPr>
            <a:r>
              <a:rPr lang="ru-RU" sz="1100"/>
              <a:t>РЕСПУБЛИКИ КАЗАХСТАН</a:t>
            </a:r>
          </a:p>
        </p:txBody>
      </p:sp>
      <p:pic>
        <p:nvPicPr>
          <p:cNvPr id="5" name="Picture 8" descr="ГОСУДАРСТВЕННЫЙ ГЕРБ РК"/>
          <p:cNvPicPr>
            <a:picLocks noChangeAspect="1"/>
            <a:extLst>
              <a:ext uri="smNativeData">
                <pr:smNativeData xmlns:pr="smNativeData" xmlns:p14="http://schemas.microsoft.com/office/powerpoint/2010/main" xmlns="" val="SMDATA_15_1taAY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AH1rBf///wEAAAAAAAAAAAAAAAAAAAAAAAAAAAAAAAAAAAAAAAAAACYmJgJ/f38A////A8zMzADAwP8Af39/AAAAAAAAAAAAAAAAAP///wAAAAAAIQAAABgAAAAUAAAAJxcAAEgBAABnIQAAbgcAABAAAAAmAAAACAAAAP//////////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3763645" y="208280"/>
            <a:ext cx="1666240" cy="99949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6" name="Прямоугольник 2"/>
          <p:cNvSpPr>
            <a:extLst>
              <a:ext uri="smNativeData">
                <pr:smNativeData xmlns:pr="smNativeData" xmlns:p14="http://schemas.microsoft.com/office/powerpoint/2010/main" xmlns="" val="SMDATA_13_1taAYhMAAAAlAAAAZAAAAA0AAAAAkAAAAEgAAACQAAAASAAAAAAAAAABAAAAAAAAAAEAAABQAAAAAAAAAAAA4D8AAAAAAADgPwAAAAAAAOA/AAAAAAAA4D8AAAAAAADgPwAAAAAAAOA/AAAAAAAA4D8AAAAAAADgPwAAAAAAAOA/AAAAAAAA4D8CAAAAjAAAAAEAAAAAAAAA////AP///wgAAAAAAAAAAAAAAAAAAAAAAAAAAAAAAAAAAAAAZAAAAAEAAABAAAAAAAAAAAAAAAAAAAAAAAAAAAAAAAAAAAAAAAAAAAAAAAAAAAAAAAAAAAAAAAAAAAAAAAAAAAAAAAAAAAAAAAAAAAAAAAAAAAAAAAAAAAAAAAAAAAAAFAAAADwAAAABAAAAAAAAAP///wgo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////AQAAAAAAAAAAAAAAAAAAAAAAAAAAAAAAAAAAAAAAAAAA////AX9/fwD///8DzMzMAMDA/wB/f38AAAAAAAAAAAAAAAAAAAAAAAAAAAAhAAAAGAAAABQAAACRNAAAlRsAAA44AABVHwAAECAAACYAAAAIAAAA//////////8="/>
              </a:ext>
            </a:extLst>
          </p:cNvSpPr>
          <p:nvPr/>
        </p:nvSpPr>
        <p:spPr>
          <a:xfrm>
            <a:off x="8545195" y="4483735"/>
            <a:ext cx="567055" cy="60960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chemeClr val="bg1"/>
            </a:solidFill>
            <a:prstDash val="solid"/>
            <a:headEnd type="none"/>
            <a:tailEnd type="none"/>
          </a:ln>
          <a:effectLst/>
        </p:spPr>
        <p:txBody>
          <a:bodyPr vert="horz" wrap="none" lIns="91440" tIns="45720" rIns="91440" bIns="45720" numCol="1" spcCol="215900" anchor="ctr"/>
          <a:lstStyle/>
          <a:p>
            <a:pPr algn="ctr">
              <a:defRPr lang="en-US">
                <a:solidFill>
                  <a:srgbClr val="262626"/>
                </a:solidFill>
              </a:defRPr>
            </a:pPr>
            <a:endParaRPr lang="ru-RU" sz="1200" b="1">
              <a:solidFill>
                <a:srgbClr val="5B5B5B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800">
        <p:push dir="u"/>
        <p:extLst>
          <p:ext uri="smNativeData">
            <pr:smNativeData xmlns:pr="smNativeData" xmlns="" val="1taAYgAAAAAIBwAAAAAAABQAAAABAAAAAAAAAAAAAAAAAAAAAQAAAAAAAAAAAAAAAAAAAAAAAAAAAAAA"/>
          </p:ext>
        </p:extLst>
      </p:transition>
    </mc:Choice>
    <mc:Fallback xmlns="">
      <p:transition spd="slow">
        <p:push dir="u"/>
        <p:extLst>
          <p:ext uri="smNativeData">
            <pr:smNativeData xmlns:pr="smNativeData" xmlns:p14="http://schemas.microsoft.com/office/powerpoint/2010/main" xmlns="" val="1taAYgAAAAAIBwAAAAAAABQAAAABAAAAAAAAAAAAAAAAAAAAAQAAAAAAAAAAAAAAAAAAAAAAAAAAAAAA"/>
          </p:ext>
        </p:extLst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7068188"/>
              </p:ext>
            </p:extLst>
          </p:nvPr>
        </p:nvGraphicFramePr>
        <p:xfrm>
          <a:off x="228600" y="209550"/>
          <a:ext cx="8686800" cy="2251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418320844"/>
              </p:ext>
            </p:extLst>
          </p:nvPr>
        </p:nvGraphicFramePr>
        <p:xfrm>
          <a:off x="250079" y="3342994"/>
          <a:ext cx="8665321" cy="1800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908494" y="1663424"/>
            <a:ext cx="656343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822829"/>
            <a:r>
              <a:rPr lang="ru-RU" sz="1000" b="1" dirty="0">
                <a:solidFill>
                  <a:srgbClr val="00CC00"/>
                </a:solidFill>
                <a:latin typeface="Roboto Condensed" panose="020B0604020202020204" charset="0"/>
                <a:ea typeface="Roboto Condensed" panose="020B0604020202020204" charset="0"/>
                <a:cs typeface="Tahoma" panose="020B0604030504040204" pitchFamily="34" charset="0"/>
              </a:rPr>
              <a:t>+5,3%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3275" y="1040387"/>
            <a:ext cx="6230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22829"/>
            <a:r>
              <a:rPr lang="ru-RU" sz="1000" b="1" dirty="0" smtClean="0">
                <a:solidFill>
                  <a:prstClr val="black"/>
                </a:solidFill>
                <a:latin typeface="Roboto Condensed" panose="020B0604020202020204" charset="0"/>
                <a:ea typeface="Roboto Condensed" panose="020B0604020202020204" charset="0"/>
              </a:rPr>
              <a:t>1 168</a:t>
            </a:r>
            <a:endParaRPr lang="ru-RU" sz="1000" b="1" dirty="0">
              <a:solidFill>
                <a:prstClr val="black"/>
              </a:solidFill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21950" y="961529"/>
            <a:ext cx="6230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22829"/>
            <a:r>
              <a:rPr lang="ru-RU" sz="1000" b="1" dirty="0" smtClean="0">
                <a:solidFill>
                  <a:srgbClr val="08480A"/>
                </a:solidFill>
                <a:latin typeface="Roboto Condensed" panose="020B0604020202020204" charset="0"/>
                <a:ea typeface="Roboto Condensed" panose="020B0604020202020204" charset="0"/>
              </a:rPr>
              <a:t>1 231</a:t>
            </a:r>
            <a:endParaRPr lang="ru-RU" sz="1000" b="1" dirty="0">
              <a:solidFill>
                <a:srgbClr val="08480A"/>
              </a:solidFill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361662" y="1040387"/>
            <a:ext cx="6230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22829"/>
            <a:r>
              <a:rPr lang="ru-RU" sz="1000" b="1" dirty="0" smtClean="0">
                <a:solidFill>
                  <a:prstClr val="black"/>
                </a:solidFill>
                <a:latin typeface="Roboto Condensed" panose="020B0604020202020204" charset="0"/>
                <a:ea typeface="Roboto Condensed" panose="020B0604020202020204" charset="0"/>
              </a:rPr>
              <a:t>5 047</a:t>
            </a:r>
            <a:endParaRPr lang="ru-RU" sz="1000" b="1" dirty="0">
              <a:solidFill>
                <a:prstClr val="black"/>
              </a:solidFill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73626" y="1427657"/>
            <a:ext cx="6230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22829"/>
            <a:r>
              <a:rPr lang="ru-RU" sz="1000" b="1" dirty="0" smtClean="0">
                <a:solidFill>
                  <a:prstClr val="black"/>
                </a:solidFill>
                <a:latin typeface="Roboto Condensed" panose="020B0604020202020204" charset="0"/>
                <a:ea typeface="Roboto Condensed" panose="020B0604020202020204" charset="0"/>
              </a:rPr>
              <a:t>236</a:t>
            </a:r>
            <a:endParaRPr lang="ru-RU" sz="1000" b="1" dirty="0">
              <a:solidFill>
                <a:prstClr val="black"/>
              </a:solidFill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704191" y="1353145"/>
            <a:ext cx="6230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22829"/>
            <a:r>
              <a:rPr lang="ru-RU" sz="1000" b="1" dirty="0" smtClean="0">
                <a:solidFill>
                  <a:srgbClr val="08480A"/>
                </a:solidFill>
                <a:latin typeface="Roboto Condensed" panose="020B0604020202020204" charset="0"/>
                <a:ea typeface="Roboto Condensed" panose="020B0604020202020204" charset="0"/>
              </a:rPr>
              <a:t>272</a:t>
            </a:r>
            <a:endParaRPr lang="ru-RU" sz="1000" b="1" dirty="0">
              <a:solidFill>
                <a:srgbClr val="08480A"/>
              </a:solidFill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075967" y="1069935"/>
            <a:ext cx="6230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22829"/>
            <a:r>
              <a:rPr lang="ru-RU" sz="1000" b="1" dirty="0" smtClean="0">
                <a:solidFill>
                  <a:prstClr val="black"/>
                </a:solidFill>
                <a:latin typeface="Roboto Condensed" panose="020B0604020202020204" charset="0"/>
                <a:ea typeface="Roboto Condensed" panose="020B0604020202020204" charset="0"/>
              </a:rPr>
              <a:t>4 814</a:t>
            </a:r>
            <a:endParaRPr lang="ru-RU" sz="1000" b="1" dirty="0">
              <a:solidFill>
                <a:prstClr val="black"/>
              </a:solidFill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619999" y="1228300"/>
            <a:ext cx="8413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22829"/>
            <a:r>
              <a:rPr lang="ru-RU" sz="1000" b="1" dirty="0">
                <a:solidFill>
                  <a:srgbClr val="FF0000"/>
                </a:solidFill>
                <a:latin typeface="Roboto Condensed" panose="020B0604020202020204" charset="0"/>
                <a:ea typeface="Roboto Condensed" panose="020B0604020202020204" charset="0"/>
                <a:cs typeface="Tahoma" panose="020B0604030504040204" pitchFamily="34" charset="0"/>
              </a:rPr>
              <a:t>-5,3%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923062" y="1670611"/>
            <a:ext cx="8413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22829"/>
            <a:r>
              <a:rPr lang="ru-RU" sz="1000" b="1" dirty="0">
                <a:solidFill>
                  <a:srgbClr val="00CC00"/>
                </a:solidFill>
                <a:latin typeface="Roboto Condensed" panose="020B0604020202020204" charset="0"/>
                <a:ea typeface="Roboto Condensed" panose="020B0604020202020204" charset="0"/>
                <a:cs typeface="Tahoma" panose="020B0604030504040204" pitchFamily="34" charset="0"/>
              </a:rPr>
              <a:t>+3,2%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2920" y="57150"/>
            <a:ext cx="8458200" cy="34565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spcBef>
                <a:spcPct val="0"/>
              </a:spcBef>
              <a:buNone/>
              <a:defRPr sz="20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>
                <a:latin typeface="Roboto Condensed" panose="020B0604020202020204" charset="0"/>
                <a:ea typeface="Roboto Condensed" panose="020B0604020202020204" charset="0"/>
              </a:rPr>
              <a:t>ОБЪЕМ ПРОИЗВОДСТВА ПРОДУКЦИИ ЖИВОТНОВОДСТВА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222896" y="1719264"/>
            <a:ext cx="8413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22829"/>
            <a:r>
              <a:rPr lang="ru-RU" sz="1000" b="1" dirty="0">
                <a:solidFill>
                  <a:srgbClr val="00CC00"/>
                </a:solidFill>
                <a:latin typeface="Roboto Condensed" panose="020B0604020202020204" charset="0"/>
                <a:ea typeface="Roboto Condensed" panose="020B0604020202020204" charset="0"/>
                <a:cs typeface="Tahoma" panose="020B0604030504040204" pitchFamily="34" charset="0"/>
              </a:rPr>
              <a:t>+15,2%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71889" y="447815"/>
            <a:ext cx="662361" cy="2308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900" b="1" i="1"/>
            </a:lvl1pPr>
          </a:lstStyle>
          <a:p>
            <a:r>
              <a:rPr lang="ru-RU" dirty="0">
                <a:latin typeface="Roboto Condensed" panose="020B0604020202020204" charset="0"/>
                <a:ea typeface="Roboto Condensed" panose="020B0604020202020204" charset="0"/>
              </a:rPr>
              <a:t>тыс. тонн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50079" y="3028950"/>
            <a:ext cx="710451" cy="2308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900" b="1" i="1"/>
            </a:lvl1pPr>
          </a:lstStyle>
          <a:p>
            <a:r>
              <a:rPr lang="ru-RU" dirty="0">
                <a:latin typeface="Roboto Condensed" panose="020B0604020202020204" charset="0"/>
                <a:ea typeface="Roboto Condensed" panose="020B0604020202020204" charset="0"/>
              </a:rPr>
              <a:t>тыс. голов</a:t>
            </a: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="" xmlns:a16="http://schemas.microsoft.com/office/drawing/2014/main" id="{AADD5FFD-F56D-40CC-9202-671555F64CE1}"/>
              </a:ext>
            </a:extLst>
          </p:cNvPr>
          <p:cNvCxnSpPr>
            <a:cxnSpLocks/>
          </p:cNvCxnSpPr>
          <p:nvPr/>
        </p:nvCxnSpPr>
        <p:spPr>
          <a:xfrm>
            <a:off x="0" y="394605"/>
            <a:ext cx="914400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3C8A5B7E-C2F4-4F85-91D1-0AFF90CD24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 flipH="1">
            <a:off x="2810771" y="591099"/>
            <a:ext cx="324000" cy="324000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57AB68D2-3678-4AE0-8827-1256D389E7C4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6118271" y="534768"/>
            <a:ext cx="324000" cy="32400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083" y="538842"/>
            <a:ext cx="324000" cy="3240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="" xmlns:a16="http://schemas.microsoft.com/office/drawing/2014/main" id="{3C8A5B7E-C2F4-4F85-91D1-0AFF90CD24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 flipH="1">
            <a:off x="988164" y="590319"/>
            <a:ext cx="324000" cy="324000"/>
          </a:xfrm>
          <a:prstGeom prst="rect">
            <a:avLst/>
          </a:prstGeom>
        </p:spPr>
      </p:pic>
      <p:cxnSp>
        <p:nvCxnSpPr>
          <p:cNvPr id="43" name="Прямая соединительная линия 42">
            <a:extLst>
              <a:ext uri="{FF2B5EF4-FFF2-40B4-BE49-F238E27FC236}">
                <a16:creationId xmlns="" xmlns:a16="http://schemas.microsoft.com/office/drawing/2014/main" id="{AADD5FFD-F56D-40CC-9202-671555F64CE1}"/>
              </a:ext>
            </a:extLst>
          </p:cNvPr>
          <p:cNvCxnSpPr>
            <a:cxnSpLocks/>
          </p:cNvCxnSpPr>
          <p:nvPr/>
        </p:nvCxnSpPr>
        <p:spPr>
          <a:xfrm>
            <a:off x="582861" y="897963"/>
            <a:ext cx="1178124" cy="0"/>
          </a:xfrm>
          <a:prstGeom prst="line">
            <a:avLst/>
          </a:prstGeom>
          <a:ln w="12700">
            <a:solidFill>
              <a:srgbClr val="0051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>
            <a:extLst>
              <a:ext uri="{FF2B5EF4-FFF2-40B4-BE49-F238E27FC236}">
                <a16:creationId xmlns="" xmlns:a16="http://schemas.microsoft.com/office/drawing/2014/main" id="{AADD5FFD-F56D-40CC-9202-671555F64CE1}"/>
              </a:ext>
            </a:extLst>
          </p:cNvPr>
          <p:cNvCxnSpPr>
            <a:cxnSpLocks/>
          </p:cNvCxnSpPr>
          <p:nvPr/>
        </p:nvCxnSpPr>
        <p:spPr>
          <a:xfrm>
            <a:off x="2362200" y="902463"/>
            <a:ext cx="1178124" cy="0"/>
          </a:xfrm>
          <a:prstGeom prst="line">
            <a:avLst/>
          </a:prstGeom>
          <a:ln w="12700">
            <a:solidFill>
              <a:srgbClr val="0051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>
            <a:extLst>
              <a:ext uri="{FF2B5EF4-FFF2-40B4-BE49-F238E27FC236}">
                <a16:creationId xmlns="" xmlns:a16="http://schemas.microsoft.com/office/drawing/2014/main" id="{AADD5FFD-F56D-40CC-9202-671555F64CE1}"/>
              </a:ext>
            </a:extLst>
          </p:cNvPr>
          <p:cNvCxnSpPr>
            <a:cxnSpLocks/>
          </p:cNvCxnSpPr>
          <p:nvPr/>
        </p:nvCxnSpPr>
        <p:spPr>
          <a:xfrm>
            <a:off x="4003476" y="902463"/>
            <a:ext cx="1178124" cy="0"/>
          </a:xfrm>
          <a:prstGeom prst="line">
            <a:avLst/>
          </a:prstGeom>
          <a:ln w="12700">
            <a:solidFill>
              <a:srgbClr val="0051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>
            <a:extLst>
              <a:ext uri="{FF2B5EF4-FFF2-40B4-BE49-F238E27FC236}">
                <a16:creationId xmlns="" xmlns:a16="http://schemas.microsoft.com/office/drawing/2014/main" id="{AADD5FFD-F56D-40CC-9202-671555F64CE1}"/>
              </a:ext>
            </a:extLst>
          </p:cNvPr>
          <p:cNvCxnSpPr>
            <a:cxnSpLocks/>
          </p:cNvCxnSpPr>
          <p:nvPr/>
        </p:nvCxnSpPr>
        <p:spPr>
          <a:xfrm>
            <a:off x="5723164" y="902463"/>
            <a:ext cx="1178124" cy="0"/>
          </a:xfrm>
          <a:prstGeom prst="line">
            <a:avLst/>
          </a:prstGeom>
          <a:ln w="12700">
            <a:solidFill>
              <a:srgbClr val="0051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>
            <a:extLst>
              <a:ext uri="{FF2B5EF4-FFF2-40B4-BE49-F238E27FC236}">
                <a16:creationId xmlns="" xmlns:a16="http://schemas.microsoft.com/office/drawing/2014/main" id="{AADD5FFD-F56D-40CC-9202-671555F64CE1}"/>
              </a:ext>
            </a:extLst>
          </p:cNvPr>
          <p:cNvCxnSpPr>
            <a:cxnSpLocks/>
          </p:cNvCxnSpPr>
          <p:nvPr/>
        </p:nvCxnSpPr>
        <p:spPr>
          <a:xfrm>
            <a:off x="7432476" y="902463"/>
            <a:ext cx="1178124" cy="0"/>
          </a:xfrm>
          <a:prstGeom prst="line">
            <a:avLst/>
          </a:prstGeom>
          <a:ln w="12700">
            <a:solidFill>
              <a:srgbClr val="0051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618" y="567346"/>
            <a:ext cx="330617" cy="330617"/>
          </a:xfrm>
          <a:prstGeom prst="rect">
            <a:avLst/>
          </a:prstGeom>
        </p:spPr>
      </p:pic>
      <p:sp>
        <p:nvSpPr>
          <p:cNvPr id="50" name="Стрелка вниз 41">
            <a:extLst>
              <a:ext uri="{FF2B5EF4-FFF2-40B4-BE49-F238E27FC236}">
                <a16:creationId xmlns:a16="http://schemas.microsoft.com/office/drawing/2014/main" xmlns="" id="{530B290D-413F-4EFB-92E1-FD8920042F5F}"/>
              </a:ext>
            </a:extLst>
          </p:cNvPr>
          <p:cNvSpPr/>
          <p:nvPr/>
        </p:nvSpPr>
        <p:spPr>
          <a:xfrm rot="10800000">
            <a:off x="1056931" y="1207751"/>
            <a:ext cx="179735" cy="476390"/>
          </a:xfrm>
          <a:prstGeom prst="downArrow">
            <a:avLst>
              <a:gd name="adj1" fmla="val 41964"/>
              <a:gd name="adj2" fmla="val 59375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82292" tIns="41146" rIns="82292" bIns="41146" rtlCol="0" anchor="ctr"/>
          <a:lstStyle/>
          <a:p>
            <a:pPr algn="ctr" defTabSz="822960"/>
            <a:endParaRPr lang="ru-RU" sz="2160">
              <a:solidFill>
                <a:srgbClr val="31A050"/>
              </a:solidFill>
            </a:endParaRPr>
          </a:p>
        </p:txBody>
      </p:sp>
      <p:sp>
        <p:nvSpPr>
          <p:cNvPr id="51" name="Стрелка вниз 41">
            <a:extLst>
              <a:ext uri="{FF2B5EF4-FFF2-40B4-BE49-F238E27FC236}">
                <a16:creationId xmlns:a16="http://schemas.microsoft.com/office/drawing/2014/main" xmlns="" id="{530B290D-413F-4EFB-92E1-FD8920042F5F}"/>
              </a:ext>
            </a:extLst>
          </p:cNvPr>
          <p:cNvSpPr/>
          <p:nvPr/>
        </p:nvSpPr>
        <p:spPr>
          <a:xfrm rot="10800000">
            <a:off x="2793036" y="1207751"/>
            <a:ext cx="179735" cy="476390"/>
          </a:xfrm>
          <a:prstGeom prst="downArrow">
            <a:avLst>
              <a:gd name="adj1" fmla="val 41964"/>
              <a:gd name="adj2" fmla="val 59375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82292" tIns="41146" rIns="82292" bIns="41146" rtlCol="0" anchor="ctr"/>
          <a:lstStyle/>
          <a:p>
            <a:pPr algn="ctr" defTabSz="822960"/>
            <a:endParaRPr lang="ru-RU" sz="2160">
              <a:solidFill>
                <a:srgbClr val="31A050"/>
              </a:solidFill>
            </a:endParaRPr>
          </a:p>
        </p:txBody>
      </p:sp>
      <p:sp>
        <p:nvSpPr>
          <p:cNvPr id="53" name="Стрелка вниз 41">
            <a:extLst>
              <a:ext uri="{FF2B5EF4-FFF2-40B4-BE49-F238E27FC236}">
                <a16:creationId xmlns:a16="http://schemas.microsoft.com/office/drawing/2014/main" xmlns="" id="{530B290D-413F-4EFB-92E1-FD8920042F5F}"/>
              </a:ext>
            </a:extLst>
          </p:cNvPr>
          <p:cNvSpPr/>
          <p:nvPr/>
        </p:nvSpPr>
        <p:spPr>
          <a:xfrm rot="10800000">
            <a:off x="4529140" y="1238060"/>
            <a:ext cx="179735" cy="476390"/>
          </a:xfrm>
          <a:prstGeom prst="downArrow">
            <a:avLst>
              <a:gd name="adj1" fmla="val 41964"/>
              <a:gd name="adj2" fmla="val 59375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82292" tIns="41146" rIns="82292" bIns="41146" rtlCol="0" anchor="ctr"/>
          <a:lstStyle/>
          <a:p>
            <a:pPr algn="ctr" defTabSz="822960"/>
            <a:endParaRPr lang="ru-RU" sz="2160">
              <a:solidFill>
                <a:srgbClr val="31A050"/>
              </a:solidFill>
            </a:endParaRPr>
          </a:p>
        </p:txBody>
      </p:sp>
      <p:sp>
        <p:nvSpPr>
          <p:cNvPr id="54" name="Стрелка вниз 41">
            <a:extLst>
              <a:ext uri="{FF2B5EF4-FFF2-40B4-BE49-F238E27FC236}">
                <a16:creationId xmlns:a16="http://schemas.microsoft.com/office/drawing/2014/main" xmlns="" id="{530B290D-413F-4EFB-92E1-FD8920042F5F}"/>
              </a:ext>
            </a:extLst>
          </p:cNvPr>
          <p:cNvSpPr/>
          <p:nvPr/>
        </p:nvSpPr>
        <p:spPr>
          <a:xfrm rot="10800000">
            <a:off x="6262352" y="1194221"/>
            <a:ext cx="179735" cy="476390"/>
          </a:xfrm>
          <a:prstGeom prst="downArrow">
            <a:avLst>
              <a:gd name="adj1" fmla="val 41964"/>
              <a:gd name="adj2" fmla="val 59375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82292" tIns="41146" rIns="82292" bIns="41146" rtlCol="0" anchor="ctr"/>
          <a:lstStyle/>
          <a:p>
            <a:pPr algn="ctr" defTabSz="822960"/>
            <a:endParaRPr lang="ru-RU" sz="2160">
              <a:solidFill>
                <a:srgbClr val="31A050"/>
              </a:solidFill>
            </a:endParaRPr>
          </a:p>
        </p:txBody>
      </p:sp>
      <p:sp>
        <p:nvSpPr>
          <p:cNvPr id="55" name="Стрелка вниз 41">
            <a:extLst>
              <a:ext uri="{FF2B5EF4-FFF2-40B4-BE49-F238E27FC236}">
                <a16:creationId xmlns:a16="http://schemas.microsoft.com/office/drawing/2014/main" xmlns="" id="{530B290D-413F-4EFB-92E1-FD8920042F5F}"/>
              </a:ext>
            </a:extLst>
          </p:cNvPr>
          <p:cNvSpPr/>
          <p:nvPr/>
        </p:nvSpPr>
        <p:spPr>
          <a:xfrm>
            <a:off x="7959438" y="1438534"/>
            <a:ext cx="198326" cy="447416"/>
          </a:xfrm>
          <a:prstGeom prst="downArrow">
            <a:avLst>
              <a:gd name="adj1" fmla="val 41964"/>
              <a:gd name="adj2" fmla="val 59375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82292" tIns="41146" rIns="82292" bIns="41146" rtlCol="0" anchor="ctr"/>
          <a:lstStyle/>
          <a:p>
            <a:pPr algn="ctr" defTabSz="822960"/>
            <a:endParaRPr lang="ru-RU" sz="2160">
              <a:solidFill>
                <a:srgbClr val="31A05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950" y="3216699"/>
            <a:ext cx="371462" cy="3714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684" y="3215759"/>
            <a:ext cx="349280" cy="3492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990" y="3205850"/>
            <a:ext cx="408654" cy="408654"/>
          </a:xfrm>
          <a:prstGeom prst="rect">
            <a:avLst/>
          </a:prstGeom>
        </p:spPr>
      </p:pic>
      <p:sp>
        <p:nvSpPr>
          <p:cNvPr id="60" name="TextBox 59"/>
          <p:cNvSpPr txBox="1"/>
          <p:nvPr/>
        </p:nvSpPr>
        <p:spPr>
          <a:xfrm>
            <a:off x="300040" y="2664794"/>
            <a:ext cx="8458200" cy="34565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spcBef>
                <a:spcPct val="0"/>
              </a:spcBef>
              <a:buNone/>
              <a:defRPr sz="20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 smtClean="0">
                <a:latin typeface="Roboto Condensed" panose="020B0604020202020204" charset="0"/>
                <a:ea typeface="Roboto Condensed" panose="020B0604020202020204" charset="0"/>
              </a:rPr>
              <a:t>ПОГОЛОВЬЕ СКОТА И ПТИЦЫ</a:t>
            </a:r>
            <a:endParaRPr lang="ru-RU" dirty="0">
              <a:latin typeface="Roboto Condensed" panose="020B0604020202020204" charset="0"/>
              <a:ea typeface="Roboto Condensed" panose="020B0604020202020204" charset="0"/>
            </a:endParaRPr>
          </a:p>
        </p:txBody>
      </p:sp>
      <p:cxnSp>
        <p:nvCxnSpPr>
          <p:cNvPr id="61" name="Прямая соединительная линия 60">
            <a:extLst>
              <a:ext uri="{FF2B5EF4-FFF2-40B4-BE49-F238E27FC236}">
                <a16:creationId xmlns="" xmlns:a16="http://schemas.microsoft.com/office/drawing/2014/main" id="{AADD5FFD-F56D-40CC-9202-671555F64CE1}"/>
              </a:ext>
            </a:extLst>
          </p:cNvPr>
          <p:cNvCxnSpPr>
            <a:cxnSpLocks/>
          </p:cNvCxnSpPr>
          <p:nvPr/>
        </p:nvCxnSpPr>
        <p:spPr>
          <a:xfrm>
            <a:off x="834250" y="3619500"/>
            <a:ext cx="1178124" cy="0"/>
          </a:xfrm>
          <a:prstGeom prst="line">
            <a:avLst/>
          </a:prstGeom>
          <a:ln w="12700">
            <a:solidFill>
              <a:srgbClr val="0051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>
            <a:extLst>
              <a:ext uri="{FF2B5EF4-FFF2-40B4-BE49-F238E27FC236}">
                <a16:creationId xmlns="" xmlns:a16="http://schemas.microsoft.com/office/drawing/2014/main" id="{AADD5FFD-F56D-40CC-9202-671555F64CE1}"/>
              </a:ext>
            </a:extLst>
          </p:cNvPr>
          <p:cNvCxnSpPr>
            <a:cxnSpLocks/>
          </p:cNvCxnSpPr>
          <p:nvPr/>
        </p:nvCxnSpPr>
        <p:spPr>
          <a:xfrm>
            <a:off x="2860099" y="3619500"/>
            <a:ext cx="1178124" cy="0"/>
          </a:xfrm>
          <a:prstGeom prst="line">
            <a:avLst/>
          </a:prstGeom>
          <a:ln w="12700">
            <a:solidFill>
              <a:srgbClr val="0051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>
            <a:extLst>
              <a:ext uri="{FF2B5EF4-FFF2-40B4-BE49-F238E27FC236}">
                <a16:creationId xmlns="" xmlns:a16="http://schemas.microsoft.com/office/drawing/2014/main" id="{AADD5FFD-F56D-40CC-9202-671555F64CE1}"/>
              </a:ext>
            </a:extLst>
          </p:cNvPr>
          <p:cNvCxnSpPr>
            <a:cxnSpLocks/>
          </p:cNvCxnSpPr>
          <p:nvPr/>
        </p:nvCxnSpPr>
        <p:spPr>
          <a:xfrm>
            <a:off x="5015706" y="3619500"/>
            <a:ext cx="1178124" cy="0"/>
          </a:xfrm>
          <a:prstGeom prst="line">
            <a:avLst/>
          </a:prstGeom>
          <a:ln w="12700">
            <a:solidFill>
              <a:srgbClr val="0051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>
            <a:extLst>
              <a:ext uri="{FF2B5EF4-FFF2-40B4-BE49-F238E27FC236}">
                <a16:creationId xmlns="" xmlns:a16="http://schemas.microsoft.com/office/drawing/2014/main" id="{AADD5FFD-F56D-40CC-9202-671555F64CE1}"/>
              </a:ext>
            </a:extLst>
          </p:cNvPr>
          <p:cNvCxnSpPr>
            <a:cxnSpLocks/>
          </p:cNvCxnSpPr>
          <p:nvPr/>
        </p:nvCxnSpPr>
        <p:spPr>
          <a:xfrm>
            <a:off x="7206455" y="3619500"/>
            <a:ext cx="1178124" cy="0"/>
          </a:xfrm>
          <a:prstGeom prst="line">
            <a:avLst/>
          </a:prstGeom>
          <a:ln w="12700">
            <a:solidFill>
              <a:srgbClr val="0051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8542" y="3173225"/>
            <a:ext cx="416151" cy="416151"/>
          </a:xfrm>
          <a:prstGeom prst="rect">
            <a:avLst/>
          </a:prstGeom>
        </p:spPr>
      </p:pic>
      <p:cxnSp>
        <p:nvCxnSpPr>
          <p:cNvPr id="65" name="Прямая соединительная линия 64">
            <a:extLst>
              <a:ext uri="{FF2B5EF4-FFF2-40B4-BE49-F238E27FC236}">
                <a16:creationId xmlns="" xmlns:a16="http://schemas.microsoft.com/office/drawing/2014/main" id="{AADD5FFD-F56D-40CC-9202-671555F64CE1}"/>
              </a:ext>
            </a:extLst>
          </p:cNvPr>
          <p:cNvCxnSpPr>
            <a:cxnSpLocks/>
          </p:cNvCxnSpPr>
          <p:nvPr/>
        </p:nvCxnSpPr>
        <p:spPr>
          <a:xfrm>
            <a:off x="0" y="3013980"/>
            <a:ext cx="914400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8856618" y="4873125"/>
            <a:ext cx="233346" cy="18859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8880488" y="4880949"/>
            <a:ext cx="2551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1000" dirty="0" smtClean="0">
                <a:solidFill>
                  <a:srgbClr val="262626">
                    <a:lumMod val="90000"/>
                    <a:lumOff val="10000"/>
                  </a:srgbClr>
                </a:solidFill>
                <a:cs typeface="Tahoma" panose="020B0604030504040204" pitchFamily="34" charset="0"/>
              </a:rPr>
              <a:t>1</a:t>
            </a:r>
            <a:endParaRPr lang="ru-RU" sz="1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680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>
            <a:extLst>
              <a:ext uri="{FF2B5EF4-FFF2-40B4-BE49-F238E27FC236}">
                <a16:creationId xmlns="" xmlns:a16="http://schemas.microsoft.com/office/drawing/2014/main" id="{AADD5FFD-F56D-40CC-9202-671555F64CE1}"/>
              </a:ext>
            </a:extLst>
          </p:cNvPr>
          <p:cNvCxnSpPr>
            <a:cxnSpLocks/>
          </p:cNvCxnSpPr>
          <p:nvPr/>
        </p:nvCxnSpPr>
        <p:spPr>
          <a:xfrm>
            <a:off x="0" y="394605"/>
            <a:ext cx="914400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Заголовок 1"/>
          <p:cNvSpPr txBox="1">
            <a:spLocks/>
          </p:cNvSpPr>
          <p:nvPr/>
        </p:nvSpPr>
        <p:spPr>
          <a:xfrm>
            <a:off x="0" y="9525"/>
            <a:ext cx="8578850" cy="508937"/>
          </a:xfrm>
          <a:prstGeom prst="rect">
            <a:avLst/>
          </a:prstGeom>
        </p:spPr>
        <p:txBody>
          <a:bodyPr vert="horz" wrap="none" lIns="0" tIns="0" rIns="0" bIns="0" numCol="1" spcCol="215900" anchor="ctr">
            <a:prstTxWarp prst="textNoShape">
              <a:avLst/>
            </a:prstTxWarp>
            <a:normAutofit/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2800" b="1" i="0" u="none" strike="noStrike" kern="1" spc="0" baseline="0">
                <a:solidFill>
                  <a:srgbClr val="929292"/>
                </a:solidFill>
                <a:effectLst/>
                <a:latin typeface="Roboto Condensed" charset="0"/>
                <a:ea typeface="Roboto Medium" charset="0"/>
                <a:cs typeface="Roboto Medium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Roboto Condensed" charset="0"/>
                <a:ea typeface="Roboto Condensed" charset="0"/>
                <a:cs typeface="Roboto Condensed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Roboto Condensed" charset="0"/>
                <a:ea typeface="Roboto Condensed" charset="0"/>
                <a:cs typeface="Roboto Condensed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Roboto Condensed" charset="0"/>
                <a:ea typeface="Roboto Condensed" charset="0"/>
                <a:cs typeface="Roboto Condensed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Roboto Condensed" charset="0"/>
                <a:ea typeface="Roboto Condensed" charset="0"/>
                <a:cs typeface="Roboto Condensed" charset="0"/>
              </a:defRPr>
            </a:lvl5pPr>
            <a:lvl6pPr marL="22860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Roboto Condensed" charset="0"/>
                <a:ea typeface="Roboto Condensed" charset="0"/>
                <a:cs typeface="Roboto Condensed" charset="0"/>
              </a:defRPr>
            </a:lvl6pPr>
            <a:lvl7pPr marL="2743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Roboto Condensed" charset="0"/>
                <a:ea typeface="Roboto Condensed" charset="0"/>
                <a:cs typeface="Roboto Condensed" charset="0"/>
              </a:defRPr>
            </a:lvl7pPr>
            <a:lvl8pPr marL="3200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Roboto Condensed" charset="0"/>
                <a:ea typeface="Roboto Condensed" charset="0"/>
                <a:cs typeface="Roboto Condensed" charset="0"/>
              </a:defRPr>
            </a:lvl8pPr>
            <a:lvl9pPr marL="3657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Roboto Condensed" charset="0"/>
                <a:ea typeface="Roboto Condensed" charset="0"/>
                <a:cs typeface="Roboto Condensed" charset="0"/>
              </a:defRPr>
            </a:lvl9pPr>
          </a:lstStyle>
          <a:p>
            <a:pPr algn="l"/>
            <a: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 Condensed" charset="0"/>
                <a:cs typeface="Arial" panose="020B0604020202020204" pitchFamily="34" charset="0"/>
              </a:rPr>
              <a:t>Производство молока коровьего в </a:t>
            </a:r>
            <a:r>
              <a:rPr lang="ru-RU" sz="20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 Condensed" charset="0"/>
                <a:cs typeface="Arial" panose="020B0604020202020204" pitchFamily="34" charset="0"/>
              </a:rPr>
              <a:t>сельхозформированиях</a:t>
            </a:r>
            <a: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 Condensed" charset="0"/>
                <a:cs typeface="Arial" panose="020B0604020202020204" pitchFamily="34" charset="0"/>
              </a:rPr>
              <a:t> в 2021 году</a:t>
            </a:r>
            <a:endParaRPr lang="ru-RU" sz="2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Roboto Condensed" charset="0"/>
              <a:cs typeface="Arial" panose="020B0604020202020204" pitchFamily="34" charset="0"/>
            </a:endParaRPr>
          </a:p>
        </p:txBody>
      </p:sp>
      <p:graphicFrame>
        <p:nvGraphicFramePr>
          <p:cNvPr id="24" name="Диаграмма 23"/>
          <p:cNvGraphicFramePr/>
          <p:nvPr>
            <p:extLst>
              <p:ext uri="{D42A27DB-BD31-4B8C-83A1-F6EECF244321}">
                <p14:modId xmlns:p14="http://schemas.microsoft.com/office/powerpoint/2010/main" val="1296838403"/>
              </p:ext>
            </p:extLst>
          </p:nvPr>
        </p:nvGraphicFramePr>
        <p:xfrm>
          <a:off x="457200" y="666750"/>
          <a:ext cx="8534400" cy="431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" name="Прямоугольник 1"/>
          <p:cNvSpPr>
            <a:extLst>
              <a:ext uri="smNativeData">
                <pr:smNativeData xmlns:pr="smNativeData" xmlns:p14="http://schemas.microsoft.com/office/powerpoint/2010/main" xmlns="" val="SMDATA_13_1taAYhMAAAAlAAAAZAAAAE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////AQAAAAAAAAAAAAAAAAAAAAAAAAAAAAAAAAAAAAAAAAAAAAAAAH9/fwDn5uYDzMzMAMDA/wB/f38AAAAAAAAAAAAAAAAAAAAAAAAAAAAhAAAAGAAAABQAAADyAAAAvAIAALoHAACaCAAAECAAACYAAAAIAAAA//////////8="/>
              </a:ext>
            </a:extLst>
          </p:cNvSpPr>
          <p:nvPr/>
        </p:nvSpPr>
        <p:spPr>
          <a:xfrm>
            <a:off x="5486400" y="1428750"/>
            <a:ext cx="1102360" cy="4203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/>
            </a:pPr>
            <a:endParaRPr lang="ru-RU" sz="1600" b="1" dirty="0">
              <a:solidFill>
                <a:srgbClr val="339933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656580" y="1581150"/>
            <a:ext cx="762000" cy="381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NoShape">
              <a:avLst/>
            </a:prstTxWarp>
            <a:noAutofit/>
          </a:bodyPr>
          <a:lstStyle/>
          <a:p>
            <a:pPr algn="ctr"/>
            <a:r>
              <a:rPr lang="ru-RU" dirty="0" smtClean="0"/>
              <a:t>35,8%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781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Группа 53"/>
          <p:cNvGrpSpPr/>
          <p:nvPr/>
        </p:nvGrpSpPr>
        <p:grpSpPr>
          <a:xfrm>
            <a:off x="625201" y="2076973"/>
            <a:ext cx="7731636" cy="1454497"/>
            <a:chOff x="202351" y="2963460"/>
            <a:chExt cx="8590707" cy="2205637"/>
          </a:xfrm>
        </p:grpSpPr>
        <p:sp>
          <p:nvSpPr>
            <p:cNvPr id="51" name="TextBox 50"/>
            <p:cNvSpPr txBox="1"/>
            <p:nvPr/>
          </p:nvSpPr>
          <p:spPr>
            <a:xfrm>
              <a:off x="2806567" y="2963460"/>
              <a:ext cx="3816423" cy="518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20" b="1" dirty="0"/>
                <a:t>Объемы субсидий, </a:t>
              </a:r>
              <a:r>
                <a:rPr lang="ru-RU" sz="1620" b="1" dirty="0" err="1"/>
                <a:t>млн.тенге</a:t>
              </a:r>
              <a:endParaRPr lang="ru-RU" sz="1620" b="1" dirty="0"/>
            </a:p>
          </p:txBody>
        </p:sp>
        <p:graphicFrame>
          <p:nvGraphicFramePr>
            <p:cNvPr id="52" name="Объект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20625282"/>
                </p:ext>
              </p:extLst>
            </p:nvPr>
          </p:nvGraphicFramePr>
          <p:xfrm>
            <a:off x="202351" y="3440905"/>
            <a:ext cx="8590707" cy="172819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2411" y="33470"/>
            <a:ext cx="6995160" cy="270030"/>
          </a:xfrm>
        </p:spPr>
        <p:txBody>
          <a:bodyPr>
            <a:normAutofit fontScale="90000"/>
          </a:bodyPr>
          <a:lstStyle/>
          <a:p>
            <a:r>
              <a:rPr lang="ru-RU" altLang="ru-RU" sz="1980" b="1" dirty="0">
                <a:solidFill>
                  <a:srgbClr val="17375E"/>
                </a:solidFill>
                <a:latin typeface="Arial" charset="0"/>
              </a:rPr>
              <a:t/>
            </a:r>
            <a:br>
              <a:rPr lang="ru-RU" altLang="ru-RU" sz="1980" b="1" dirty="0">
                <a:solidFill>
                  <a:srgbClr val="17375E"/>
                </a:solidFill>
                <a:latin typeface="Arial" charset="0"/>
              </a:rPr>
            </a:br>
            <a:r>
              <a:rPr lang="ru-RU" altLang="ru-RU" sz="1980" b="1" dirty="0">
                <a:solidFill>
                  <a:srgbClr val="17375E"/>
                </a:solidFill>
                <a:latin typeface="Arial" charset="0"/>
              </a:rPr>
              <a:t/>
            </a:r>
            <a:br>
              <a:rPr lang="ru-RU" altLang="ru-RU" sz="1980" b="1" dirty="0">
                <a:solidFill>
                  <a:srgbClr val="17375E"/>
                </a:solidFill>
                <a:latin typeface="Arial" charset="0"/>
              </a:rPr>
            </a:br>
            <a:r>
              <a:rPr lang="ru-RU" altLang="ru-RU" sz="1620" b="1" dirty="0">
                <a:solidFill>
                  <a:srgbClr val="17375E"/>
                </a:solidFill>
                <a:latin typeface="Arial" charset="0"/>
              </a:rPr>
              <a:t>Государственная поддержка развития животноводства</a:t>
            </a:r>
            <a:r>
              <a:rPr lang="ru-RU" altLang="ru-RU" b="1" dirty="0">
                <a:solidFill>
                  <a:srgbClr val="17375E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ru-RU" altLang="ru-RU" b="1" dirty="0">
                <a:solidFill>
                  <a:srgbClr val="17375E"/>
                </a:solidFill>
                <a:latin typeface="Tahoma" pitchFamily="34" charset="0"/>
                <a:cs typeface="Tahoma" pitchFamily="34" charset="0"/>
              </a:rPr>
            </a:br>
            <a:endParaRPr lang="ru-RU" dirty="0"/>
          </a:p>
        </p:txBody>
      </p:sp>
      <p:grpSp>
        <p:nvGrpSpPr>
          <p:cNvPr id="53" name="Группа 52"/>
          <p:cNvGrpSpPr/>
          <p:nvPr/>
        </p:nvGrpSpPr>
        <p:grpSpPr>
          <a:xfrm>
            <a:off x="553954" y="303498"/>
            <a:ext cx="8036093" cy="1694694"/>
            <a:chOff x="107504" y="548681"/>
            <a:chExt cx="8928992" cy="2259592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107504" y="548681"/>
              <a:ext cx="4248471" cy="504056"/>
              <a:chOff x="303210" y="0"/>
              <a:chExt cx="1184846" cy="452258"/>
            </a:xfrm>
          </p:grpSpPr>
          <p:sp>
            <p:nvSpPr>
              <p:cNvPr id="5" name="Скругленный прямоугольник 4"/>
              <p:cNvSpPr/>
              <p:nvPr/>
            </p:nvSpPr>
            <p:spPr>
              <a:xfrm>
                <a:off x="303210" y="0"/>
                <a:ext cx="1184846" cy="452258"/>
              </a:xfrm>
              <a:prstGeom prst="round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" name="Скругленный прямоугольник 4"/>
              <p:cNvSpPr/>
              <p:nvPr/>
            </p:nvSpPr>
            <p:spPr>
              <a:xfrm>
                <a:off x="325287" y="22077"/>
                <a:ext cx="1140692" cy="40810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7432" tIns="13716" rIns="27432" bIns="13716" numCol="1" spcCol="1270" anchor="ctr" anchorCtr="0">
                <a:noAutofit/>
              </a:bodyPr>
              <a:lstStyle/>
              <a:p>
                <a:pPr algn="ctr" defTabSz="320027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440" dirty="0">
                    <a:solidFill>
                      <a:schemeClr val="bg1"/>
                    </a:solidFill>
                  </a:rPr>
                  <a:t>Племенное животноводство</a:t>
                </a:r>
                <a:endParaRPr lang="ru-RU" sz="1440" dirty="0"/>
              </a:p>
            </p:txBody>
          </p:sp>
        </p:grpSp>
        <p:sp>
          <p:nvSpPr>
            <p:cNvPr id="25" name="Скругленный прямоугольник 24"/>
            <p:cNvSpPr/>
            <p:nvPr/>
          </p:nvSpPr>
          <p:spPr>
            <a:xfrm>
              <a:off x="4572000" y="1304175"/>
              <a:ext cx="4464496" cy="150409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buFont typeface="Arial" panose="020B0604020202020204" pitchFamily="34" charset="0"/>
                <a:buChar char="•"/>
              </a:pPr>
              <a:r>
                <a:rPr lang="ru-RU" sz="990" dirty="0"/>
                <a:t>Производство молока, мясо птицы, яйца, кумыс, </a:t>
              </a:r>
              <a:r>
                <a:rPr lang="ru-RU" sz="990" dirty="0" err="1"/>
                <a:t>шубат</a:t>
              </a:r>
              <a:r>
                <a:rPr lang="ru-RU" sz="990" dirty="0"/>
                <a:t>;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ru-RU" sz="990" dirty="0"/>
                <a:t>Реализация бычков/ баранчиков на откормплощадки и мясокомбинаты;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ru-RU" sz="990" dirty="0"/>
                <a:t>Удешевление стоимости приобретения кормов для </a:t>
              </a:r>
              <a:r>
                <a:rPr lang="ru-RU" sz="990" dirty="0" err="1"/>
                <a:t>сельхозживотных</a:t>
              </a:r>
              <a:r>
                <a:rPr lang="ru-RU" sz="990" dirty="0"/>
                <a:t>.</a:t>
              </a:r>
            </a:p>
            <a:p>
              <a:pPr lvl="1"/>
              <a:r>
                <a:rPr lang="ru-RU" sz="990" dirty="0"/>
                <a:t>               Всего 10 видов субсидий</a:t>
              </a:r>
            </a:p>
          </p:txBody>
        </p:sp>
        <p:cxnSp>
          <p:nvCxnSpPr>
            <p:cNvPr id="27" name="Прямая соединительная линия 26"/>
            <p:cNvCxnSpPr/>
            <p:nvPr/>
          </p:nvCxnSpPr>
          <p:spPr>
            <a:xfrm>
              <a:off x="107504" y="1028132"/>
              <a:ext cx="2018462" cy="2406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 flipV="1">
              <a:off x="2123727" y="1052737"/>
              <a:ext cx="2153087" cy="2160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Скругленный прямоугольник 31"/>
            <p:cNvSpPr/>
            <p:nvPr/>
          </p:nvSpPr>
          <p:spPr>
            <a:xfrm>
              <a:off x="107504" y="1304176"/>
              <a:ext cx="4248472" cy="150409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02866" lvl="1" indent="-102866" defTabSz="600052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990" dirty="0">
                  <a:solidFill>
                    <a:schemeClr val="bg1"/>
                  </a:solidFill>
                </a:rPr>
                <a:t>Приобретение племенного КРС, МРС, лошадей, верблюдов, свиней, суточных цыплят, эмбрионов КРС и МРС;</a:t>
              </a:r>
            </a:p>
            <a:p>
              <a:pPr marL="102866" lvl="1" indent="-102866" defTabSz="600052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990" dirty="0">
                  <a:solidFill>
                    <a:schemeClr val="bg1"/>
                  </a:solidFill>
                </a:rPr>
                <a:t>Содержание племенных быков/баранов;</a:t>
              </a:r>
            </a:p>
            <a:p>
              <a:pPr marL="102866" lvl="1" indent="-102866" defTabSz="600052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990" dirty="0">
                  <a:solidFill>
                    <a:schemeClr val="bg1"/>
                  </a:solidFill>
                </a:rPr>
                <a:t>Ведение селекционной и племенной работы КРС, МРС, свиней, маралов, пчелосемьями;</a:t>
              </a:r>
            </a:p>
            <a:p>
              <a:pPr marL="102866" lvl="1" indent="-102866" defTabSz="600052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990" dirty="0">
                  <a:solidFill>
                    <a:schemeClr val="bg1"/>
                  </a:solidFill>
                </a:rPr>
                <a:t>Услуги искусственного осеменения КРС, МРС.</a:t>
              </a:r>
            </a:p>
            <a:p>
              <a:pPr marL="0" lvl="1" defTabSz="600052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990" dirty="0">
                  <a:solidFill>
                    <a:schemeClr val="bg1"/>
                  </a:solidFill>
                </a:rPr>
                <a:t>	Всего 25 видов субсидий</a:t>
              </a:r>
            </a:p>
          </p:txBody>
        </p:sp>
        <p:grpSp>
          <p:nvGrpSpPr>
            <p:cNvPr id="34" name="Группа 33"/>
            <p:cNvGrpSpPr/>
            <p:nvPr/>
          </p:nvGrpSpPr>
          <p:grpSpPr>
            <a:xfrm>
              <a:off x="4572000" y="548681"/>
              <a:ext cx="4464496" cy="479451"/>
              <a:chOff x="335526" y="1601630"/>
              <a:chExt cx="1241740" cy="813509"/>
            </a:xfrm>
          </p:grpSpPr>
          <p:sp>
            <p:nvSpPr>
              <p:cNvPr id="35" name="Скругленный прямоугольник 34"/>
              <p:cNvSpPr/>
              <p:nvPr/>
            </p:nvSpPr>
            <p:spPr>
              <a:xfrm>
                <a:off x="335526" y="1601630"/>
                <a:ext cx="1241740" cy="813509"/>
              </a:xfrm>
              <a:prstGeom prst="round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6" name="Скругленный прямоугольник 4"/>
              <p:cNvSpPr/>
              <p:nvPr/>
            </p:nvSpPr>
            <p:spPr>
              <a:xfrm>
                <a:off x="375238" y="1641342"/>
                <a:ext cx="1162316" cy="73408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7432" tIns="13716" rIns="27432" bIns="13716" numCol="1" spcCol="1270" anchor="ctr" anchorCtr="0">
                <a:noAutofit/>
              </a:bodyPr>
              <a:lstStyle/>
              <a:p>
                <a:pPr algn="ctr" defTabSz="320027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1260" dirty="0">
                  <a:solidFill>
                    <a:schemeClr val="bg1"/>
                  </a:solidFill>
                </a:endParaRPr>
              </a:p>
              <a:p>
                <a:pPr algn="ctr" defTabSz="320027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60" dirty="0">
                    <a:solidFill>
                      <a:schemeClr val="bg1"/>
                    </a:solidFill>
                  </a:rPr>
                  <a:t>Продукция животноводства</a:t>
                </a:r>
              </a:p>
              <a:p>
                <a:pPr algn="ctr" defTabSz="320027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1260" dirty="0"/>
              </a:p>
            </p:txBody>
          </p:sp>
        </p:grpSp>
        <p:cxnSp>
          <p:nvCxnSpPr>
            <p:cNvPr id="37" name="Прямая соединительная линия 36"/>
            <p:cNvCxnSpPr>
              <a:stCxn id="25" idx="0"/>
            </p:cNvCxnSpPr>
            <p:nvPr/>
          </p:nvCxnSpPr>
          <p:spPr>
            <a:xfrm flipV="1">
              <a:off x="6804248" y="1004728"/>
              <a:ext cx="2232248" cy="29944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>
              <a:endCxn id="25" idx="0"/>
            </p:cNvCxnSpPr>
            <p:nvPr/>
          </p:nvCxnSpPr>
          <p:spPr>
            <a:xfrm>
              <a:off x="4569759" y="1004728"/>
              <a:ext cx="2234489" cy="29944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6" name="Диаграмма 55">
            <a:extLst>
              <a:ext uri="{FF2B5EF4-FFF2-40B4-BE49-F238E27FC236}">
                <a16:creationId xmlns:a16="http://schemas.microsoft.com/office/drawing/2014/main" xmlns="" id="{EAD9046B-4DA5-4198-B895-F75A139C4F38}"/>
              </a:ext>
            </a:extLst>
          </p:cNvPr>
          <p:cNvGraphicFramePr/>
          <p:nvPr>
            <p:extLst/>
          </p:nvPr>
        </p:nvGraphicFramePr>
        <p:xfrm>
          <a:off x="2109328" y="3489853"/>
          <a:ext cx="4990154" cy="15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Стрелка вниз 41">
            <a:extLst>
              <a:ext uri="{FF2B5EF4-FFF2-40B4-BE49-F238E27FC236}">
                <a16:creationId xmlns:a16="http://schemas.microsoft.com/office/drawing/2014/main" xmlns="" id="{530B290D-413F-4EFB-92E1-FD8920042F5F}"/>
              </a:ext>
            </a:extLst>
          </p:cNvPr>
          <p:cNvSpPr/>
          <p:nvPr/>
        </p:nvSpPr>
        <p:spPr>
          <a:xfrm rot="10800000">
            <a:off x="4564667" y="4094000"/>
            <a:ext cx="243438" cy="692894"/>
          </a:xfrm>
          <a:prstGeom prst="downArrow">
            <a:avLst>
              <a:gd name="adj1" fmla="val 41964"/>
              <a:gd name="adj2" fmla="val 59375"/>
            </a:avLst>
          </a:prstGeom>
          <a:gradFill>
            <a:gsLst>
              <a:gs pos="0">
                <a:srgbClr val="196491">
                  <a:alpha val="16000"/>
                  <a:lumMod val="3000"/>
                  <a:lumOff val="97000"/>
                </a:srgbClr>
              </a:gs>
              <a:gs pos="0">
                <a:schemeClr val="accent5">
                  <a:lumMod val="75000"/>
                </a:schemeClr>
              </a:gs>
              <a:gs pos="0">
                <a:schemeClr val="accent6"/>
              </a:gs>
              <a:gs pos="100000">
                <a:srgbClr val="FFC000"/>
              </a:gs>
            </a:gsLst>
            <a:lin ang="16200000" scaled="1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82292" tIns="41146" rIns="82292" bIns="41146" rtlCol="0" anchor="ctr"/>
          <a:lstStyle/>
          <a:p>
            <a:pPr algn="ctr"/>
            <a:endParaRPr lang="ru-RU" sz="2160">
              <a:solidFill>
                <a:srgbClr val="31A050"/>
              </a:solidFill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250A5C5E-303A-45A9-ACD7-A31C426F0EA9}"/>
              </a:ext>
            </a:extLst>
          </p:cNvPr>
          <p:cNvSpPr/>
          <p:nvPr/>
        </p:nvSpPr>
        <p:spPr>
          <a:xfrm>
            <a:off x="4280529" y="3886252"/>
            <a:ext cx="811711" cy="249295"/>
          </a:xfrm>
          <a:prstGeom prst="rect">
            <a:avLst/>
          </a:prstGeom>
        </p:spPr>
        <p:txBody>
          <a:bodyPr wrap="square" lIns="82292" tIns="41146" rIns="82292" bIns="41146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80" b="1" dirty="0">
                <a:solidFill>
                  <a:srgbClr val="31A050"/>
                </a:solidFill>
              </a:rPr>
              <a:t>в 1,9 раз</a:t>
            </a:r>
          </a:p>
        </p:txBody>
      </p:sp>
    </p:spTree>
    <p:extLst>
      <p:ext uri="{BB962C8B-B14F-4D97-AF65-F5344CB8AC3E}">
        <p14:creationId xmlns:p14="http://schemas.microsoft.com/office/powerpoint/2010/main" val="44614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35"/>
          <p:cNvSpPr>
            <a:extLst>
              <a:ext uri="smNativeData">
                <pr:smNativeData xmlns:pr="smNativeData" xmlns:p14="http://schemas.microsoft.com/office/powerpoint/2010/main" xmlns="" val="SMDATA_13_1taA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////AQAAAAAAAAAAAAAAAAAAAAAAAAAAAAAAAAAAAAAAAAAAAAAAAH9/fwDn5uYDzMzMAMDA/wB/f38AAAAAAAAAAAAAAAAAAAAAAAAAAAAhAAAAGAAAABQAAAAAAAAAWgAAAEA4AABNAgAAEAAAACYAAAAIAAAA//////////8="/>
              </a:ext>
            </a:extLst>
          </p:cNvSpPr>
          <p:nvPr/>
        </p:nvSpPr>
        <p:spPr>
          <a:xfrm>
            <a:off x="0" y="57150"/>
            <a:ext cx="9144000" cy="31686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>
            <a:lvl1pPr>
              <a:spcBef>
                <a:spcPts val="0"/>
              </a:spcBef>
              <a:buNone/>
              <a:defRPr lang="en-US" sz="2000" b="1">
                <a:solidFill>
                  <a:srgbClr val="0070C0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  <a:latin typeface="Roboto Condensed" charset="0"/>
                <a:ea typeface="Roboto Condensed" charset="0"/>
                <a:cs typeface="Roboto Condensed" charset="0"/>
              </a:defRPr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РЕАЛИЗАЦИЯ ИНВЕСТИЦИОННЫХ</a:t>
            </a:r>
            <a:r>
              <a:rPr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ПРОЕКТОВ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Номер слайда 1"/>
          <p:cNvSpPr>
            <a:extLst>
              <a:ext uri="smNativeData">
                <pr:smNativeData xmlns:pr="smNativeData" xmlns:p14="http://schemas.microsoft.com/office/powerpoint/2010/main" xmlns="" val="SMDATA_13_1taAYhMAAAAlAAAAZAAAAE0AAAAAAAAAAAA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gUQAA+xwAAHhSAACxHQAAECAAACYAAAAIAAAA//////////8="/>
              </a:ext>
            </a:extLst>
          </p:cNvSpPr>
          <p:nvPr/>
        </p:nvSpPr>
        <p:spPr>
          <a:xfrm>
            <a:off x="13228320" y="4711065"/>
            <a:ext cx="177800" cy="1155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spcCol="215900" anchor="t"/>
          <a:lstStyle>
            <a:lvl1pPr marL="0" algn="r" defTabSz="914400">
              <a:tabLst/>
              <a:defRPr lang="en-US" sz="1000" kern="400000">
                <a:solidFill>
                  <a:srgbClr val="8C8C8C"/>
                </a:solidFill>
                <a:latin typeface="Arial" pitchFamily="2" charset="-52"/>
                <a:ea typeface="Roboto Condensed" charset="0"/>
                <a:cs typeface="Roboto Condensed" charset="0"/>
              </a:defRPr>
            </a:lvl1pPr>
            <a:lvl2pPr marL="457200" algn="l" defTabSz="914400">
              <a:tabLst/>
              <a:defRPr lang="en-US" sz="1800" kern="1">
                <a:solidFill>
                  <a:schemeClr val="tx1"/>
                </a:solidFill>
                <a:latin typeface="Calibri" pitchFamily="2" charset="-52"/>
                <a:ea typeface="Roboto Condensed" charset="0"/>
                <a:cs typeface="Roboto Condensed" charset="0"/>
              </a:defRPr>
            </a:lvl2pPr>
            <a:lvl3pPr marL="914400" algn="l" defTabSz="914400">
              <a:tabLst/>
              <a:defRPr lang="en-US" sz="1800" kern="1">
                <a:solidFill>
                  <a:schemeClr val="tx1"/>
                </a:solidFill>
                <a:latin typeface="Calibri" pitchFamily="2" charset="-52"/>
                <a:ea typeface="Roboto Condensed" charset="0"/>
                <a:cs typeface="Roboto Condensed" charset="0"/>
              </a:defRPr>
            </a:lvl3pPr>
            <a:lvl4pPr marL="1371600" algn="l" defTabSz="914400">
              <a:tabLst/>
              <a:defRPr lang="en-US" sz="1800" kern="1">
                <a:solidFill>
                  <a:schemeClr val="tx1"/>
                </a:solidFill>
                <a:latin typeface="Calibri" pitchFamily="2" charset="-52"/>
                <a:ea typeface="Roboto Condensed" charset="0"/>
                <a:cs typeface="Roboto Condensed" charset="0"/>
              </a:defRPr>
            </a:lvl4pPr>
            <a:lvl5pPr marL="1828800" algn="l" defTabSz="914400">
              <a:tabLst/>
              <a:defRPr lang="en-US" sz="1800" kern="1">
                <a:solidFill>
                  <a:schemeClr val="tx1"/>
                </a:solidFill>
                <a:latin typeface="Calibri" pitchFamily="2" charset="-52"/>
                <a:ea typeface="Roboto Condensed" charset="0"/>
                <a:cs typeface="Roboto Condensed" charset="0"/>
              </a:defRPr>
            </a:lvl5pPr>
            <a:lvl6pPr marL="2286000" algn="l" defTabSz="914400">
              <a:tabLst/>
              <a:defRPr lang="en-US" sz="1800" kern="1">
                <a:solidFill>
                  <a:schemeClr val="tx1"/>
                </a:solidFill>
                <a:latin typeface="Calibri" pitchFamily="2" charset="-52"/>
                <a:ea typeface="Roboto Condensed" charset="0"/>
                <a:cs typeface="Roboto Condensed" charset="0"/>
              </a:defRPr>
            </a:lvl6pPr>
            <a:lvl7pPr marL="2743200" algn="l" defTabSz="914400">
              <a:tabLst/>
              <a:defRPr lang="en-US" sz="1800" kern="1">
                <a:solidFill>
                  <a:schemeClr val="tx1"/>
                </a:solidFill>
                <a:latin typeface="Calibri" pitchFamily="2" charset="-52"/>
                <a:ea typeface="Roboto Condensed" charset="0"/>
                <a:cs typeface="Roboto Condensed" charset="0"/>
              </a:defRPr>
            </a:lvl7pPr>
            <a:lvl8pPr marL="3200400" algn="l" defTabSz="914400">
              <a:tabLst/>
              <a:defRPr lang="en-US" sz="1800" kern="1">
                <a:solidFill>
                  <a:schemeClr val="tx1"/>
                </a:solidFill>
                <a:latin typeface="Calibri" pitchFamily="2" charset="-52"/>
                <a:ea typeface="Roboto Condensed" charset="0"/>
                <a:cs typeface="Roboto Condensed" charset="0"/>
              </a:defRPr>
            </a:lvl8pPr>
            <a:lvl9pPr marL="3657600" algn="l" defTabSz="914400">
              <a:tabLst/>
              <a:defRPr lang="en-US" sz="1800" kern="1">
                <a:solidFill>
                  <a:schemeClr val="tx1"/>
                </a:solidFill>
                <a:latin typeface="Calibri" pitchFamily="2" charset="-52"/>
                <a:ea typeface="Roboto Condensed" charset="0"/>
                <a:cs typeface="Roboto Condensed" charset="0"/>
              </a:defRPr>
            </a:lvl9pPr>
          </a:lstStyle>
          <a:p>
            <a:pPr>
              <a:defRPr lang="en-US" kern="1"/>
            </a:pPr>
            <a:r>
              <a:rPr lang="ru-RU" sz="750">
                <a:latin typeface="Roboto Condensed" panose="020B0604020202020204" charset="0"/>
              </a:rPr>
              <a:t>3</a:t>
            </a:r>
          </a:p>
        </p:txBody>
      </p:sp>
      <p:sp>
        <p:nvSpPr>
          <p:cNvPr id="4" name="Прямоугольник 24"/>
          <p:cNvSpPr>
            <a:extLst>
              <a:ext uri="smNativeData">
                <pr:smNativeData xmlns:pr="smNativeData" xmlns:p14="http://schemas.microsoft.com/office/powerpoint/2010/main" xmlns="" val="SMDATA_13_1taAYhMAAAAlAAAAZAAAAE0AAAAAbAAAADYAAABsAAAANg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BAAAAAAAAAAAAAAk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////AQAAAAAAAAAAAAAAAAAAAAAAAAAAAAAAAAAAAAAAAAAAAAAAAn9/fwDn5uYDzMzMAMDA/wB/f38AAAAAAAAAAAAAAAAAAAAAAAAAAAAhAAAAGAAAABQAAAAhHQAAmAwAALYmAADkEgAAECAAACYAAAAIAAAA//////////8="/>
              </a:ext>
            </a:extLst>
          </p:cNvSpPr>
          <p:nvPr/>
        </p:nvSpPr>
        <p:spPr>
          <a:xfrm>
            <a:off x="4735195" y="2092864"/>
            <a:ext cx="1557655" cy="102362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headEnd type="none"/>
            <a:tailEnd type="none"/>
          </a:ln>
          <a:effectLst/>
        </p:spPr>
        <p:txBody>
          <a:bodyPr vert="horz" wrap="square" lIns="68580" tIns="34290" rIns="68580" bIns="34290" numCol="1" spcCol="215900" anchor="t"/>
          <a:lstStyle/>
          <a:p>
            <a:pPr algn="ctr">
              <a:defRPr lang="en-US"/>
            </a:pPr>
            <a:r>
              <a:rPr lang="ru-RU" sz="4400" b="1" dirty="0">
                <a:solidFill>
                  <a:schemeClr val="accent1"/>
                </a:solidFill>
              </a:rPr>
              <a:t>62</a:t>
            </a:r>
          </a:p>
          <a:p>
            <a:pPr algn="ctr">
              <a:defRPr lang="en-US"/>
            </a:pPr>
            <a:r>
              <a:rPr lang="ru-RU" sz="1600" b="1" dirty="0">
                <a:solidFill>
                  <a:srgbClr val="00B050"/>
                </a:solidFill>
              </a:rPr>
              <a:t>проект</a:t>
            </a:r>
            <a:r>
              <a:rPr lang="kk-KZ" sz="1600" b="1" dirty="0">
                <a:solidFill>
                  <a:srgbClr val="00B050"/>
                </a:solidFill>
              </a:rPr>
              <a:t>а</a:t>
            </a:r>
            <a:endParaRPr lang="ru-RU" sz="1600" b="1" dirty="0">
              <a:solidFill>
                <a:srgbClr val="00B050"/>
              </a:solidFill>
            </a:endParaRPr>
          </a:p>
        </p:txBody>
      </p:sp>
      <p:sp>
        <p:nvSpPr>
          <p:cNvPr id="5" name="Прямоугольник 26"/>
          <p:cNvSpPr>
            <a:extLst>
              <a:ext uri="smNativeData">
                <pr:smNativeData xmlns:pr="smNativeData" xmlns:p14="http://schemas.microsoft.com/office/powerpoint/2010/main" xmlns="" val="SMDATA_13_1taAYhMAAAAlAAAAZAAAAE0AAAAAbAAAADYAAABsAAAANg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BAAAAAwAAAAAAAAk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////AQAAAAAAAAAAAAAAAAAAAAAAAAAAAAAAAAAAAAAAAAAAAAAAAn9/fwDn5uYDzMzMAMDA/wB/f38AAAAAAAAAAAAAAAAAAAAAAAAAAAAhAAAAGAAAABQAAACAJQAApwYAAMg3AADCDAAAECAAACYAAAAIAAAA//////////8="/>
              </a:ext>
            </a:extLst>
          </p:cNvSpPr>
          <p:nvPr/>
        </p:nvSpPr>
        <p:spPr>
          <a:xfrm>
            <a:off x="6096000" y="1081405"/>
            <a:ext cx="2971800" cy="992505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dash"/>
            <a:headEnd type="none"/>
            <a:tailEnd type="none"/>
          </a:ln>
          <a:effectLst/>
        </p:spPr>
        <p:txBody>
          <a:bodyPr vert="horz" wrap="square" lIns="68580" tIns="34290" rIns="68580" bIns="34290" numCol="1" spcCol="215900" anchor="t"/>
          <a:lstStyle/>
          <a:p>
            <a:pPr algn="ctr">
              <a:defRPr lang="en-US"/>
            </a:pPr>
            <a:r>
              <a:rPr lang="ru-RU" sz="1100" dirty="0">
                <a:solidFill>
                  <a:srgbClr val="000000"/>
                </a:solidFill>
              </a:rPr>
              <a:t>В 2022 году планируется привлечь инвестиции на сумму </a:t>
            </a:r>
            <a:r>
              <a:rPr lang="ru-RU" sz="2000" b="1" dirty="0">
                <a:solidFill>
                  <a:schemeClr val="accent1"/>
                </a:solidFill>
              </a:rPr>
              <a:t>100</a:t>
            </a:r>
            <a:r>
              <a:rPr lang="ru-RU" sz="1100" b="1" dirty="0">
                <a:solidFill>
                  <a:srgbClr val="00B050"/>
                </a:solidFill>
              </a:rPr>
              <a:t> </a:t>
            </a:r>
            <a:r>
              <a:rPr lang="ru-RU" sz="1000" b="1" dirty="0">
                <a:solidFill>
                  <a:srgbClr val="00B050"/>
                </a:solidFill>
              </a:rPr>
              <a:t>млрд. тенге </a:t>
            </a:r>
            <a:endParaRPr lang="ru-RU" sz="1100" b="1" dirty="0">
              <a:solidFill>
                <a:srgbClr val="00B050"/>
              </a:solidFill>
            </a:endParaRPr>
          </a:p>
          <a:p>
            <a:pPr algn="ctr">
              <a:defRPr lang="en-US"/>
            </a:pPr>
            <a:r>
              <a:rPr lang="ru-RU" sz="1100" dirty="0">
                <a:solidFill>
                  <a:srgbClr val="000000"/>
                </a:solidFill>
              </a:rPr>
              <a:t>с созданием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  <a:r>
              <a:rPr lang="ru-RU" sz="2000" b="1" dirty="0">
                <a:solidFill>
                  <a:schemeClr val="accent1"/>
                </a:solidFill>
              </a:rPr>
              <a:t>2,8</a:t>
            </a:r>
            <a:r>
              <a:rPr lang="ru-RU" sz="2000" b="1" dirty="0">
                <a:solidFill>
                  <a:srgbClr val="00B050"/>
                </a:solidFill>
              </a:rPr>
              <a:t> </a:t>
            </a:r>
            <a:r>
              <a:rPr lang="ru-RU" sz="1000" b="1" dirty="0">
                <a:solidFill>
                  <a:srgbClr val="00B050"/>
                </a:solidFill>
              </a:rPr>
              <a:t>тыс.</a:t>
            </a:r>
            <a:r>
              <a:rPr lang="ru-RU" sz="800" b="1" dirty="0">
                <a:solidFill>
                  <a:srgbClr val="00B050"/>
                </a:solidFill>
              </a:rPr>
              <a:t> </a:t>
            </a:r>
            <a:r>
              <a:rPr lang="ru-RU" sz="1000" b="1" dirty="0">
                <a:solidFill>
                  <a:srgbClr val="00B050"/>
                </a:solidFill>
              </a:rPr>
              <a:t>рабочих мест</a:t>
            </a:r>
          </a:p>
        </p:txBody>
      </p:sp>
      <p:sp>
        <p:nvSpPr>
          <p:cNvPr id="6" name="Прямоугольник 29"/>
          <p:cNvSpPr>
            <a:extLst>
              <a:ext uri="smNativeData">
                <pr:smNativeData xmlns:pr="smNativeData" xmlns:p14="http://schemas.microsoft.com/office/powerpoint/2010/main" xmlns="" val="SMDATA_13_1taAYhMAAAAlAAAAZAAAAE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////AQAAAAAAAAAAAAAAAAAAAAAAAAAAAAAAAAAAAAAAAAAAAAAAAH9/fwDn5uYDzMzMAMDA/wB/f38AAAAAAAAAAAAAAAAAAAAAAAAAAAAhAAAAGAAAABQAAAAqJwAAqxMAAOgxAADCHAAAECAAACYAAAAIAAAA//////////8="/>
              </a:ext>
            </a:extLst>
          </p:cNvSpPr>
          <p:nvPr/>
        </p:nvSpPr>
        <p:spPr>
          <a:xfrm>
            <a:off x="6366510" y="3197225"/>
            <a:ext cx="1746250" cy="147764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en-US"/>
            </a:pPr>
            <a:r>
              <a:rPr lang="ru-RU" sz="900" b="1" dirty="0">
                <a:solidFill>
                  <a:srgbClr val="000000"/>
                </a:solidFill>
              </a:rPr>
              <a:t>МТФ</a:t>
            </a:r>
          </a:p>
          <a:p>
            <a:pPr>
              <a:defRPr lang="en-US"/>
            </a:pPr>
            <a:endParaRPr lang="ru-RU" sz="900" b="1" dirty="0">
              <a:solidFill>
                <a:srgbClr val="000000"/>
              </a:solidFill>
            </a:endParaRPr>
          </a:p>
          <a:p>
            <a:pPr>
              <a:defRPr lang="en-US"/>
            </a:pPr>
            <a:r>
              <a:rPr lang="ru-RU" sz="900" b="1" dirty="0">
                <a:solidFill>
                  <a:srgbClr val="000000"/>
                </a:solidFill>
              </a:rPr>
              <a:t>Откормплощадки</a:t>
            </a:r>
          </a:p>
          <a:p>
            <a:pPr>
              <a:defRPr lang="en-US"/>
            </a:pPr>
            <a:endParaRPr lang="ru-RU" sz="900" b="1" dirty="0">
              <a:solidFill>
                <a:srgbClr val="000000"/>
              </a:solidFill>
            </a:endParaRPr>
          </a:p>
          <a:p>
            <a:pPr>
              <a:defRPr lang="en-US"/>
            </a:pPr>
            <a:r>
              <a:rPr lang="ru-RU" sz="900" b="1" dirty="0">
                <a:solidFill>
                  <a:srgbClr val="000000"/>
                </a:solidFill>
              </a:rPr>
              <a:t>Свинофермы</a:t>
            </a:r>
          </a:p>
          <a:p>
            <a:pPr>
              <a:defRPr lang="en-US"/>
            </a:pPr>
            <a:endParaRPr lang="ru-RU" sz="900" b="1" dirty="0">
              <a:solidFill>
                <a:srgbClr val="000000"/>
              </a:solidFill>
            </a:endParaRPr>
          </a:p>
          <a:p>
            <a:pPr>
              <a:defRPr lang="en-US"/>
            </a:pPr>
            <a:r>
              <a:rPr lang="ru-RU" sz="900" b="1" dirty="0" err="1">
                <a:solidFill>
                  <a:srgbClr val="000000"/>
                </a:solidFill>
              </a:rPr>
              <a:t>Племрепродукторы</a:t>
            </a:r>
            <a:endParaRPr lang="ru-RU" sz="900" b="1" dirty="0">
              <a:solidFill>
                <a:srgbClr val="000000"/>
              </a:solidFill>
            </a:endParaRPr>
          </a:p>
          <a:p>
            <a:pPr>
              <a:defRPr lang="en-US"/>
            </a:pPr>
            <a:endParaRPr lang="ru-RU" sz="900" b="1" dirty="0">
              <a:solidFill>
                <a:srgbClr val="000000"/>
              </a:solidFill>
            </a:endParaRPr>
          </a:p>
          <a:p>
            <a:pPr>
              <a:defRPr lang="en-US"/>
            </a:pPr>
            <a:r>
              <a:rPr lang="ru-RU" sz="900" b="1" dirty="0">
                <a:solidFill>
                  <a:srgbClr val="000000"/>
                </a:solidFill>
              </a:rPr>
              <a:t>Птицефабрики</a:t>
            </a:r>
          </a:p>
          <a:p>
            <a:pPr>
              <a:defRPr lang="en-US"/>
            </a:pPr>
            <a:endParaRPr lang="ru-RU" sz="900" b="1" dirty="0">
              <a:solidFill>
                <a:srgbClr val="000000"/>
              </a:solidFill>
            </a:endParaRPr>
          </a:p>
        </p:txBody>
      </p:sp>
      <p:sp>
        <p:nvSpPr>
          <p:cNvPr id="7" name="Прямоугольник 34"/>
          <p:cNvSpPr>
            <a:extLst>
              <a:ext uri="smNativeData">
                <pr:smNativeData xmlns:pr="smNativeData" xmlns:p14="http://schemas.microsoft.com/office/powerpoint/2010/main" xmlns="" val="SMDATA_13_1taAY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EcsQF////AQAAAAAAAAAAAAAAAAAAAAAAAAAAAAAAAAAAAAAAAAAAAAAAAn9/fwDn5uYDzMzMAMDA/wB/f38AAAAAAAAAAAAAAAAAAAAAAAAAAAAhAAAAGAAAABQAAAAqJwAAZxMAAFg3AADxGwAAEAAAACYAAAAIAAAA//////////8="/>
              </a:ext>
            </a:extLst>
          </p:cNvSpPr>
          <p:nvPr/>
        </p:nvSpPr>
        <p:spPr>
          <a:xfrm>
            <a:off x="6366510" y="3154045"/>
            <a:ext cx="2630170" cy="138811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en-US">
                <a:solidFill>
                  <a:srgbClr val="FFFFFF"/>
                </a:solidFill>
                <a:latin typeface="Calibri" pitchFamily="2" charset="-52"/>
                <a:ea typeface="Roboto Condensed" charset="0"/>
                <a:cs typeface="Roboto Condensed" charset="0"/>
              </a:defRPr>
            </a:pPr>
            <a:endParaRPr lang="ru-RU" sz="1350"/>
          </a:p>
        </p:txBody>
      </p:sp>
      <p:sp>
        <p:nvSpPr>
          <p:cNvPr id="8" name="Стрелка вправо 60"/>
          <p:cNvSpPr>
            <a:extLst>
              <a:ext uri="smNativeData">
                <pr:smNativeData xmlns:pr="smNativeData" xmlns:p14="http://schemas.microsoft.com/office/powerpoint/2010/main" xmlns="" val="SMDATA_13_1taAYhMAAAAlAAAAyAAAAA0AAAAAkAAAAEgAAACQAAAASAAAAAAAAAABAAAAAAAAAAEAAABQAAAAsg98ra2A5z8AAAAAAADgPwAAAAAAAOA/AAAAAAAA4D8AAAAAAADgPwAAAAAAAOA/AAAAAAAA4D8AAAAAAADgPwAAAAAAAOA/AAAAAAAA4D8CAAAAjAAAAAEAAAAAAAAAT4G9DP///wgAAAAAAAAAAAAAAAAAAAAAAAAAAAAAAAAAAAAAZAAAAAEAAABAAAAAAAAAAAAAAAAAAAAAAAAAAAAAAAAAAAAAAAAAAAAAAAAAAAAAAAAAAAAAAAAAAAAAAAAAAAAAAAAAAAAAAAAAAAAAAAAAAAAAAAAAAAAAAAAAAAAAFAAAADwAAAABAAAAAAAAADJVkQA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GcAaAAMAAAAEAAAAAAAAAAAAAAAAAAAAAAAAAAeAAAAaAAAAAAAAAAAAAAAAAAAAAAAAAAAAAAAECcAABAnAAAAAAAAAAAAAAAAAAAAAAAAAAAAAAAAAAAAAAAAAAAAABQAAAAAAAAAwMD/AAAAAABkAAAAMgAAAAAAAABkAAAAAAAAAH9/fwAKAAAAHwAAAFQAAABEcsQF////AQAAAAAAAAAAAAAAAAAAAAAAAAAAAAAAAAAAAAAAAAAAMlWRAH9/fwDn5uYDzMzMAMDA/wB/f38AAAAAAAAAAAAAAAAAAAAAAAAAAAAhAAAAGAAAABQAAAC5LwAA9RMAAC0xAAC6FAAAEAAAACYAAAAIAAAA//////////8="/>
              </a:ext>
            </a:extLst>
          </p:cNvSpPr>
          <p:nvPr/>
        </p:nvSpPr>
        <p:spPr>
          <a:xfrm>
            <a:off x="7757795" y="3244215"/>
            <a:ext cx="236220" cy="125095"/>
          </a:xfrm>
          <a:prstGeom prst="rightArrow">
            <a:avLst>
              <a:gd name="adj1" fmla="val 50000"/>
              <a:gd name="adj2" fmla="val 50143"/>
            </a:avLst>
          </a:prstGeom>
          <a:solidFill>
            <a:schemeClr val="accent1"/>
          </a:solidFill>
          <a:ln w="12700" cap="flat" cmpd="sng" algn="ctr">
            <a:solidFill>
              <a:srgbClr val="325591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en-US">
                <a:solidFill>
                  <a:srgbClr val="FFFFFF"/>
                </a:solidFill>
                <a:latin typeface="Calibri" pitchFamily="2" charset="-52"/>
                <a:ea typeface="Roboto Condensed" charset="0"/>
                <a:cs typeface="Roboto Condensed" charset="0"/>
              </a:defRPr>
            </a:pPr>
            <a:endParaRPr lang="ru-RU" sz="1350"/>
          </a:p>
        </p:txBody>
      </p:sp>
      <p:sp>
        <p:nvSpPr>
          <p:cNvPr id="9" name="Стрелка вправо 61"/>
          <p:cNvSpPr>
            <a:extLst>
              <a:ext uri="smNativeData">
                <pr:smNativeData xmlns:pr="smNativeData" xmlns:p14="http://schemas.microsoft.com/office/powerpoint/2010/main" xmlns="" val="SMDATA_13_1taAYhMAAAAlAAAAyAAAAA0AAAAAkAAAAEgAAACQAAAASAAAAAAAAAABAAAAAAAAAAEAAABQAAAAsg98ra2A5z8AAAAAAADgPwAAAAAAAOA/AAAAAAAA4D8AAAAAAADgPwAAAAAAAOA/AAAAAAAA4D8AAAAAAADgPwAAAAAAAOA/AAAAAAAA4D8CAAAAjAAAAAEAAAAAAAAAT4G9DP///wgAAAAAAAAAAAAAAAAAAAAAAAAAAAAAAAAAAAAAZAAAAAEAAABAAAAAAAAAAAAAAAAAAAAAAAAAAAAAAAAAAAAAAAAAAAAAAAAAAAAAAAAAAAAAAAAAAAAAAAAAAAAAAAAAAAAAAAAAAAAAAAAAAAAAAAAAAAAAAAAAAAAAFAAAADwAAAABAAAAAAAAADJVkQA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EcsQF////AQAAAAAAAAAAAAAAAAAAAAAAAAAAAAAAAAAAAAAAAAAAMlWRAH9/fwDn5uYDzMzMAMDA/wB/f38AAAAAAAAAAAAAAAAAAAAAAAAAAAAhAAAAGAAAABQAAAC/LwAAkBUAADMxAABWFgAAEAAAACYAAAAIAAAA//////////8="/>
              </a:ext>
            </a:extLst>
          </p:cNvSpPr>
          <p:nvPr/>
        </p:nvSpPr>
        <p:spPr>
          <a:xfrm>
            <a:off x="7761605" y="3505200"/>
            <a:ext cx="236220" cy="125730"/>
          </a:xfrm>
          <a:prstGeom prst="rightArrow">
            <a:avLst>
              <a:gd name="adj1" fmla="val 50000"/>
              <a:gd name="adj2" fmla="val 49890"/>
            </a:avLst>
          </a:prstGeom>
          <a:solidFill>
            <a:schemeClr val="accent1"/>
          </a:solidFill>
          <a:ln w="12700" cap="flat" cmpd="sng" algn="ctr">
            <a:solidFill>
              <a:srgbClr val="325591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en-US">
                <a:solidFill>
                  <a:srgbClr val="FFFFFF"/>
                </a:solidFill>
                <a:latin typeface="Calibri" pitchFamily="2" charset="-52"/>
                <a:ea typeface="Roboto Condensed" charset="0"/>
                <a:cs typeface="Roboto Condensed" charset="0"/>
              </a:defRPr>
            </a:pPr>
            <a:endParaRPr lang="ru-RU" sz="1350"/>
          </a:p>
        </p:txBody>
      </p:sp>
      <p:sp>
        <p:nvSpPr>
          <p:cNvPr id="10" name="Стрелка вправо 62"/>
          <p:cNvSpPr>
            <a:extLst>
              <a:ext uri="smNativeData">
                <pr:smNativeData xmlns:pr="smNativeData" xmlns:p14="http://schemas.microsoft.com/office/powerpoint/2010/main" xmlns="" val="SMDATA_13_1taAYhMAAAAlAAAAyAAAAA0AAAAAkAAAAEgAAACQAAAASAAAAAAAAAABAAAAAAAAAAEAAABQAAAAsg98ra2A5z8AAAAAAADgPwAAAAAAAOA/AAAAAAAA4D8AAAAAAADgPwAAAAAAAOA/AAAAAAAA4D8AAAAAAADgPwAAAAAAAOA/AAAAAAAA4D8CAAAAjAAAAAEAAAAAAAAAT4G9DP///wgAAAAAAAAAAAAAAAAAAAAAAAAAAAAAAAAAAAAAZAAAAAEAAABAAAAAAAAAAAAAAAAAAAAAAAAAAAAAAAAAAAAAAAAAAAAAAAAAAAAAAAAAAAAAAAAAAAAAAAAAAAAAAAAAAAAAAAAAAAAAAAAAAAAAAAAAAAAAAAAAAAAAFAAAADwAAAABAAAAAAAAADJVkQA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BcEMAQMAAAAEAAAAAAAAAAAAAAAAAAAAAAAAAAeAAAAaAAAAAAAAAAAAAAAAAAAAAAAAAAAAAAAECcAABAnAAAAAAAAAAAAAAAAAAAAAAAAAAAAAAAAAAAAAAAAAAAAABQAAAAAAAAAwMD/AAAAAABkAAAAMgAAAAAAAABkAAAAAAAAAH9/fwAKAAAAHwAAAFQAAABEcsQF////AQAAAAAAAAAAAAAAAAAAAAAAAAAAAAAAAAAAAAAAAAAAMlWRAH9/fwDn5uYDzMzMAMDA/wB/f38AAAAAAAAAAAAAAAAAAAAAAAAAAAAhAAAAGAAAABQAAAC/LwAAWBcAADMxAAAdGAAAEAAAACYAAAAIAAAA//////////8="/>
              </a:ext>
            </a:extLst>
          </p:cNvSpPr>
          <p:nvPr/>
        </p:nvSpPr>
        <p:spPr>
          <a:xfrm>
            <a:off x="7761605" y="3794760"/>
            <a:ext cx="236220" cy="125095"/>
          </a:xfrm>
          <a:prstGeom prst="rightArrow">
            <a:avLst>
              <a:gd name="adj1" fmla="val 50000"/>
              <a:gd name="adj2" fmla="val 50143"/>
            </a:avLst>
          </a:prstGeom>
          <a:solidFill>
            <a:schemeClr val="accent1"/>
          </a:solidFill>
          <a:ln w="12700" cap="flat" cmpd="sng" algn="ctr">
            <a:solidFill>
              <a:srgbClr val="325591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en-US">
                <a:solidFill>
                  <a:srgbClr val="FFFFFF"/>
                </a:solidFill>
                <a:latin typeface="Calibri" pitchFamily="2" charset="-52"/>
                <a:ea typeface="Roboto Condensed" charset="0"/>
                <a:cs typeface="Roboto Condensed" charset="0"/>
              </a:defRPr>
            </a:pPr>
            <a:endParaRPr lang="ru-RU" sz="1350"/>
          </a:p>
        </p:txBody>
      </p:sp>
      <p:sp>
        <p:nvSpPr>
          <p:cNvPr id="11" name="Стрелка вправо 63"/>
          <p:cNvSpPr>
            <a:extLst>
              <a:ext uri="smNativeData">
                <pr:smNativeData xmlns:pr="smNativeData" xmlns:p14="http://schemas.microsoft.com/office/powerpoint/2010/main" xmlns="" val="SMDATA_13_1taAYhMAAAAlAAAAyAAAAA0AAAAAkAAAAEgAAACQAAAASAAAAAAAAAABAAAAAAAAAAEAAABQAAAAsg98ra2A5z8AAAAAAADgPwAAAAAAAOA/AAAAAAAA4D8AAAAAAADgPwAAAAAAAOA/AAAAAAAA4D8AAAAAAADgPwAAAAAAAOA/AAAAAAAA4D8CAAAAjAAAAAEAAAAAAAAAT4G9DP///wgAAAAAAAAAAAAAAAAAAAAAAAAAAAAAAAAAAAAAZAAAAAEAAABAAAAAAAAAAAAAAAAAAAAAAAAAAAAAAAAAAAAAAAAAAAAAAAAAAAAAAAAAAAAAAAAAAAAAAAAAAAAAAAAAAAAAAAAAAAAAAAAAAAAAAAAAAAAAAAAAAAAAFAAAADwAAAABAAAAAAAAADJVkQA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GF0YQAMAAAAEAAAAAAAAAAAAAAAAAAAAAAAAAAeAAAAaAAAAAAAAAAAAAAAAAAAAAAAAAAAAAAAECcAABAnAAAAAAAAAAAAAAAAAAAAAAAAAAAAAAAAAAAAAAAAAAAAABQAAAAAAAAAwMD/AAAAAABkAAAAMgAAAAAAAABkAAAAAAAAAH9/fwAKAAAAHwAAAFQAAABEcsQF////AQAAAAAAAAAAAAAAAAAAAAAAAAAAAAAAAAAAAAAAAAAAMlWRAH9/fwDn5uYDzMzMAMDA/wB/f38AAAAAAAAAAAAAAAAAAAAAAAAAAAAhAAAAGAAAABQAAADELwAAIBkAADgxAADlGQAAEAAAACYAAAAIAAAA//////////8="/>
              </a:ext>
            </a:extLst>
          </p:cNvSpPr>
          <p:nvPr/>
        </p:nvSpPr>
        <p:spPr>
          <a:xfrm>
            <a:off x="7764780" y="4084320"/>
            <a:ext cx="236220" cy="125095"/>
          </a:xfrm>
          <a:prstGeom prst="rightArrow">
            <a:avLst>
              <a:gd name="adj1" fmla="val 50000"/>
              <a:gd name="adj2" fmla="val 50143"/>
            </a:avLst>
          </a:prstGeom>
          <a:solidFill>
            <a:schemeClr val="accent1"/>
          </a:solidFill>
          <a:ln w="12700" cap="flat" cmpd="sng" algn="ctr">
            <a:solidFill>
              <a:srgbClr val="325591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en-US">
                <a:solidFill>
                  <a:srgbClr val="FFFFFF"/>
                </a:solidFill>
                <a:latin typeface="Calibri" pitchFamily="2" charset="-52"/>
                <a:ea typeface="Roboto Condensed" charset="0"/>
                <a:cs typeface="Roboto Condensed" charset="0"/>
              </a:defRPr>
            </a:pPr>
            <a:endParaRPr lang="ru-RU" sz="1350"/>
          </a:p>
        </p:txBody>
      </p:sp>
      <p:sp>
        <p:nvSpPr>
          <p:cNvPr id="12" name="Стрелка вправо 43"/>
          <p:cNvSpPr>
            <a:extLst>
              <a:ext uri="smNativeData">
                <pr:smNativeData xmlns:pr="smNativeData" xmlns:p14="http://schemas.microsoft.com/office/powerpoint/2010/main" xmlns="" val="SMDATA_13_1taAYhMAAAAlAAAAyAAAAA0AAAAAkAAAAEgAAACQAAAASAAAAAAAAAABAAAAAAAAAAEAAABQAAAAsg98ra2A5z8AAAAAAADgPwAAAAAAAOA/AAAAAAAA4D8AAAAAAADgPwAAAAAAAOA/AAAAAAAA4D8AAAAAAADgPwAAAAAAAOA/AAAAAAAA4D8CAAAAjAAAAAEAAAAAAAAAT4G9DP///wgAAAAAAAAAAAAAAAAAAAAAAAAAAAAAAAAAAAAAZAAAAAEAAABAAAAAAAAAAAAAAAAAAAAAAAAAAAAAAAAAAAAAAAAAAAAAAAAAAAAAAAAAAAAAAAAAAAAAAAAAAAAAAAAAAAAAAAAAAAAAAAAAAAAAAAAAAAAAAAAAAAAAFAAAADwAAAABAAAAAAAAADJVkQA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GNvbS8MAAAAEAAAAAAAAAAAAAAAAAAAAAAAAAAeAAAAaAAAAAAAAAAAAAAAAAAAAAAAAAAAAAAAECcAABAnAAAAAAAAAAAAAAAAAAAAAAAAAAAAAAAAAAAAAAAAAAAAABQAAAAAAAAAwMD/AAAAAABkAAAAMgAAAAAAAABkAAAAAAAAAH9/fwAKAAAAHwAAAFQAAABEcsQF////AQAAAAAAAAAAAAAAAAAAAAAAAAAAAAAAAAAAAAAAAAAAMlWRAH9/fwDn5uYDzMzMAMDA/wB/f38AAAAAAAAAAAAAAAAAAAAAAAAAAAAhAAAAGAAAABQAAADELwAAyBoAADgxAACNGwAAEAAAACYAAAAIAAAA//////////8="/>
              </a:ext>
            </a:extLst>
          </p:cNvSpPr>
          <p:nvPr/>
        </p:nvSpPr>
        <p:spPr>
          <a:xfrm>
            <a:off x="7764780" y="4353560"/>
            <a:ext cx="236220" cy="125095"/>
          </a:xfrm>
          <a:prstGeom prst="rightArrow">
            <a:avLst>
              <a:gd name="adj1" fmla="val 50000"/>
              <a:gd name="adj2" fmla="val 50143"/>
            </a:avLst>
          </a:prstGeom>
          <a:solidFill>
            <a:schemeClr val="accent1"/>
          </a:solidFill>
          <a:ln w="12700" cap="flat" cmpd="sng" algn="ctr">
            <a:solidFill>
              <a:srgbClr val="325591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en-US">
                <a:solidFill>
                  <a:srgbClr val="FFFFFF"/>
                </a:solidFill>
                <a:latin typeface="Calibri" pitchFamily="2" charset="-52"/>
                <a:ea typeface="Roboto Condensed" charset="0"/>
                <a:cs typeface="Roboto Condensed" charset="0"/>
              </a:defRPr>
            </a:pPr>
            <a:endParaRPr lang="ru-RU" sz="1350"/>
          </a:p>
        </p:txBody>
      </p:sp>
      <p:sp>
        <p:nvSpPr>
          <p:cNvPr id="13" name="Прямоугольник 40"/>
          <p:cNvSpPr>
            <a:extLst>
              <a:ext uri="smNativeData">
                <pr:smNativeData xmlns:pr="smNativeData" xmlns:p14="http://schemas.microsoft.com/office/powerpoint/2010/main" xmlns="" val="SMDATA_13_1taAYhMAAAAlAAAAZAAAAA0AAAAAkAAAAEgAAACQAAAASAAAAAAAAAABAAAAAAAAAAEAAABQAAAAAAAAAAAA4D8AAAAAAADgPwAAAAAAAOA/AAAAAAAA4D8AAAAAAADgPwAAAAAAAOA/AAAAAAAA4D8AAAAAAADgPwAAAAAAAOA/AAAAAAAA4D8CAAAAjAAAAAEAAAAAAAAAT4G9DP///wgAAAAAAAAAAAAAAAAAAAAAAAAAAAAAAAAAAAAAZAAAAAEAAABAAAAAAAAAAAAAAAAAAAAAAAAAAAAAAAAAAAAAAAAAAAAAAAAAAAAAAAAAAAAAAAAAAAAAAAAAAAAAAAAAAAAAAAAAAAAAAAAAAAAAAAAAAAAAAAAAAAAAFAAAADwAAAAAAAAAAAAAADJVkQA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EcsQF////AQAAAAAAAAAAAAAAAAAAAAAAAAAAAAAAAAAAAAAAAAAAMlWRAH9/fwDn5uYDzMzMAMDA/wB/f38AAAAAAAAAAAAAAAAAAAAAAAAAAAAhAAAAGAAAABQAAAArJwAA3RAAAFg3AAB1EwAAEAAAACYAAAAIAAAA//////////8="/>
              </a:ext>
            </a:extLst>
          </p:cNvSpPr>
          <p:nvPr/>
        </p:nvSpPr>
        <p:spPr>
          <a:xfrm>
            <a:off x="6367145" y="2741295"/>
            <a:ext cx="2629535" cy="4216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en-US">
                <a:solidFill>
                  <a:srgbClr val="FFFFFF"/>
                </a:solidFill>
                <a:latin typeface="Calibri" pitchFamily="2" charset="-52"/>
                <a:ea typeface="Roboto Condensed" charset="0"/>
                <a:cs typeface="Roboto Condensed" charset="0"/>
              </a:defRPr>
            </a:pPr>
            <a:endParaRPr lang="ru-RU" sz="1350"/>
          </a:p>
        </p:txBody>
      </p:sp>
      <p:sp>
        <p:nvSpPr>
          <p:cNvPr id="14" name="object 135"/>
          <p:cNvSpPr>
            <a:extLst>
              <a:ext uri="smNativeData">
                <pr:smNativeData xmlns:pr="smNativeData" xmlns:p14="http://schemas.microsoft.com/office/powerpoint/2010/main" xmlns="" val="SMDATA_13_1taAYhMAAAAlAAAAZAAAAE0AAAAAAAAAAA4AAAAAAAAAA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////AQAAAAAAAAAAAAAAAAAAAAAAAAAAAAAAAAAAAAAAAAAAAAAAAH9/fwDn5uYDzMzMAMDA/wB/f38AAAAAAAAAAAAAAAAAAAAAAAAAAAAhAAAAGAAAABQAAAAbKAAAnBEAALw2AACpEgAAECAAACYAAAAIAAAA//////////8="/>
              </a:ext>
            </a:extLst>
          </p:cNvSpPr>
          <p:nvPr/>
        </p:nvSpPr>
        <p:spPr>
          <a:xfrm>
            <a:off x="6519545" y="2862580"/>
            <a:ext cx="2378075" cy="17081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8890" rIns="0" bIns="0" numCol="1" spcCol="215900" anchor="ctr"/>
          <a:lstStyle>
            <a:lvl1pPr marL="12700">
              <a:lnSpc>
                <a:spcPct val="100000"/>
              </a:lnSpc>
              <a:spcBef>
                <a:spcPts val="95"/>
              </a:spcBef>
              <a:buNone/>
              <a:defRPr lang="en-US" b="1">
                <a:solidFill>
                  <a:srgbClr val="002060"/>
                </a:solidFill>
                <a:latin typeface="Arial" pitchFamily="2" charset="-52"/>
                <a:ea typeface="Roboto Condensed" charset="0"/>
                <a:cs typeface="Roboto Condensed" charset="0"/>
              </a:defRPr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 algn="ctr">
              <a:defRPr lang="en-US"/>
            </a:pPr>
            <a:r>
              <a:rPr lang="kk-KZ" sz="1050" dirty="0">
                <a:solidFill>
                  <a:srgbClr val="FFFFFF"/>
                </a:solidFill>
                <a:latin typeface="Roboto Condensed" panose="020B0604020202020204" charset="0"/>
              </a:rPr>
              <a:t>В ОТРАСЛЕВОМ РАЗРЕЗЕ</a:t>
            </a:r>
            <a:endParaRPr lang="ru-RU" sz="1050" dirty="0">
              <a:solidFill>
                <a:srgbClr val="FFFFFF"/>
              </a:solidFill>
              <a:latin typeface="Roboto Condensed" panose="020B0604020202020204" charset="0"/>
            </a:endParaRPr>
          </a:p>
        </p:txBody>
      </p:sp>
      <p:sp>
        <p:nvSpPr>
          <p:cNvPr id="15" name="Прямая соединительная линия 45"/>
          <p:cNvSpPr>
            <a:extLst>
              <a:ext uri="smNativeData">
                <pr:smNativeData xmlns:pr="smNativeData" xmlns:p14="http://schemas.microsoft.com/office/powerpoint/2010/main" xmlns="" val="SMDATA_13_1taAYhMAAAAlAAAACg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BAAAAAAAAAABwwAA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////AQAAAAAAAAAAAAAAAAAAAAAAAAAAAAAAAAAAAAAAAAAAAHDAAH9/fwDn5uYDzMzMAMDA/wB/f38AAAAAAAAAAAAAAAAAAAAAAAAAAAAhAAAAGAAAABQAAAAAAAAAbQIAAEA4AABtAgAAEAAAACYAAAAIAAAA//////////8="/>
              </a:ext>
            </a:extLst>
          </p:cNvSpPr>
          <p:nvPr/>
        </p:nvSpPr>
        <p:spPr>
          <a:xfrm>
            <a:off x="0" y="394335"/>
            <a:ext cx="9144000" cy="0"/>
          </a:xfrm>
          <a:prstGeom prst="line">
            <a:avLst/>
          </a:prstGeom>
          <a:noFill/>
          <a:ln w="12700" cap="flat" cmpd="sng" algn="ctr">
            <a:solidFill>
              <a:srgbClr val="0070C0"/>
            </a:solidFill>
            <a:prstDash val="solid"/>
            <a:headEnd type="none"/>
            <a:tailEnd type="none"/>
          </a:ln>
          <a:effectLst/>
        </p:spPr>
      </p:sp>
      <p:sp>
        <p:nvSpPr>
          <p:cNvPr id="16" name="Прямоугольник 66"/>
          <p:cNvSpPr>
            <a:extLst>
              <a:ext uri="smNativeData">
                <pr:smNativeData xmlns:pr="smNativeData" xmlns:p14="http://schemas.microsoft.com/office/powerpoint/2010/main" xmlns="" val="SMDATA_13_1taAYhMAAAAlAAAAZAAAAE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////AQAAAAAAAAAAAAAAAAAAAAAAAAAAAAAAAAAAAAAAAAAAAAAAAH9/fwDn5uYDzMzMAMDA/wB/f38AAAAAAAAAAAAAAAAAAAAAAAAAAAAhAAAAGAAAABQAAAAqMwAAkBMAAAA2AAAgFQAAECAAACYAAAAIAAAA//////////8="/>
              </a:ext>
            </a:extLst>
          </p:cNvSpPr>
          <p:nvPr/>
        </p:nvSpPr>
        <p:spPr>
          <a:xfrm>
            <a:off x="8317230" y="3180080"/>
            <a:ext cx="461010" cy="254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en-US"/>
            </a:pPr>
            <a:r>
              <a:rPr lang="ru-RU" sz="1050" b="1" dirty="0">
                <a:solidFill>
                  <a:srgbClr val="00B050"/>
                </a:solidFill>
              </a:rPr>
              <a:t>35</a:t>
            </a:r>
          </a:p>
        </p:txBody>
      </p:sp>
      <p:sp>
        <p:nvSpPr>
          <p:cNvPr id="17" name="Прямоугольник 67"/>
          <p:cNvSpPr>
            <a:extLst>
              <a:ext uri="smNativeData">
                <pr:smNativeData xmlns:pr="smNativeData" xmlns:p14="http://schemas.microsoft.com/office/powerpoint/2010/main" xmlns="" val="SMDATA_13_1taAYhMAAAAlAAAAZAAAAE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////AQAAAAAAAAAAAAAAAAAAAAAAAAAAAAAAAAAAAAAAAAAAAAAAAH9/fwDn5uYDzMzMAMDA/wB/f38AAAAAAAAAAAAAAAAAAAAAAAAAAAAhAAAAGAAAABQAAAAPMwAAFRUAAKQ1AAClFgAAECAAACYAAAAIAAAA//////////8="/>
              </a:ext>
            </a:extLst>
          </p:cNvSpPr>
          <p:nvPr/>
        </p:nvSpPr>
        <p:spPr>
          <a:xfrm>
            <a:off x="8300085" y="3427095"/>
            <a:ext cx="419735" cy="254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en-US"/>
            </a:pPr>
            <a:r>
              <a:rPr lang="ru-RU" sz="1050" b="1">
                <a:solidFill>
                  <a:srgbClr val="00B050"/>
                </a:solidFill>
              </a:rPr>
              <a:t>10</a:t>
            </a:r>
          </a:p>
        </p:txBody>
      </p:sp>
      <p:sp>
        <p:nvSpPr>
          <p:cNvPr id="18" name="Прямоугольник 68"/>
          <p:cNvSpPr>
            <a:extLst>
              <a:ext uri="smNativeData">
                <pr:smNativeData xmlns:pr="smNativeData" xmlns:p14="http://schemas.microsoft.com/office/powerpoint/2010/main" xmlns="" val="SMDATA_13_1taAYhMAAAAlAAAAZAAAAE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////AQAAAAAAAAAAAAAAAAAAAAAAAAAAAAAAAAAAAAAAAAAAAAAAAH9/fwDn5uYDzMzMAMDA/wB/f38AAAAAAAAAAAAAAAAAAAAAAAAAAAAhAAAAGAAAABQAAAAQMwAA4RYAABI1AABxGAAAECAAACYAAAAIAAAA//////////8="/>
              </a:ext>
            </a:extLst>
          </p:cNvSpPr>
          <p:nvPr/>
        </p:nvSpPr>
        <p:spPr>
          <a:xfrm>
            <a:off x="8300720" y="3719195"/>
            <a:ext cx="326390" cy="254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en-US"/>
            </a:pPr>
            <a:r>
              <a:rPr lang="ru-RU" sz="1050" b="1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19" name="Прямоугольник 69"/>
          <p:cNvSpPr>
            <a:extLst>
              <a:ext uri="smNativeData">
                <pr:smNativeData xmlns:pr="smNativeData" xmlns:p14="http://schemas.microsoft.com/office/powerpoint/2010/main" xmlns="" val="SMDATA_13_1taAYhMAAAAlAAAAZAAAAE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////AQAAAAAAAAAAAAAAAAAAAAAAAAAAAAAAAAAAAAAAAAAAAAAAAH9/fwDn5uYDzMzMAMDA/wB/f38AAAAAAAAAAAAAAAAAAAAAAAAAAAAhAAAAGAAAABQAAAD+MgAAoRgAAAA2AAAxGgAAECAAACYAAAAIAAAA//////////8="/>
              </a:ext>
            </a:extLst>
          </p:cNvSpPr>
          <p:nvPr/>
        </p:nvSpPr>
        <p:spPr>
          <a:xfrm>
            <a:off x="8289290" y="4003675"/>
            <a:ext cx="488950" cy="254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en-US"/>
            </a:pPr>
            <a:r>
              <a:rPr lang="ru-RU" sz="1050" b="1">
                <a:solidFill>
                  <a:srgbClr val="00B050"/>
                </a:solidFill>
              </a:rPr>
              <a:t>7</a:t>
            </a:r>
          </a:p>
        </p:txBody>
      </p:sp>
      <p:sp>
        <p:nvSpPr>
          <p:cNvPr id="20" name="Прямоугольник 70"/>
          <p:cNvSpPr>
            <a:extLst>
              <a:ext uri="smNativeData">
                <pr:smNativeData xmlns:pr="smNativeData" xmlns:p14="http://schemas.microsoft.com/office/powerpoint/2010/main" xmlns="" val="SMDATA_13_1taAYhMAAAAlAAAAZAAAAE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////AQAAAAAAAAAAAAAAAAAAAAAAAAAAAAAAAAAAAAAAAAAAAAAAAH9/fwDn5uYDzMzMAMDA/wB/f38AAAAAAAAAAAAAAAAAAAAAAAAAAAAhAAAAGAAAABQAAADtMgAASRoAAPA0AADZGwAAECAAACYAAAAIAAAA//////////8="/>
              </a:ext>
            </a:extLst>
          </p:cNvSpPr>
          <p:nvPr/>
        </p:nvSpPr>
        <p:spPr>
          <a:xfrm>
            <a:off x="8278495" y="4272915"/>
            <a:ext cx="327025" cy="254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en-US"/>
            </a:pPr>
            <a:r>
              <a:rPr lang="ru-RU" sz="1050" b="1">
                <a:solidFill>
                  <a:srgbClr val="00B050"/>
                </a:solidFill>
              </a:rPr>
              <a:t>8</a:t>
            </a:r>
          </a:p>
        </p:txBody>
      </p:sp>
      <p:sp>
        <p:nvSpPr>
          <p:cNvPr id="21" name="Прямоугольник 73"/>
          <p:cNvSpPr>
            <a:extLst>
              <a:ext uri="smNativeData">
                <pr:smNativeData xmlns:pr="smNativeData" xmlns:p14="http://schemas.microsoft.com/office/powerpoint/2010/main" xmlns="" val="SMDATA_13_1taAYhMAAAAlAAAAZAAAAE0AAAAAbAAAADYAAABsAAAANg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BAAAAAAAAAAAAAAk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////AQAAAAAAAAAAAAAAAAAAAAAAAAAAAAAAAAAAAAAAAAAAAAAAAn9/fwDn5uYDzMzMAMDA/wB/f38AAAAAAAAAAAAAAAAAAAAAAAAAAAAhAAAAGAAAABQAAACaAAAAmAwAAC4KAADkEgAAECAAACYAAAAIAAAA//////////8="/>
              </a:ext>
            </a:extLst>
          </p:cNvSpPr>
          <p:nvPr/>
        </p:nvSpPr>
        <p:spPr>
          <a:xfrm>
            <a:off x="97790" y="2092864"/>
            <a:ext cx="1557020" cy="102362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headEnd type="none"/>
            <a:tailEnd type="none"/>
          </a:ln>
          <a:effectLst/>
        </p:spPr>
        <p:txBody>
          <a:bodyPr vert="horz" wrap="square" lIns="68580" tIns="34290" rIns="68580" bIns="34290" numCol="1" spcCol="215900" anchor="t"/>
          <a:lstStyle/>
          <a:p>
            <a:pPr algn="ctr">
              <a:defRPr lang="en-US"/>
            </a:pPr>
            <a:r>
              <a:rPr lang="ru-RU" sz="4400" b="1" dirty="0">
                <a:solidFill>
                  <a:schemeClr val="accent1"/>
                </a:solidFill>
              </a:rPr>
              <a:t>53</a:t>
            </a:r>
          </a:p>
          <a:p>
            <a:pPr algn="ctr">
              <a:defRPr lang="en-US"/>
            </a:pPr>
            <a:r>
              <a:rPr lang="ru-RU" sz="1600" b="1" dirty="0">
                <a:solidFill>
                  <a:srgbClr val="00B050"/>
                </a:solidFill>
              </a:rPr>
              <a:t>проект</a:t>
            </a:r>
            <a:r>
              <a:rPr lang="kk-KZ" sz="1600" b="1" dirty="0">
                <a:solidFill>
                  <a:srgbClr val="00B050"/>
                </a:solidFill>
              </a:rPr>
              <a:t>а</a:t>
            </a:r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22" name="Прямоугольник 74"/>
          <p:cNvSpPr>
            <a:extLst>
              <a:ext uri="smNativeData">
                <pr:smNativeData xmlns:pr="smNativeData" xmlns:p14="http://schemas.microsoft.com/office/powerpoint/2010/main" xmlns="" val="SMDATA_13_1taAYhMAAAAlAAAAZAAAAE0AAAAAbAAAADYAAABsAAAANg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BAAAAAwAAAAAAAAk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////AQAAAAAAAAAAAAAAAAAAAAAAAAAAAAAAAAAAAAAAAAAAAAAAAn9/fwDn5uYDzMzMAMDA/wB/f38AAAAAAAAAAAAAAAAAAAAAAAAAAAAhAAAAGAAAABQAAAC8CAAArgYAAGsZAADJDAAAECAAACYAAAAIAAAA//////////8="/>
              </a:ext>
            </a:extLst>
          </p:cNvSpPr>
          <p:nvPr/>
        </p:nvSpPr>
        <p:spPr>
          <a:xfrm>
            <a:off x="1419860" y="1085850"/>
            <a:ext cx="2712085" cy="992505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dash"/>
            <a:headEnd type="none"/>
            <a:tailEnd type="none"/>
          </a:ln>
          <a:effectLst/>
        </p:spPr>
        <p:txBody>
          <a:bodyPr vert="horz" wrap="square" lIns="68580" tIns="34290" rIns="68580" bIns="34290" numCol="1" spcCol="215900" anchor="t"/>
          <a:lstStyle/>
          <a:p>
            <a:pPr algn="ctr">
              <a:defRPr lang="en-US"/>
            </a:pPr>
            <a:r>
              <a:rPr lang="ru-RU" sz="1100" dirty="0">
                <a:solidFill>
                  <a:srgbClr val="000000"/>
                </a:solidFill>
              </a:rPr>
              <a:t>В 2021 году привлечено инвестиции на сумму </a:t>
            </a:r>
            <a:r>
              <a:rPr lang="ru-RU" sz="2000" b="1" dirty="0">
                <a:solidFill>
                  <a:schemeClr val="accent1"/>
                </a:solidFill>
              </a:rPr>
              <a:t>70 </a:t>
            </a:r>
            <a:r>
              <a:rPr lang="ru-RU" sz="1000" b="1" dirty="0">
                <a:solidFill>
                  <a:srgbClr val="00B050"/>
                </a:solidFill>
              </a:rPr>
              <a:t>млрд. тенге </a:t>
            </a:r>
            <a:endParaRPr lang="ru-RU" sz="1100" b="1" dirty="0">
              <a:solidFill>
                <a:srgbClr val="00B050"/>
              </a:solidFill>
            </a:endParaRPr>
          </a:p>
          <a:p>
            <a:pPr algn="ctr">
              <a:defRPr lang="en-US"/>
            </a:pPr>
            <a:r>
              <a:rPr lang="ru-RU" sz="1100" dirty="0">
                <a:solidFill>
                  <a:srgbClr val="000000"/>
                </a:solidFill>
              </a:rPr>
              <a:t>и создано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  <a:r>
              <a:rPr lang="ru-RU" sz="2000" b="1" dirty="0">
                <a:solidFill>
                  <a:schemeClr val="accent1"/>
                </a:solidFill>
              </a:rPr>
              <a:t>1,8</a:t>
            </a:r>
            <a:r>
              <a:rPr lang="ru-RU" sz="2000" b="1" dirty="0">
                <a:solidFill>
                  <a:srgbClr val="00B050"/>
                </a:solidFill>
              </a:rPr>
              <a:t> </a:t>
            </a:r>
            <a:r>
              <a:rPr lang="ru-RU" sz="1000" b="1" dirty="0">
                <a:solidFill>
                  <a:srgbClr val="00B050"/>
                </a:solidFill>
              </a:rPr>
              <a:t>тыс.</a:t>
            </a:r>
            <a:r>
              <a:rPr lang="ru-RU" sz="800" b="1" dirty="0">
                <a:solidFill>
                  <a:srgbClr val="00B050"/>
                </a:solidFill>
              </a:rPr>
              <a:t> </a:t>
            </a:r>
            <a:r>
              <a:rPr lang="ru-RU" sz="1000" b="1" dirty="0">
                <a:solidFill>
                  <a:srgbClr val="00B050"/>
                </a:solidFill>
              </a:rPr>
              <a:t>рабочих мест</a:t>
            </a:r>
          </a:p>
        </p:txBody>
      </p:sp>
      <p:sp>
        <p:nvSpPr>
          <p:cNvPr id="23" name="Прямоугольник 75"/>
          <p:cNvSpPr>
            <a:extLst>
              <a:ext uri="smNativeData">
                <pr:smNativeData xmlns:pr="smNativeData" xmlns:p14="http://schemas.microsoft.com/office/powerpoint/2010/main" xmlns="" val="SMDATA_13_1taAYhMAAAAlAAAAZAAAAE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////AQAAAAAAAAAAAAAAAAAAAAAAAAAAAAAAAAAAAAAAAAAAAAAAAH9/fwDn5uYDzMzMAMDA/wB/f38AAAAAAAAAAAAAAAAAAAAAAAAAAAAhAAAAGAAAABQAAADxCgAAEhMAAK8VAAApHAAAECAAACYAAAAIAAAA//////////8="/>
              </a:ext>
            </a:extLst>
          </p:cNvSpPr>
          <p:nvPr/>
        </p:nvSpPr>
        <p:spPr>
          <a:xfrm>
            <a:off x="1778635" y="3100070"/>
            <a:ext cx="1746250" cy="147764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en-US"/>
            </a:pPr>
            <a:r>
              <a:rPr lang="ru-RU" sz="900" b="1" dirty="0">
                <a:solidFill>
                  <a:srgbClr val="000000"/>
                </a:solidFill>
              </a:rPr>
              <a:t>МТФ</a:t>
            </a:r>
          </a:p>
          <a:p>
            <a:pPr>
              <a:defRPr lang="en-US"/>
            </a:pPr>
            <a:endParaRPr lang="ru-RU" sz="900" b="1" dirty="0">
              <a:solidFill>
                <a:srgbClr val="000000"/>
              </a:solidFill>
            </a:endParaRPr>
          </a:p>
          <a:p>
            <a:pPr>
              <a:defRPr lang="en-US"/>
            </a:pPr>
            <a:r>
              <a:rPr lang="ru-RU" sz="900" b="1" dirty="0">
                <a:solidFill>
                  <a:srgbClr val="000000"/>
                </a:solidFill>
              </a:rPr>
              <a:t>Откормплощадки</a:t>
            </a:r>
          </a:p>
          <a:p>
            <a:pPr>
              <a:defRPr lang="en-US"/>
            </a:pPr>
            <a:endParaRPr lang="ru-RU" sz="900" b="1" dirty="0">
              <a:solidFill>
                <a:srgbClr val="000000"/>
              </a:solidFill>
            </a:endParaRPr>
          </a:p>
          <a:p>
            <a:pPr>
              <a:defRPr lang="en-US"/>
            </a:pPr>
            <a:r>
              <a:rPr lang="ru-RU" sz="900" b="1" dirty="0">
                <a:solidFill>
                  <a:srgbClr val="000000"/>
                </a:solidFill>
              </a:rPr>
              <a:t>Свинофермы</a:t>
            </a:r>
          </a:p>
          <a:p>
            <a:pPr>
              <a:defRPr lang="en-US"/>
            </a:pPr>
            <a:endParaRPr lang="ru-RU" sz="900" b="1" dirty="0">
              <a:solidFill>
                <a:srgbClr val="000000"/>
              </a:solidFill>
            </a:endParaRPr>
          </a:p>
          <a:p>
            <a:pPr>
              <a:defRPr lang="en-US"/>
            </a:pPr>
            <a:r>
              <a:rPr lang="ru-RU" sz="900" b="1" dirty="0" err="1">
                <a:solidFill>
                  <a:srgbClr val="000000"/>
                </a:solidFill>
              </a:rPr>
              <a:t>Комбикормзаводы</a:t>
            </a:r>
            <a:endParaRPr lang="ru-RU" sz="900" b="1" dirty="0">
              <a:solidFill>
                <a:srgbClr val="000000"/>
              </a:solidFill>
            </a:endParaRPr>
          </a:p>
          <a:p>
            <a:pPr>
              <a:defRPr lang="en-US"/>
            </a:pPr>
            <a:endParaRPr lang="ru-RU" sz="900" b="1" dirty="0">
              <a:solidFill>
                <a:srgbClr val="000000"/>
              </a:solidFill>
            </a:endParaRPr>
          </a:p>
          <a:p>
            <a:pPr>
              <a:defRPr lang="en-US"/>
            </a:pPr>
            <a:r>
              <a:rPr lang="ru-RU" sz="900" b="1" dirty="0">
                <a:solidFill>
                  <a:srgbClr val="000000"/>
                </a:solidFill>
              </a:rPr>
              <a:t>Птицефабрики</a:t>
            </a:r>
          </a:p>
          <a:p>
            <a:pPr>
              <a:defRPr lang="en-US"/>
            </a:pPr>
            <a:endParaRPr lang="ru-RU" sz="900" b="1" dirty="0">
              <a:solidFill>
                <a:srgbClr val="000000"/>
              </a:solidFill>
            </a:endParaRPr>
          </a:p>
        </p:txBody>
      </p:sp>
      <p:sp>
        <p:nvSpPr>
          <p:cNvPr id="24" name="Прямоугольник 76"/>
          <p:cNvSpPr>
            <a:extLst>
              <a:ext uri="smNativeData">
                <pr:smNativeData xmlns:pr="smNativeData" xmlns:p14="http://schemas.microsoft.com/office/powerpoint/2010/main" xmlns="" val="SMDATA_13_1taAY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EcsQF////AQAAAAAAAAAAAAAAAAAAAAAAAAAAAAAAAAAAAAAAAAAAAAAAAn9/fwDn5uYDzMzMAMDA/wB/f38AAAAAAAAAAAAAAAAAAAAAAAAAAAAhAAAAGAAAABQAAADxCgAAzhIAAIMaAABYGwAAEAAAACYAAAAIAAAA//////////8="/>
              </a:ext>
            </a:extLst>
          </p:cNvSpPr>
          <p:nvPr/>
        </p:nvSpPr>
        <p:spPr>
          <a:xfrm>
            <a:off x="1778635" y="3056890"/>
            <a:ext cx="2531110" cy="138811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en-US">
                <a:solidFill>
                  <a:srgbClr val="FFFFFF"/>
                </a:solidFill>
                <a:latin typeface="Calibri" pitchFamily="2" charset="-52"/>
                <a:ea typeface="Roboto Condensed" charset="0"/>
                <a:cs typeface="Roboto Condensed" charset="0"/>
              </a:defRPr>
            </a:pPr>
            <a:endParaRPr lang="ru-RU" sz="1350"/>
          </a:p>
        </p:txBody>
      </p:sp>
      <p:sp>
        <p:nvSpPr>
          <p:cNvPr id="25" name="Стрелка вправо 77"/>
          <p:cNvSpPr>
            <a:extLst>
              <a:ext uri="smNativeData">
                <pr:smNativeData xmlns:pr="smNativeData" xmlns:p14="http://schemas.microsoft.com/office/powerpoint/2010/main" xmlns="" val="SMDATA_13_1taAYhMAAAAlAAAAyAAAAA0AAAAAkAAAAEgAAACQAAAASAAAAAAAAAABAAAAAAAAAAEAAABQAAAAsg98ra2A5z8AAAAAAADgPwAAAAAAAOA/AAAAAAAA4D8AAAAAAADgPwAAAAAAAOA/AAAAAAAA4D8AAAAAAADgPwAAAAAAAOA/AAAAAAAA4D8CAAAAjAAAAAEAAAAAAAAAT4G9DP///wgAAAAAAAAAAAAAAAAAAAAAAAAAAAAAAAAAAAAAZAAAAAEAAABAAAAAAAAAAAAAAAAAAAAAAAAAAAAAAAAAAAAAAAAAAAAAAAAAAAAAAAAAAAAAAAAAAAAAAAAAAAAAAAAAAAAAAAAAAAAAAAAAAAAAAAAAAAAAAAAAAAAAFAAAADwAAAABAAAAAAAAADJVkQA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EcsQF////AQAAAAAAAAAAAAAAAAAAAAAAAAAAAAAAAAAAAAAAAAAAMlWRAH9/fwDn5uYDzMzMAMDA/wB/f38AAAAAAAAAAAAAAAAAAAAAAAAAAAAhAAAAGAAAABQAAACsEwAAXBMAACAVAAAhFAAAEAAAACYAAAAIAAAA//////////8="/>
              </a:ext>
            </a:extLst>
          </p:cNvSpPr>
          <p:nvPr/>
        </p:nvSpPr>
        <p:spPr>
          <a:xfrm>
            <a:off x="3197860" y="3147060"/>
            <a:ext cx="236220" cy="125095"/>
          </a:xfrm>
          <a:prstGeom prst="rightArrow">
            <a:avLst>
              <a:gd name="adj1" fmla="val 50000"/>
              <a:gd name="adj2" fmla="val 50143"/>
            </a:avLst>
          </a:prstGeom>
          <a:solidFill>
            <a:schemeClr val="accent1"/>
          </a:solidFill>
          <a:ln w="12700" cap="flat" cmpd="sng" algn="ctr">
            <a:solidFill>
              <a:srgbClr val="325591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en-US">
                <a:solidFill>
                  <a:srgbClr val="FFFFFF"/>
                </a:solidFill>
                <a:latin typeface="Calibri" pitchFamily="2" charset="-52"/>
                <a:ea typeface="Roboto Condensed" charset="0"/>
                <a:cs typeface="Roboto Condensed" charset="0"/>
              </a:defRPr>
            </a:pPr>
            <a:endParaRPr lang="ru-RU" sz="1350"/>
          </a:p>
        </p:txBody>
      </p:sp>
      <p:sp>
        <p:nvSpPr>
          <p:cNvPr id="26" name="Стрелка вправо 78"/>
          <p:cNvSpPr>
            <a:extLst>
              <a:ext uri="smNativeData">
                <pr:smNativeData xmlns:pr="smNativeData" xmlns:p14="http://schemas.microsoft.com/office/powerpoint/2010/main" xmlns="" val="SMDATA_13_1taAYhMAAAAlAAAAyAAAAA0AAAAAkAAAAEgAAACQAAAASAAAAAAAAAABAAAAAAAAAAEAAABQAAAAsg98ra2A5z8AAAAAAADgPwAAAAAAAOA/AAAAAAAA4D8AAAAAAADgPwAAAAAAAOA/AAAAAAAA4D8AAAAAAADgPwAAAAAAAOA/AAAAAAAA4D8CAAAAjAAAAAEAAAAAAAAAT4G9DP///wgAAAAAAAAAAAAAAAAAAAAAAAAAAAAAAAAAAAAAZAAAAAEAAABAAAAAAAAAAAAAAAAAAAAAAAAAAAAAAAAAAAAAAAAAAAAAAAAAAAAAAAAAAAAAAAAAAAAAAAAAAAAAAAAAAAAAAAAAAAAAAAAAAAAAAAAAAAAAAAAAAAAAFAAAADwAAAABAAAAAAAAADJVkQA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HBsb3QMAAAAEAAAAAAAAAAAAAAAAAAAAAAAAAAeAAAAaAAAAAAAAAAAAAAAAAAAAAAAAAAAAAAAECcAABAnAAAAAAAAAAAAAAAAAAAAAAAAAAAAAAAAAAAAAAAAAAAAABQAAAAAAAAAwMD/AAAAAABkAAAAMgAAAAAAAABkAAAAAAAAAH9/fwAKAAAAHwAAAFQAAABEcsQF////AQAAAAAAAAAAAAAAAAAAAAAAAAAAAAAAAAAAAAAAAAAAMlWRAH9/fwDn5uYDzMzMAMDA/wB/f38AAAAAAAAAAAAAAAAAAAAAAAAAAAAhAAAAGAAAABQAAACyEwAA9xQAACYVAAC9FQAAEAAAACYAAAAIAAAA//////////8="/>
              </a:ext>
            </a:extLst>
          </p:cNvSpPr>
          <p:nvPr/>
        </p:nvSpPr>
        <p:spPr>
          <a:xfrm>
            <a:off x="3201670" y="3408045"/>
            <a:ext cx="236220" cy="125730"/>
          </a:xfrm>
          <a:prstGeom prst="rightArrow">
            <a:avLst>
              <a:gd name="adj1" fmla="val 50000"/>
              <a:gd name="adj2" fmla="val 49890"/>
            </a:avLst>
          </a:prstGeom>
          <a:solidFill>
            <a:schemeClr val="accent1"/>
          </a:solidFill>
          <a:ln w="12700" cap="flat" cmpd="sng" algn="ctr">
            <a:solidFill>
              <a:srgbClr val="325591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en-US">
                <a:solidFill>
                  <a:srgbClr val="FFFFFF"/>
                </a:solidFill>
                <a:latin typeface="Calibri" pitchFamily="2" charset="-52"/>
                <a:ea typeface="Roboto Condensed" charset="0"/>
                <a:cs typeface="Roboto Condensed" charset="0"/>
              </a:defRPr>
            </a:pPr>
            <a:endParaRPr lang="ru-RU" sz="1350"/>
          </a:p>
        </p:txBody>
      </p:sp>
      <p:sp>
        <p:nvSpPr>
          <p:cNvPr id="27" name="Стрелка вправо 79"/>
          <p:cNvSpPr>
            <a:extLst>
              <a:ext uri="smNativeData">
                <pr:smNativeData xmlns:pr="smNativeData" xmlns:p14="http://schemas.microsoft.com/office/powerpoint/2010/main" xmlns="" val="SMDATA_13_1taAYhMAAAAlAAAAyAAAAA0AAAAAkAAAAEgAAACQAAAASAAAAAAAAAABAAAAAAAAAAEAAABQAAAAsg98ra2A5z8AAAAAAADgPwAAAAAAAOA/AAAAAAAA4D8AAAAAAADgPwAAAAAAAOA/AAAAAAAA4D8AAAAAAADgPwAAAAAAAOA/AAAAAAAA4D8CAAAAjAAAAAEAAAAAAAAAT4G9DP///wgAAAAAAAAAAAAAAAAAAAAAAAAAAAAAAAAAAAAAZAAAAAEAAABAAAAAAAAAAAAAAAAAAAAAAAAAAAAAAAAAAAAAAAAAAAAAAAAAAAAAAAAAAAAAAAAAAAAAAAAAAAAAAAAAAAAAAAAAAAAAAAAAAAAAAAAAAAAAAAAAAAAAFAAAADwAAAABAAAAAAAAADJVkQA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C9tYWkMAAAAEAAAAAAAAAAAAAAAAAAAAAAAAAAeAAAAaAAAAAAAAAAAAAAAAAAAAAAAAAAAAAAAECcAABAnAAAAAAAAAAAAAAAAAAAAAAAAAAAAAAAAAAAAAAAAAAAAABQAAAAAAAAAwMD/AAAAAABkAAAAMgAAAAAAAABkAAAAAAAAAH9/fwAKAAAAHwAAAFQAAABEcsQF////AQAAAAAAAAAAAAAAAAAAAAAAAAAAAAAAAAAAAAAAAAAAMlWRAH9/fwDn5uYDzMzMAMDA/wB/f38AAAAAAAAAAAAAAAAAAAAAAAAAAAAhAAAAGAAAABQAAACyEwAAvxYAACYVAACEFwAAEAAAACYAAAAIAAAA//////////8="/>
              </a:ext>
            </a:extLst>
          </p:cNvSpPr>
          <p:nvPr/>
        </p:nvSpPr>
        <p:spPr>
          <a:xfrm>
            <a:off x="3201670" y="3697605"/>
            <a:ext cx="236220" cy="125095"/>
          </a:xfrm>
          <a:prstGeom prst="rightArrow">
            <a:avLst>
              <a:gd name="adj1" fmla="val 50000"/>
              <a:gd name="adj2" fmla="val 50143"/>
            </a:avLst>
          </a:prstGeom>
          <a:solidFill>
            <a:schemeClr val="accent1"/>
          </a:solidFill>
          <a:ln w="12700" cap="flat" cmpd="sng" algn="ctr">
            <a:solidFill>
              <a:srgbClr val="325591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en-US">
                <a:solidFill>
                  <a:srgbClr val="FFFFFF"/>
                </a:solidFill>
                <a:latin typeface="Calibri" pitchFamily="2" charset="-52"/>
                <a:ea typeface="Roboto Condensed" charset="0"/>
                <a:cs typeface="Roboto Condensed" charset="0"/>
              </a:defRPr>
            </a:pPr>
            <a:endParaRPr lang="ru-RU" sz="1350"/>
          </a:p>
        </p:txBody>
      </p:sp>
      <p:sp>
        <p:nvSpPr>
          <p:cNvPr id="28" name="Стрелка вправо 80"/>
          <p:cNvSpPr>
            <a:extLst>
              <a:ext uri="smNativeData">
                <pr:smNativeData xmlns:pr="smNativeData" xmlns:p14="http://schemas.microsoft.com/office/powerpoint/2010/main" xmlns="" val="SMDATA_13_1taAYhMAAAAlAAAAyAAAAA0AAAAAkAAAAEgAAACQAAAASAAAAAAAAAABAAAAAAAAAAEAAABQAAAAsg98ra2A5z8AAAAAAADgPwAAAAAAAOA/AAAAAAAA4D8AAAAAAADgPwAAAAAAAOA/AAAAAAAA4D8AAAAAAADgPwAAAAAAAOA/AAAAAAAA4D8CAAAAjAAAAAEAAAAAAAAAT4G9DP///wgAAAAAAAAAAAAAAAAAAAAAAAAAAAAAAAAAAAAAZAAAAAEAAABAAAAAAAAAAAAAAAAAAAAAAAAAAAAAAAAAAAAAAAAAAAAAAAAAAAAAAAAAAAAAAAAAAAAAAAAAAAAAAAAAAAAAAAAAAAAAAAAAAAAAAAAAAAAAAAAAAAAAFAAAADwAAAABAAAAAAAAADJVkQA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gUQcEMAAAAEAAAAAAAAAAAAAAAAAAAAAAAAAAeAAAAaAAAAAAAAAAAAAAAAAAAAAAAAAAAAAAAECcAABAnAAAAAAAAAAAAAAAAAAAAAAAAAAAAAAAAAAAAAAAAAAAAABQAAAAAAAAAwMD/AAAAAABkAAAAMgAAAAAAAABkAAAAAAAAAH9/fwAKAAAAHwAAAFQAAABEcsQF////AQAAAAAAAAAAAAAAAAAAAAAAAAAAAAAAAAAAAAAAAAAAMlWRAH9/fwDn5uYDzMzMAMDA/wB/f38AAAAAAAAAAAAAAAAAAAAAAAAAAAAhAAAAGAAAABQAAAC3EwAAhxgAACsVAABMGQAAEAAAACYAAAAIAAAA//////////8="/>
              </a:ext>
            </a:extLst>
          </p:cNvSpPr>
          <p:nvPr/>
        </p:nvSpPr>
        <p:spPr>
          <a:xfrm>
            <a:off x="3204845" y="3987165"/>
            <a:ext cx="236220" cy="125095"/>
          </a:xfrm>
          <a:prstGeom prst="rightArrow">
            <a:avLst>
              <a:gd name="adj1" fmla="val 50000"/>
              <a:gd name="adj2" fmla="val 50143"/>
            </a:avLst>
          </a:prstGeom>
          <a:solidFill>
            <a:schemeClr val="accent1"/>
          </a:solidFill>
          <a:ln w="12700" cap="flat" cmpd="sng" algn="ctr">
            <a:solidFill>
              <a:srgbClr val="325591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en-US">
                <a:solidFill>
                  <a:srgbClr val="FFFFFF"/>
                </a:solidFill>
                <a:latin typeface="Calibri" pitchFamily="2" charset="-52"/>
                <a:ea typeface="Roboto Condensed" charset="0"/>
                <a:cs typeface="Roboto Condensed" charset="0"/>
              </a:defRPr>
            </a:pPr>
            <a:endParaRPr lang="ru-RU" sz="1350"/>
          </a:p>
        </p:txBody>
      </p:sp>
      <p:sp>
        <p:nvSpPr>
          <p:cNvPr id="29" name="Стрелка вправо 81"/>
          <p:cNvSpPr>
            <a:extLst>
              <a:ext uri="smNativeData">
                <pr:smNativeData xmlns:pr="smNativeData" xmlns:p14="http://schemas.microsoft.com/office/powerpoint/2010/main" xmlns="" val="SMDATA_13_1taAYhMAAAAlAAAAyAAAAA0AAAAAkAAAAEgAAACQAAAASAAAAAAAAAABAAAAAAAAAAEAAABQAAAAsg98ra2A5z8AAAAAAADgPwAAAAAAAOA/AAAAAAAA4D8AAAAAAADgPwAAAAAAAOA/AAAAAAAA4D8AAAAAAADgPwAAAAAAAOA/AAAAAAAA4D8CAAAAjAAAAAEAAAAAAAAAT4G9DP///wgAAAAAAAAAAAAAAAAAAAAAAAAAAAAAAAAAAAAAZAAAAAEAAABAAAAAAAAAAAAAAAAAAAAAAAAAAAAAAAAAAAAAAAAAAAAAAAAAAAAAAAAAAAAAAAAAAAAAAAAAAAAAAAAAAAAAAAAAAAAAAAAAAAAAAAAAAAAAAAAAAAAAFAAAADwAAAABAAAAAAAAADJVkQA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JIPcJEMAAAAEAAAAAAAAAAAAAAAAAAAAAAAAAAeAAAAaAAAAAAAAAAAAAAAAAAAAAAAAAAAAAAAECcAABAnAAAAAAAAAAAAAAAAAAAAAAAAAAAAAAAAAAAAAAAAAAAAABQAAAAAAAAAwMD/AAAAAABkAAAAMgAAAAAAAABkAAAAAAAAAH9/fwAKAAAAHwAAAFQAAABEcsQF////AQAAAAAAAAAAAAAAAAAAAAAAAAAAAAAAAAAAAAAAAAAAMlWRAH9/fwDn5uYDzMzMAMDA/wB/f38AAAAAAAAAAAAAAAAAAAAAAAAAAAAhAAAAGAAAABQAAAC3EwAALxoAACsVAAD0GgAAEAAAACYAAAAIAAAA//////////8="/>
              </a:ext>
            </a:extLst>
          </p:cNvSpPr>
          <p:nvPr/>
        </p:nvSpPr>
        <p:spPr>
          <a:xfrm>
            <a:off x="3204845" y="4256405"/>
            <a:ext cx="236220" cy="125095"/>
          </a:xfrm>
          <a:prstGeom prst="rightArrow">
            <a:avLst>
              <a:gd name="adj1" fmla="val 50000"/>
              <a:gd name="adj2" fmla="val 50143"/>
            </a:avLst>
          </a:prstGeom>
          <a:solidFill>
            <a:schemeClr val="accent1"/>
          </a:solidFill>
          <a:ln w="12700" cap="flat" cmpd="sng" algn="ctr">
            <a:solidFill>
              <a:srgbClr val="325591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en-US">
                <a:solidFill>
                  <a:srgbClr val="FFFFFF"/>
                </a:solidFill>
                <a:latin typeface="Calibri" pitchFamily="2" charset="-52"/>
                <a:ea typeface="Roboto Condensed" charset="0"/>
                <a:cs typeface="Roboto Condensed" charset="0"/>
              </a:defRPr>
            </a:pPr>
            <a:endParaRPr lang="ru-RU" sz="1350"/>
          </a:p>
        </p:txBody>
      </p:sp>
      <p:sp>
        <p:nvSpPr>
          <p:cNvPr id="30" name="Прямоугольник 82"/>
          <p:cNvSpPr>
            <a:extLst>
              <a:ext uri="smNativeData">
                <pr:smNativeData xmlns:pr="smNativeData" xmlns:p14="http://schemas.microsoft.com/office/powerpoint/2010/main" xmlns="" val="SMDATA_13_1taAYhMAAAAlAAAAZAAAAA0AAAAAkAAAAEgAAACQAAAASAAAAAAAAAABAAAAAAAAAAEAAABQAAAAAAAAAAAA4D8AAAAAAADgPwAAAAAAAOA/AAAAAAAA4D8AAAAAAADgPwAAAAAAAOA/AAAAAAAA4D8AAAAAAADgPwAAAAAAAOA/AAAAAAAA4D8CAAAAjAAAAAEAAAAAAAAAT4G9DP///wgAAAAAAAAAAAAAAAAAAAAAAAAAAAAAAAAAAAAAZAAAAAEAAABAAAAAAAAAAAAAAAAAAAAAAAAAAAAAAAAAAAAAAAAAAAAAAAAAAAAAAAAAAAAAAAAAAAAAAAAAAAAAAAAAAAAAAAAAAAAAAAAAAAAAAAAAAAAAAAAAAAAAFAAAADwAAAAAAAAAAAAAADJVkQA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EcsQF////AQAAAAAAAAAAAAAAAAAAAAAAAAAAAAAAAAAAAAAAAAAAMlWRAH9/fwDn5uYDzMzMAMDA/wB/f38AAAAAAAAAAAAAAAAAAAAAAAAAAAAhAAAAGAAAABQAAADxCgAARBAAAKAaAADcEgAAEAAAACYAAAAIAAAA//////////8="/>
              </a:ext>
            </a:extLst>
          </p:cNvSpPr>
          <p:nvPr/>
        </p:nvSpPr>
        <p:spPr>
          <a:xfrm>
            <a:off x="1778635" y="2644140"/>
            <a:ext cx="2549525" cy="4216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en-US">
                <a:solidFill>
                  <a:srgbClr val="FFFFFF"/>
                </a:solidFill>
                <a:latin typeface="Calibri" pitchFamily="2" charset="-52"/>
                <a:ea typeface="Roboto Condensed" charset="0"/>
                <a:cs typeface="Roboto Condensed" charset="0"/>
              </a:defRPr>
            </a:pPr>
            <a:endParaRPr lang="ru-RU" sz="1350"/>
          </a:p>
        </p:txBody>
      </p:sp>
      <p:sp>
        <p:nvSpPr>
          <p:cNvPr id="31" name="object 135"/>
          <p:cNvSpPr>
            <a:extLst>
              <a:ext uri="smNativeData">
                <pr:smNativeData xmlns:pr="smNativeData" xmlns:p14="http://schemas.microsoft.com/office/powerpoint/2010/main" xmlns="" val="SMDATA_13_1taAYhMAAAAlAAAAZAAAAE0AAAAAAAAAAA4AAAAAAAAAA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////AQAAAAAAAAAAAAAAAAAAAAAAAAAAAAAAAAAAAAAAAAAAAAAAAH9/fwDn5uYDzMzMAMDA/wB/f38AAAAAAAAAAAAAAAAAAAAAAAAAAAAhAAAAGAAAABQAAADiCwAAAxEAAIMaAAAQEgAAECAAACYAAAAIAAAA//////////8="/>
              </a:ext>
            </a:extLst>
          </p:cNvSpPr>
          <p:nvPr/>
        </p:nvSpPr>
        <p:spPr>
          <a:xfrm>
            <a:off x="1931670" y="2765425"/>
            <a:ext cx="2378075" cy="17081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8890" rIns="0" bIns="0" numCol="1" spcCol="215900" anchor="ctr"/>
          <a:lstStyle>
            <a:lvl1pPr marL="12700">
              <a:lnSpc>
                <a:spcPct val="100000"/>
              </a:lnSpc>
              <a:spcBef>
                <a:spcPts val="95"/>
              </a:spcBef>
              <a:buNone/>
              <a:defRPr lang="en-US" b="1">
                <a:solidFill>
                  <a:srgbClr val="002060"/>
                </a:solidFill>
                <a:latin typeface="Arial" pitchFamily="2" charset="-52"/>
                <a:ea typeface="Roboto Condensed" charset="0"/>
                <a:cs typeface="Roboto Condensed" charset="0"/>
              </a:defRPr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 algn="ctr">
              <a:defRPr lang="en-US"/>
            </a:pPr>
            <a:r>
              <a:rPr lang="kk-KZ" sz="1050" dirty="0">
                <a:solidFill>
                  <a:schemeClr val="bg1"/>
                </a:solidFill>
                <a:latin typeface="Roboto Condensed" charset="0"/>
              </a:rPr>
              <a:t>В ОТРАСЛЕВОМ РАЗРЕЗЕ</a:t>
            </a:r>
            <a:endParaRPr lang="ru-RU" sz="1050" dirty="0">
              <a:solidFill>
                <a:schemeClr val="bg1"/>
              </a:solidFill>
              <a:latin typeface="Roboto Condensed" charset="0"/>
            </a:endParaRPr>
          </a:p>
        </p:txBody>
      </p:sp>
      <p:sp>
        <p:nvSpPr>
          <p:cNvPr id="32" name="Прямоугольник 84"/>
          <p:cNvSpPr>
            <a:extLst>
              <a:ext uri="smNativeData">
                <pr:smNativeData xmlns:pr="smNativeData" xmlns:p14="http://schemas.microsoft.com/office/powerpoint/2010/main" xmlns="" val="SMDATA_13_1taAYhMAAAAlAAAAZAAAAE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////AQAAAAAAAAAAAAAAAAAAAAAAAAAAAAAAAAAAAAAAAAAAAAAAAH9/fwDn5uYDzMzMAMDA/wB/f38AAAAAAAAAAAAAAAAAAAAAAAAAAAAhAAAAGAAAABQAAADwFgAA9xIAAMYZAACHFAAAECAAACYAAAAIAAAA//////////8="/>
              </a:ext>
            </a:extLst>
          </p:cNvSpPr>
          <p:nvPr/>
        </p:nvSpPr>
        <p:spPr>
          <a:xfrm>
            <a:off x="3728720" y="3082925"/>
            <a:ext cx="461010" cy="254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en-US"/>
            </a:pPr>
            <a:r>
              <a:rPr lang="ru-RU" sz="1050" b="1" dirty="0">
                <a:solidFill>
                  <a:srgbClr val="00B050"/>
                </a:solidFill>
              </a:rPr>
              <a:t>35</a:t>
            </a:r>
          </a:p>
        </p:txBody>
      </p:sp>
      <p:sp>
        <p:nvSpPr>
          <p:cNvPr id="33" name="Прямоугольник 85"/>
          <p:cNvSpPr>
            <a:extLst>
              <a:ext uri="smNativeData">
                <pr:smNativeData xmlns:pr="smNativeData" xmlns:p14="http://schemas.microsoft.com/office/powerpoint/2010/main" xmlns="" val="SMDATA_13_1taAYhMAAAAlAAAAZAAAAE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////AQAAAAAAAAAAAAAAAAAAAAAAAAAAAAAAAAAAAAAAAAAAAAAAAH9/fwDn5uYDzMzMAMDA/wB/f38AAAAAAAAAAAAAAAAAAAAAAAAAAAAhAAAAGAAAABQAAADWFgAAfBQAAGsZAAAMFgAAECAAACYAAAAIAAAA//////////8="/>
              </a:ext>
            </a:extLst>
          </p:cNvSpPr>
          <p:nvPr/>
        </p:nvSpPr>
        <p:spPr>
          <a:xfrm>
            <a:off x="3712210" y="3329940"/>
            <a:ext cx="419735" cy="254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en-US"/>
            </a:pPr>
            <a:r>
              <a:rPr lang="ru-RU" sz="1050" b="1">
                <a:solidFill>
                  <a:srgbClr val="00B050"/>
                </a:solidFill>
              </a:rPr>
              <a:t>5</a:t>
            </a:r>
          </a:p>
        </p:txBody>
      </p:sp>
      <p:sp>
        <p:nvSpPr>
          <p:cNvPr id="34" name="Прямоугольник 86"/>
          <p:cNvSpPr>
            <a:extLst>
              <a:ext uri="smNativeData">
                <pr:smNativeData xmlns:pr="smNativeData" xmlns:p14="http://schemas.microsoft.com/office/powerpoint/2010/main" xmlns="" val="SMDATA_13_1taAYhMAAAAlAAAAZAAAAE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////AQAAAAAAAAAAAAAAAAAAAAAAAAAAAAAAAAAAAAAAAAAAAAAAAH9/fwDn5uYDzMzMAMDA/wB/f38AAAAAAAAAAAAAAAAAAAAAAAAAAAAhAAAAGAAAABQAAADXFgAASBYAANkYAADYFwAAECAAACYAAAAIAAAA//////////8="/>
              </a:ext>
            </a:extLst>
          </p:cNvSpPr>
          <p:nvPr/>
        </p:nvSpPr>
        <p:spPr>
          <a:xfrm>
            <a:off x="3712845" y="3622040"/>
            <a:ext cx="326390" cy="254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en-US"/>
            </a:pPr>
            <a:r>
              <a:rPr lang="ru-RU" sz="1050" b="1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35" name="Прямоугольник 87"/>
          <p:cNvSpPr>
            <a:extLst>
              <a:ext uri="smNativeData">
                <pr:smNativeData xmlns:pr="smNativeData" xmlns:p14="http://schemas.microsoft.com/office/powerpoint/2010/main" xmlns="" val="SMDATA_13_1taAYhMAAAAlAAAAZAAAAE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////AQAAAAAAAAAAAAAAAAAAAAAAAAAAAAAAAAAAAAAAAAAAAAAAAH9/fwDn5uYDzMzMAMDA/wB/f38AAAAAAAAAAAAAAAAAAAAAAAAAAAAhAAAAGAAAABQAAADFFgAACBgAAMYZAACYGQAAECAAACYAAAAIAAAA//////////8="/>
              </a:ext>
            </a:extLst>
          </p:cNvSpPr>
          <p:nvPr/>
        </p:nvSpPr>
        <p:spPr>
          <a:xfrm>
            <a:off x="3701415" y="3906520"/>
            <a:ext cx="488315" cy="254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en-US"/>
            </a:pPr>
            <a:r>
              <a:rPr lang="ru-RU" sz="1050" b="1">
                <a:solidFill>
                  <a:srgbClr val="00B050"/>
                </a:solidFill>
              </a:rPr>
              <a:t>4</a:t>
            </a:r>
          </a:p>
        </p:txBody>
      </p:sp>
      <p:sp>
        <p:nvSpPr>
          <p:cNvPr id="36" name="Прямоугольник 88"/>
          <p:cNvSpPr>
            <a:extLst>
              <a:ext uri="smNativeData">
                <pr:smNativeData xmlns:pr="smNativeData" xmlns:p14="http://schemas.microsoft.com/office/powerpoint/2010/main" xmlns="" val="SMDATA_13_1taAYhMAAAAlAAAAZAAAAE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////AQAAAAAAAAAAAAAAAAAAAAAAAAAAAAAAAAAAAAAAAAAAAAAAAH9/fwDn5uYDzMzMAMDA/wB/f38AAAAAAAAAAAAAAAAAAAAAAAAAAAAhAAAAGAAAABQAAAC0FgAAsBkAALYYAABAGwAAECAAACYAAAAIAAAA//////////8="/>
              </a:ext>
            </a:extLst>
          </p:cNvSpPr>
          <p:nvPr/>
        </p:nvSpPr>
        <p:spPr>
          <a:xfrm>
            <a:off x="3690620" y="4175760"/>
            <a:ext cx="326390" cy="254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en-US"/>
            </a:pPr>
            <a:r>
              <a:rPr lang="ru-RU" sz="1050" b="1">
                <a:solidFill>
                  <a:srgbClr val="00B050"/>
                </a:solidFill>
              </a:rPr>
              <a:t>7</a:t>
            </a:r>
          </a:p>
        </p:txBody>
      </p:sp>
      <p:sp>
        <p:nvSpPr>
          <p:cNvPr id="37" name="Прямоугольник 1"/>
          <p:cNvSpPr>
            <a:extLst>
              <a:ext uri="smNativeData">
                <pr:smNativeData xmlns:pr="smNativeData" xmlns:p14="http://schemas.microsoft.com/office/powerpoint/2010/main" xmlns="" val="SMDATA_13_1taAYhMAAAAlAAAAZAAAAE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////AQAAAAAAAAAAAAAAAAAAAAAAAAAAAAAAAAAAAAAAAAAAAAAAAH9/fwDn5uYDzMzMAMDA/wB/f38AAAAAAAAAAAAAAAAAAAAAAAAAAAAhAAAAGAAAABQAAADyAAAAvAIAALoHAACaCAAAECAAACYAAAAIAAAA//////////8="/>
              </a:ext>
            </a:extLst>
          </p:cNvSpPr>
          <p:nvPr/>
        </p:nvSpPr>
        <p:spPr>
          <a:xfrm>
            <a:off x="153670" y="703580"/>
            <a:ext cx="1102360" cy="9537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/>
            </a:pPr>
            <a:r>
              <a:rPr lang="kk-KZ" sz="2800" b="1" dirty="0">
                <a:solidFill>
                  <a:srgbClr val="339933"/>
                </a:solidFill>
              </a:rPr>
              <a:t>2021</a:t>
            </a:r>
          </a:p>
          <a:p>
            <a:pPr algn="ctr">
              <a:defRPr lang="en-US"/>
            </a:pPr>
            <a:r>
              <a:rPr lang="kk-KZ" sz="2800" b="1" dirty="0">
                <a:solidFill>
                  <a:srgbClr val="339933"/>
                </a:solidFill>
              </a:rPr>
              <a:t>год</a:t>
            </a:r>
            <a:endParaRPr lang="ru-RU" sz="2800" b="1" dirty="0">
              <a:solidFill>
                <a:srgbClr val="339933"/>
              </a:solidFill>
            </a:endParaRPr>
          </a:p>
        </p:txBody>
      </p:sp>
      <p:sp>
        <p:nvSpPr>
          <p:cNvPr id="38" name="Прямоугольник 89"/>
          <p:cNvSpPr>
            <a:extLst>
              <a:ext uri="smNativeData">
                <pr:smNativeData xmlns:pr="smNativeData" xmlns:p14="http://schemas.microsoft.com/office/powerpoint/2010/main" xmlns="" val="SMDATA_13_1taAYhMAAAAlAAAAZAAAAE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////AQAAAAAAAAAAAAAAAAAAAAAAAAAAAAAAAAAAAAAAAAAAAAAAAH9/fwDn5uYDzMzMAMDA/wB/f38AAAAAAAAAAAAAAAAAAAAAAAAAAAAhAAAAGAAAABQAAACaHQAAvAIAAGIkAACaCAAAECAAACYAAAAIAAAA//////////8="/>
              </a:ext>
            </a:extLst>
          </p:cNvSpPr>
          <p:nvPr/>
        </p:nvSpPr>
        <p:spPr>
          <a:xfrm>
            <a:off x="4812030" y="703580"/>
            <a:ext cx="1102360" cy="9537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/>
            </a:pPr>
            <a:r>
              <a:rPr lang="kk-KZ" sz="2800" b="1">
                <a:solidFill>
                  <a:srgbClr val="339933"/>
                </a:solidFill>
              </a:rPr>
              <a:t>2022</a:t>
            </a:r>
          </a:p>
          <a:p>
            <a:pPr algn="ctr">
              <a:defRPr lang="en-US"/>
            </a:pPr>
            <a:r>
              <a:rPr lang="kk-KZ" sz="2800" b="1">
                <a:solidFill>
                  <a:srgbClr val="339933"/>
                </a:solidFill>
              </a:rPr>
              <a:t>год</a:t>
            </a:r>
            <a:endParaRPr lang="ru-RU" sz="2800" b="1">
              <a:solidFill>
                <a:srgbClr val="339933"/>
              </a:solidFill>
            </a:endParaRPr>
          </a:p>
        </p:txBody>
      </p:sp>
      <p:sp>
        <p:nvSpPr>
          <p:cNvPr id="39" name="Прямая соединительная линия 91"/>
          <p:cNvSpPr>
            <a:extLst>
              <a:ext uri="smNativeData">
                <pr:smNativeData xmlns:pr="smNativeData" xmlns:p14="http://schemas.microsoft.com/office/powerpoint/2010/main" xmlns="" val="SMDATA_13_1taAYhMAAAAlAAAACgAAAA0AAAAAkAAAAEgAAACQAAAASAAAAAAAAAAAAAAAAg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BAAAAAwAAAABRjgAPAAAAAQAAACMAAAAjAAAAIw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GwAZgAMAAAAEAAAAAAAAAAAAAAAAAAAAAAAAAAeAAAAaAAAAAAAAAAAAAAAAAAAAAAAAAAAAAAAECcAABAnAAAAAAAAAAAAAAAAAAAAAAAAAAAAAAAAAAAAAAAAAAAAABQAAAAAAAAAwMD/AAAAAABkAAAAMgAAAAAAAABkAAAAAAAAAH9/fwAKAAAAHwAAAFQAAAD///8A////AQAAAAAAAAAAAAAAAAAAAAAAAAAAAAAAAAAAAAAAAAAAAFGOAH9/fwDn5uYDzMzMAMDA/wB/f38AAAAAAAAAAAAAAAAAAAAAAAAAAAAhAAAAGAAAABQAAADQGwAA0AMAANAbAAB4HgAAEAAAACYAAAAIAAAA//////////8="/>
              </a:ext>
            </a:extLst>
          </p:cNvSpPr>
          <p:nvPr/>
        </p:nvSpPr>
        <p:spPr>
          <a:xfrm flipV="1">
            <a:off x="4521200" y="619760"/>
            <a:ext cx="0" cy="4333240"/>
          </a:xfrm>
          <a:prstGeom prst="line">
            <a:avLst/>
          </a:prstGeom>
          <a:noFill/>
          <a:ln w="9525" cap="flat" cmpd="sng" algn="ctr">
            <a:solidFill>
              <a:srgbClr val="00518E"/>
            </a:solidFill>
            <a:prstDash val="dash"/>
            <a:headEnd type="none"/>
            <a:tailEnd type="none"/>
          </a:ln>
          <a:effectLst/>
        </p:spPr>
      </p:sp>
      <p:sp>
        <p:nvSpPr>
          <p:cNvPr id="40" name="Прямоугольник 39"/>
          <p:cNvSpPr>
            <a:extLst>
              <a:ext uri="smNativeData">
                <pr:smNativeData xmlns:pr="smNativeData" xmlns:p14="http://schemas.microsoft.com/office/powerpoint/2010/main" xmlns="" val="SMDATA_13_1taAYhMAAAAlAAAAZAAAAE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////AQAAAAAAAAAAAAAAAAAAAAAAAAAAAAAAAAAAAAAAAAAAAAAAAH9/fwDn5uYDzMzMAMDA/wB/f38AAAAAAAAAAAAAAAAAAAAAAAAAAAAhAAAAGAAAABQAAAChNgAABx4AACs4AACKHwAAECAAACYAAAAIAAAA//////////8="/>
              </a:ext>
            </a:extLst>
          </p:cNvSpPr>
          <p:nvPr/>
        </p:nvSpPr>
        <p:spPr>
          <a:xfrm>
            <a:off x="8880475" y="4881245"/>
            <a:ext cx="250190" cy="24574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spcCol="215900" anchor="t"/>
          <a:lstStyle/>
          <a:p>
            <a:pPr>
              <a:defRPr lang="en-US"/>
            </a:pPr>
            <a:r>
              <a:rPr lang="ru-RU" sz="1000" dirty="0" smtClean="0"/>
              <a:t>2</a:t>
            </a:r>
            <a:endParaRPr lang="ru-RU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е поле1"/>
          <p:cNvSpPr txBox="1">
            <a:extLst>
              <a:ext uri="smNativeData">
                <pr:smNativeData xmlns:pr="smNativeData" xmlns:p14="http://schemas.microsoft.com/office/powerpoint/2010/main" xmlns="" val="SMDATA_13_1taAYhMAAAAlAAAAEgAAAE8BAAAAkAAAAEgAAACQAAAASAAAAAAAAAAAAAAAAAAAAAEAAABQAAAAAAAAAAAA4D8AAAAAAADgPwAAAAAAAOA/AAAAAAAA4D8AAAAAAADgPwAAAAAAAOA/AAAAAAAA4D8AAAAAAADgPwAAAAAAAOA/AAAAAAAA4D8CAAAAjAAAAAAAAAAAAAAAW1tbAP///wgAAAAAAAAAAAAAAAAAAAAAAAAAAAAAAAAAAAAAZAAAAAEAAABAAAAAAAAAAAAAAAAAAAAAAAAAAAAAAAAAAAAAAAAAAAAAAAAAAAAAAAAAAAAAAAAAAAAAAAAAAAAAAAAAAAAAAAAAAAAAAAAAAAAAAAAAAAAAAAAAAAAAFAAAADwAAAAAAAAAAAAAAAAAAAAe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KAFAAD/fwAA/38AAAAAAAAJAAAABAAAAGZ0ZXIMAAAAEAAAAAAAAAAAAAAAAAAAAAAAAAAeAAAAaAAAAAAAAAAAAAAAAAAAAAAAAAAAAAAAECcAABAnAAAAAAAAAAAAAAAAAAAAAAAAAAAAAAAAAAAAAAAAAAAAABQAAAAAAAAAwMD/AAAAAABkAAAAMgAAAAAAAABkAAAAAAAAAH9/fwAKAAAAHwAAAFQAAABbW1sA////AQAAAAAAAAAAAAAAAAAAAAAAAAAAAAAAAAAAAAAAAAAAAAAAAH9/fwDu7OEDzMzMAMDA/wB/f38AAAAAAAAAAAAAAAAAAAAAAAAAAAAhAAAAGAAAABQAAADwAAAA8AAAAFA3AABgAwAAECAAACYAAAAIAAAA//////////8="/>
              </a:ext>
            </a:extLst>
          </p:cNvSpPr>
          <p:nvPr/>
        </p:nvSpPr>
        <p:spPr>
          <a:xfrm>
            <a:off x="-76200" y="41910"/>
            <a:ext cx="8839200" cy="39624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/>
          <a:lstStyle/>
          <a:p>
            <a:pPr>
              <a:defRPr lang="en-US" sz="2000">
                <a:solidFill>
                  <a:srgbClr val="0000FF"/>
                </a:solidFill>
              </a:defRPr>
            </a:pPr>
            <a:r>
              <a:rPr lang="ru-RU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ОБЕСПЕЧЕННОСТЬ ПРОДУКЦИЕЙ ЖИВОТНОВОДСТВА ЗА 2021 ГОД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4530896"/>
              </p:ext>
            </p:extLst>
          </p:nvPr>
        </p:nvGraphicFramePr>
        <p:xfrm>
          <a:off x="152400" y="581025"/>
          <a:ext cx="8839200" cy="4340294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613535"/>
                <a:gridCol w="1922145"/>
                <a:gridCol w="1643380"/>
                <a:gridCol w="1628775"/>
                <a:gridCol w="2031365"/>
              </a:tblGrid>
              <a:tr h="477802"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 sz="1400" b="1"/>
                      </a:pPr>
                      <a:r>
                        <a:rPr lang="ru-RU" dirty="0" smtClean="0">
                          <a:latin typeface="Roboto Condensed" charset="0"/>
                          <a:cs typeface="Roboto Condensed" charset="0"/>
                        </a:rPr>
                        <a:t>Виды</a:t>
                      </a:r>
                      <a:r>
                        <a:rPr dirty="0" smtClean="0">
                          <a:latin typeface="Roboto Condensed" charset="0"/>
                          <a:cs typeface="Roboto Condensed" charset="0"/>
                        </a:rPr>
                        <a:t> </a:t>
                      </a:r>
                      <a:r>
                        <a:rPr dirty="0">
                          <a:latin typeface="Roboto Condensed" charset="0"/>
                          <a:cs typeface="Roboto Condensed" charset="0"/>
                        </a:rPr>
                        <a:t>продукции</a:t>
                      </a:r>
                    </a:p>
                  </a:txBody>
                  <a:tcPr marL="35560" marR="35560" marT="35560" marB="3556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 sz="1400" b="1"/>
                      </a:pPr>
                      <a:r>
                        <a:rPr lang="ru-RU" dirty="0" smtClean="0">
                          <a:latin typeface="Roboto Condensed" charset="0"/>
                          <a:cs typeface="Roboto Condensed" charset="0"/>
                        </a:rPr>
                        <a:t>П</a:t>
                      </a:r>
                      <a:r>
                        <a:rPr lang="ru-RU" noProof="0" dirty="0" err="1" smtClean="0">
                          <a:latin typeface="Roboto Condensed" charset="0"/>
                          <a:cs typeface="Roboto Condensed" charset="0"/>
                        </a:rPr>
                        <a:t>роизводство</a:t>
                      </a:r>
                      <a:r>
                        <a:rPr dirty="0" smtClean="0">
                          <a:latin typeface="Roboto Condensed" charset="0"/>
                          <a:cs typeface="Roboto Condensed" charset="0"/>
                        </a:rPr>
                        <a:t>, </a:t>
                      </a:r>
                      <a:r>
                        <a:rPr lang="ru-RU" noProof="0" dirty="0" err="1" smtClean="0">
                          <a:latin typeface="Roboto Condensed" charset="0"/>
                          <a:cs typeface="Roboto Condensed" charset="0"/>
                        </a:rPr>
                        <a:t>тыс.тонн</a:t>
                      </a:r>
                      <a:endParaRPr lang="ru-RU" noProof="0" dirty="0">
                        <a:latin typeface="Roboto Condensed" charset="0"/>
                        <a:cs typeface="Roboto Condensed" charset="0"/>
                      </a:endParaRPr>
                    </a:p>
                  </a:txBody>
                  <a:tcPr marL="35560" marR="35560" marT="35560" marB="3556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 sz="1400" b="1"/>
                      </a:pPr>
                      <a:r>
                        <a:rPr lang="ru-RU" noProof="0" dirty="0" smtClean="0">
                          <a:latin typeface="Roboto Condensed" charset="0"/>
                          <a:cs typeface="Roboto Condensed" charset="0"/>
                        </a:rPr>
                        <a:t>Потребление</a:t>
                      </a:r>
                      <a:r>
                        <a:rPr dirty="0" smtClean="0">
                          <a:latin typeface="Roboto Condensed" charset="0"/>
                          <a:cs typeface="Roboto Condensed" charset="0"/>
                        </a:rPr>
                        <a:t>, </a:t>
                      </a:r>
                      <a:r>
                        <a:rPr lang="ru-RU" dirty="0" smtClean="0">
                          <a:latin typeface="Roboto Condensed" charset="0"/>
                          <a:cs typeface="Roboto Condensed" charset="0"/>
                        </a:rPr>
                        <a:t>тыс.</a:t>
                      </a:r>
                      <a:r>
                        <a:rPr lang="ru-RU" noProof="0" dirty="0" smtClean="0">
                          <a:latin typeface="Roboto Condensed" charset="0"/>
                          <a:cs typeface="Roboto Condensed" charset="0"/>
                        </a:rPr>
                        <a:t>тонн</a:t>
                      </a:r>
                      <a:endParaRPr lang="ru-RU" noProof="0" dirty="0">
                        <a:latin typeface="Roboto Condensed" charset="0"/>
                        <a:cs typeface="Roboto Condensed" charset="0"/>
                      </a:endParaRPr>
                    </a:p>
                  </a:txBody>
                  <a:tcPr marL="35560" marR="35560" marT="35560" marB="3556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 sz="1400" b="1"/>
                      </a:pPr>
                      <a:r>
                        <a:rPr lang="ru-RU" dirty="0" smtClean="0">
                          <a:latin typeface="Roboto Condensed" charset="0"/>
                          <a:cs typeface="Roboto Condensed" charset="0"/>
                        </a:rPr>
                        <a:t>Д</a:t>
                      </a:r>
                      <a:r>
                        <a:rPr lang="ru-RU" noProof="0" dirty="0" err="1" smtClean="0">
                          <a:latin typeface="Roboto Condensed" charset="0"/>
                          <a:cs typeface="Roboto Condensed" charset="0"/>
                        </a:rPr>
                        <a:t>оля</a:t>
                      </a:r>
                      <a:r>
                        <a:rPr dirty="0" smtClean="0">
                          <a:latin typeface="Roboto Condensed" charset="0"/>
                          <a:cs typeface="Roboto Condensed" charset="0"/>
                        </a:rPr>
                        <a:t> </a:t>
                      </a:r>
                      <a:r>
                        <a:rPr lang="ru-RU" noProof="0" dirty="0" smtClean="0">
                          <a:latin typeface="Roboto Condensed" charset="0"/>
                          <a:cs typeface="Roboto Condensed" charset="0"/>
                        </a:rPr>
                        <a:t>импорта</a:t>
                      </a:r>
                      <a:r>
                        <a:rPr dirty="0" smtClean="0">
                          <a:latin typeface="Roboto Condensed" charset="0"/>
                          <a:cs typeface="Roboto Condensed" charset="0"/>
                        </a:rPr>
                        <a:t>,%</a:t>
                      </a:r>
                      <a:endParaRPr dirty="0">
                        <a:latin typeface="Roboto Condensed" charset="0"/>
                        <a:cs typeface="Roboto Condensed" charset="0"/>
                      </a:endParaRPr>
                    </a:p>
                  </a:txBody>
                  <a:tcPr marL="35560" marR="35560" marT="35560" marB="3556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 sz="1400" b="1"/>
                      </a:pPr>
                      <a:r>
                        <a:rPr lang="ru-RU" dirty="0" smtClean="0">
                          <a:latin typeface="Roboto Condensed" charset="0"/>
                          <a:cs typeface="Roboto Condensed" charset="0"/>
                        </a:rPr>
                        <a:t>О</a:t>
                      </a:r>
                      <a:r>
                        <a:rPr lang="ru-RU" noProof="0" dirty="0" err="1" smtClean="0">
                          <a:latin typeface="Roboto Condensed" charset="0"/>
                          <a:cs typeface="Roboto Condensed" charset="0"/>
                        </a:rPr>
                        <a:t>беспеченность</a:t>
                      </a:r>
                      <a:r>
                        <a:rPr dirty="0" smtClean="0">
                          <a:latin typeface="Roboto Condensed" charset="0"/>
                          <a:cs typeface="Roboto Condensed" charset="0"/>
                        </a:rPr>
                        <a:t>,%</a:t>
                      </a:r>
                      <a:endParaRPr dirty="0">
                        <a:latin typeface="Roboto Condensed" charset="0"/>
                        <a:cs typeface="Roboto Condensed" charset="0"/>
                      </a:endParaRPr>
                    </a:p>
                  </a:txBody>
                  <a:tcPr marL="35560" marR="35560" marT="35560" marB="3556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smNativeData">
                    <pr:rowheight xmlns:pr="smNativeData" xmlns="" xmlns:p14="http://schemas.microsoft.com/office/powerpoint/2010/main" dt="1652610774" type="min" val="501015"/>
                  </a:ext>
                </a:extLst>
              </a:tr>
              <a:tr h="477802"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 sz="1400"/>
                      </a:pPr>
                      <a:r>
                        <a:rPr lang="ru-RU" noProof="0" dirty="0" smtClean="0">
                          <a:latin typeface="Roboto Condensed" charset="0"/>
                          <a:cs typeface="Roboto Condensed" charset="0"/>
                        </a:rPr>
                        <a:t>говядина</a:t>
                      </a:r>
                      <a:endParaRPr lang="ru-RU" noProof="0" dirty="0">
                        <a:latin typeface="Roboto Condensed" charset="0"/>
                        <a:cs typeface="Roboto Condensed" charset="0"/>
                      </a:endParaRPr>
                    </a:p>
                  </a:txBody>
                  <a:tcPr marL="35560" marR="35560" marT="35560" marB="3556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 sz="1400"/>
                      </a:pPr>
                      <a:r>
                        <a:rPr dirty="0">
                          <a:latin typeface="Roboto Condensed" charset="0"/>
                          <a:cs typeface="Roboto Condensed" charset="0"/>
                        </a:rPr>
                        <a:t>540,2</a:t>
                      </a:r>
                    </a:p>
                  </a:txBody>
                  <a:tcPr marL="35560" marR="35560" marT="35560" marB="3556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 sz="1400"/>
                      </a:pPr>
                      <a:r>
                        <a:rPr>
                          <a:latin typeface="Roboto Condensed" charset="0"/>
                          <a:cs typeface="Roboto Condensed" charset="0"/>
                        </a:rPr>
                        <a:t>552,5</a:t>
                      </a:r>
                    </a:p>
                  </a:txBody>
                  <a:tcPr marL="35560" marR="35560" marT="35560" marB="3556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 sz="1400"/>
                      </a:pPr>
                      <a:r>
                        <a:rPr>
                          <a:latin typeface="Roboto Condensed" charset="0"/>
                          <a:cs typeface="Roboto Condensed" charset="0"/>
                        </a:rPr>
                        <a:t>3,5</a:t>
                      </a:r>
                    </a:p>
                  </a:txBody>
                  <a:tcPr marL="35560" marR="35560" marT="35560" marB="3556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 sz="1400"/>
                      </a:pPr>
                      <a:r>
                        <a:rPr>
                          <a:latin typeface="Roboto Condensed" charset="0"/>
                          <a:cs typeface="Roboto Condensed" charset="0"/>
                        </a:rPr>
                        <a:t>98</a:t>
                      </a:r>
                    </a:p>
                  </a:txBody>
                  <a:tcPr marL="35560" marR="35560" marT="35560" marB="3556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smNativeData">
                    <pr:rowheight xmlns:pr="smNativeData" xmlns="" xmlns:p14="http://schemas.microsoft.com/office/powerpoint/2010/main" dt="1652610774" type="min" val="501015"/>
                  </a:ext>
                </a:extLst>
              </a:tr>
              <a:tr h="477802"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 sz="1400"/>
                      </a:pPr>
                      <a:r>
                        <a:rPr lang="ru-RU" noProof="0" dirty="0" smtClean="0">
                          <a:latin typeface="Roboto Condensed" charset="0"/>
                          <a:cs typeface="Roboto Condensed" charset="0"/>
                        </a:rPr>
                        <a:t>баранина</a:t>
                      </a:r>
                      <a:endParaRPr lang="ru-RU" noProof="0" dirty="0">
                        <a:latin typeface="Roboto Condensed" charset="0"/>
                        <a:cs typeface="Roboto Condensed" charset="0"/>
                      </a:endParaRPr>
                    </a:p>
                  </a:txBody>
                  <a:tcPr marL="35560" marR="35560" marT="35560" marB="3556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 sz="1400"/>
                      </a:pPr>
                      <a:r>
                        <a:rPr dirty="0">
                          <a:latin typeface="Roboto Condensed" charset="0"/>
                          <a:cs typeface="Roboto Condensed" charset="0"/>
                        </a:rPr>
                        <a:t>175,5</a:t>
                      </a:r>
                    </a:p>
                  </a:txBody>
                  <a:tcPr marL="35560" marR="35560" marT="35560" marB="3556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 sz="1400"/>
                      </a:pPr>
                      <a:r>
                        <a:rPr dirty="0">
                          <a:latin typeface="Roboto Condensed" charset="0"/>
                          <a:cs typeface="Roboto Condensed" charset="0"/>
                        </a:rPr>
                        <a:t>174,2</a:t>
                      </a:r>
                    </a:p>
                  </a:txBody>
                  <a:tcPr marL="35560" marR="35560" marT="35560" marB="3556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 sz="1400"/>
                      </a:pPr>
                      <a:r>
                        <a:rPr>
                          <a:latin typeface="Roboto Condensed" charset="0"/>
                          <a:cs typeface="Roboto Condensed" charset="0"/>
                        </a:rPr>
                        <a:t>0</a:t>
                      </a:r>
                    </a:p>
                  </a:txBody>
                  <a:tcPr marL="35560" marR="35560" marT="35560" marB="3556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 sz="1400"/>
                      </a:pPr>
                      <a:r>
                        <a:rPr>
                          <a:latin typeface="Roboto Condensed" charset="0"/>
                          <a:cs typeface="Roboto Condensed" charset="0"/>
                        </a:rPr>
                        <a:t>101</a:t>
                      </a:r>
                    </a:p>
                  </a:txBody>
                  <a:tcPr marL="35560" marR="35560" marT="35560" marB="3556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smNativeData">
                    <pr:rowheight xmlns:pr="smNativeData" xmlns="" xmlns:p14="http://schemas.microsoft.com/office/powerpoint/2010/main" dt="1652610774" type="min" val="501015"/>
                  </a:ext>
                </a:extLst>
              </a:tr>
              <a:tr h="477802"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 sz="1400"/>
                      </a:pPr>
                      <a:r>
                        <a:rPr lang="ru-RU" noProof="0" dirty="0" smtClean="0">
                          <a:latin typeface="Roboto Condensed" charset="0"/>
                          <a:cs typeface="Roboto Condensed" charset="0"/>
                        </a:rPr>
                        <a:t>конина</a:t>
                      </a:r>
                      <a:endParaRPr lang="ru-RU" noProof="0" dirty="0">
                        <a:latin typeface="Roboto Condensed" charset="0"/>
                        <a:cs typeface="Roboto Condensed" charset="0"/>
                      </a:endParaRPr>
                    </a:p>
                  </a:txBody>
                  <a:tcPr marL="35560" marR="35560" marT="35560" marB="3556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 sz="1400"/>
                      </a:pPr>
                      <a:r>
                        <a:rPr dirty="0">
                          <a:latin typeface="Roboto Condensed" charset="0"/>
                          <a:cs typeface="Roboto Condensed" charset="0"/>
                        </a:rPr>
                        <a:t>151,2</a:t>
                      </a:r>
                    </a:p>
                  </a:txBody>
                  <a:tcPr marL="35560" marR="35560" marT="35560" marB="3556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 sz="1400"/>
                      </a:pPr>
                      <a:r>
                        <a:rPr dirty="0">
                          <a:latin typeface="Roboto Condensed" charset="0"/>
                          <a:cs typeface="Roboto Condensed" charset="0"/>
                        </a:rPr>
                        <a:t>153,6</a:t>
                      </a:r>
                    </a:p>
                  </a:txBody>
                  <a:tcPr marL="35560" marR="35560" marT="35560" marB="3556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 sz="1400"/>
                      </a:pPr>
                      <a:r>
                        <a:rPr>
                          <a:latin typeface="Roboto Condensed" charset="0"/>
                          <a:cs typeface="Roboto Condensed" charset="0"/>
                        </a:rPr>
                        <a:t>1,6</a:t>
                      </a:r>
                    </a:p>
                  </a:txBody>
                  <a:tcPr marL="35560" marR="35560" marT="35560" marB="3556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 sz="1400"/>
                      </a:pPr>
                      <a:r>
                        <a:rPr>
                          <a:latin typeface="Roboto Condensed" charset="0"/>
                          <a:cs typeface="Roboto Condensed" charset="0"/>
                        </a:rPr>
                        <a:t>98</a:t>
                      </a:r>
                    </a:p>
                  </a:txBody>
                  <a:tcPr marL="35560" marR="35560" marT="35560" marB="3556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smNativeData">
                    <pr:rowheight xmlns:pr="smNativeData" xmlns="" xmlns:p14="http://schemas.microsoft.com/office/powerpoint/2010/main" dt="1652610774" type="min" val="501015"/>
                  </a:ext>
                </a:extLst>
              </a:tr>
              <a:tr h="477802"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 sz="1400"/>
                      </a:pPr>
                      <a:r>
                        <a:rPr lang="ru-RU" noProof="0" dirty="0" smtClean="0">
                          <a:latin typeface="Roboto Condensed" charset="0"/>
                          <a:cs typeface="Roboto Condensed" charset="0"/>
                        </a:rPr>
                        <a:t>свинина</a:t>
                      </a:r>
                      <a:endParaRPr lang="ru-RU" noProof="0" dirty="0">
                        <a:latin typeface="Roboto Condensed" charset="0"/>
                        <a:cs typeface="Roboto Condensed" charset="0"/>
                      </a:endParaRPr>
                    </a:p>
                  </a:txBody>
                  <a:tcPr marL="35560" marR="35560" marT="35560" marB="3556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 sz="1400"/>
                      </a:pPr>
                      <a:r>
                        <a:rPr dirty="0">
                          <a:latin typeface="Roboto Condensed" charset="0"/>
                          <a:cs typeface="Roboto Condensed" charset="0"/>
                        </a:rPr>
                        <a:t>83,7</a:t>
                      </a:r>
                    </a:p>
                  </a:txBody>
                  <a:tcPr marL="35560" marR="35560" marT="35560" marB="3556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 sz="1400"/>
                      </a:pPr>
                      <a:r>
                        <a:rPr dirty="0">
                          <a:latin typeface="Roboto Condensed" charset="0"/>
                          <a:cs typeface="Roboto Condensed" charset="0"/>
                        </a:rPr>
                        <a:t>89,8</a:t>
                      </a:r>
                    </a:p>
                  </a:txBody>
                  <a:tcPr marL="35560" marR="35560" marT="35560" marB="3556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 sz="1400"/>
                      </a:pPr>
                      <a:r>
                        <a:rPr>
                          <a:latin typeface="Roboto Condensed" charset="0"/>
                          <a:cs typeface="Roboto Condensed" charset="0"/>
                        </a:rPr>
                        <a:t>7,3</a:t>
                      </a:r>
                    </a:p>
                  </a:txBody>
                  <a:tcPr marL="35560" marR="35560" marT="35560" marB="3556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 sz="1400"/>
                      </a:pPr>
                      <a:r>
                        <a:rPr dirty="0">
                          <a:latin typeface="Roboto Condensed" charset="0"/>
                          <a:cs typeface="Roboto Condensed" charset="0"/>
                        </a:rPr>
                        <a:t>93</a:t>
                      </a:r>
                    </a:p>
                  </a:txBody>
                  <a:tcPr marL="35560" marR="35560" marT="35560" marB="3556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smNativeData">
                    <pr:rowheight xmlns:pr="smNativeData" xmlns="" xmlns:p14="http://schemas.microsoft.com/office/powerpoint/2010/main" dt="1652610774" type="min" val="501015"/>
                  </a:ext>
                </a:extLst>
              </a:tr>
              <a:tr h="477802"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 sz="1400"/>
                      </a:pPr>
                      <a:r>
                        <a:rPr lang="ru-RU" noProof="0" dirty="0" smtClean="0">
                          <a:latin typeface="Roboto Condensed" charset="0"/>
                          <a:cs typeface="Roboto Condensed" charset="0"/>
                        </a:rPr>
                        <a:t>яйцо, млн. шт</a:t>
                      </a:r>
                      <a:endParaRPr lang="ru-RU" noProof="0" dirty="0">
                        <a:latin typeface="Roboto Condensed" charset="0"/>
                        <a:cs typeface="Roboto Condensed" charset="0"/>
                      </a:endParaRPr>
                    </a:p>
                  </a:txBody>
                  <a:tcPr marL="35560" marR="35560" marT="35560" marB="3556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 sz="1400"/>
                      </a:pPr>
                      <a:r>
                        <a:rPr dirty="0">
                          <a:latin typeface="Roboto Condensed" charset="0"/>
                          <a:cs typeface="Roboto Condensed" charset="0"/>
                        </a:rPr>
                        <a:t>4 814,7</a:t>
                      </a:r>
                    </a:p>
                  </a:txBody>
                  <a:tcPr marL="35560" marR="35560" marT="35560" marB="3556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 sz="1400"/>
                      </a:pPr>
                      <a:r>
                        <a:rPr dirty="0">
                          <a:latin typeface="Roboto Condensed" charset="0"/>
                          <a:cs typeface="Roboto Condensed" charset="0"/>
                        </a:rPr>
                        <a:t>4 773,8</a:t>
                      </a:r>
                    </a:p>
                  </a:txBody>
                  <a:tcPr marL="35560" marR="35560" marT="35560" marB="3556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 sz="1400"/>
                      </a:pPr>
                      <a:r>
                        <a:rPr dirty="0">
                          <a:latin typeface="Roboto Condensed" charset="0"/>
                          <a:cs typeface="Roboto Condensed" charset="0"/>
                        </a:rPr>
                        <a:t>3,4</a:t>
                      </a:r>
                    </a:p>
                  </a:txBody>
                  <a:tcPr marL="35560" marR="35560" marT="35560" marB="3556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 sz="1400"/>
                      </a:pPr>
                      <a:r>
                        <a:rPr dirty="0">
                          <a:latin typeface="Roboto Condensed" charset="0"/>
                          <a:cs typeface="Roboto Condensed" charset="0"/>
                        </a:rPr>
                        <a:t>101</a:t>
                      </a:r>
                    </a:p>
                  </a:txBody>
                  <a:tcPr marL="35560" marR="35560" marT="35560" marB="3556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7802"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 sz="1400"/>
                      </a:pPr>
                      <a:r>
                        <a:rPr lang="ru-RU" noProof="0" dirty="0" smtClean="0">
                          <a:solidFill>
                            <a:srgbClr val="FF0000"/>
                          </a:solidFill>
                          <a:latin typeface="Roboto Condensed" charset="0"/>
                          <a:cs typeface="Roboto Condensed" charset="0"/>
                        </a:rPr>
                        <a:t>мясо птицы</a:t>
                      </a:r>
                      <a:endParaRPr lang="ru-RU" noProof="0" dirty="0">
                        <a:solidFill>
                          <a:srgbClr val="FF0000"/>
                        </a:solidFill>
                        <a:latin typeface="Roboto Condensed" charset="0"/>
                        <a:cs typeface="Roboto Condensed" charset="0"/>
                      </a:endParaRPr>
                    </a:p>
                  </a:txBody>
                  <a:tcPr marL="35560" marR="35560" marT="35560" marB="3556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 sz="1400"/>
                      </a:pPr>
                      <a:r>
                        <a:rPr dirty="0">
                          <a:latin typeface="Roboto Condensed" charset="0"/>
                          <a:cs typeface="Roboto Condensed" charset="0"/>
                        </a:rPr>
                        <a:t>272,6</a:t>
                      </a:r>
                    </a:p>
                  </a:txBody>
                  <a:tcPr marL="35560" marR="35560" marT="35560" marB="3556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 sz="1400"/>
                      </a:pPr>
                      <a:r>
                        <a:rPr dirty="0">
                          <a:latin typeface="Roboto Condensed" charset="0"/>
                          <a:cs typeface="Roboto Condensed" charset="0"/>
                        </a:rPr>
                        <a:t>416,8</a:t>
                      </a:r>
                    </a:p>
                  </a:txBody>
                  <a:tcPr marL="35560" marR="35560" marT="35560" marB="3556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 sz="1400"/>
                      </a:pPr>
                      <a:r>
                        <a:rPr dirty="0">
                          <a:latin typeface="Roboto Condensed" charset="0"/>
                          <a:cs typeface="Roboto Condensed" charset="0"/>
                        </a:rPr>
                        <a:t>40,4</a:t>
                      </a:r>
                    </a:p>
                  </a:txBody>
                  <a:tcPr marL="35560" marR="35560" marT="35560" marB="3556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 sz="1400"/>
                      </a:pPr>
                      <a:r>
                        <a:rPr dirty="0">
                          <a:solidFill>
                            <a:srgbClr val="FF0000"/>
                          </a:solidFill>
                          <a:latin typeface="Roboto Condensed" charset="0"/>
                          <a:cs typeface="Roboto Condensed" charset="0"/>
                        </a:rPr>
                        <a:t>65,4</a:t>
                      </a:r>
                    </a:p>
                  </a:txBody>
                  <a:tcPr marL="35560" marR="35560" marT="35560" marB="3556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smNativeData">
                    <pr:rowheight xmlns:pr="smNativeData" xmlns="" xmlns:p14="http://schemas.microsoft.com/office/powerpoint/2010/main" dt="1652610774" type="min" val="501015"/>
                  </a:ext>
                </a:extLst>
              </a:tr>
              <a:tr h="477802"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 sz="1400"/>
                      </a:pPr>
                      <a:r>
                        <a:rPr lang="ru-RU" noProof="0" dirty="0" smtClean="0">
                          <a:solidFill>
                            <a:srgbClr val="FF0000"/>
                          </a:solidFill>
                          <a:latin typeface="Roboto Condensed" charset="0"/>
                          <a:cs typeface="Roboto Condensed" charset="0"/>
                        </a:rPr>
                        <a:t>сыр и творог</a:t>
                      </a:r>
                      <a:endParaRPr lang="ru-RU" noProof="0" dirty="0">
                        <a:solidFill>
                          <a:srgbClr val="FF0000"/>
                        </a:solidFill>
                        <a:latin typeface="Roboto Condensed" charset="0"/>
                        <a:cs typeface="Roboto Condensed" charset="0"/>
                      </a:endParaRPr>
                    </a:p>
                  </a:txBody>
                  <a:tcPr marL="35560" marR="35560" marT="35560" marB="3556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 sz="1400"/>
                      </a:pPr>
                      <a:r>
                        <a:rPr>
                          <a:latin typeface="Roboto Condensed" charset="0"/>
                          <a:cs typeface="Roboto Condensed" charset="0"/>
                        </a:rPr>
                        <a:t>37,0</a:t>
                      </a:r>
                    </a:p>
                  </a:txBody>
                  <a:tcPr marL="35560" marR="35560" marT="35560" marB="3556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 sz="1400"/>
                      </a:pPr>
                      <a:r>
                        <a:rPr dirty="0">
                          <a:latin typeface="Roboto Condensed" charset="0"/>
                          <a:cs typeface="Roboto Condensed" charset="0"/>
                        </a:rPr>
                        <a:t>66,1</a:t>
                      </a:r>
                    </a:p>
                  </a:txBody>
                  <a:tcPr marL="35560" marR="35560" marT="35560" marB="3556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 sz="1400"/>
                      </a:pPr>
                      <a:r>
                        <a:rPr dirty="0">
                          <a:latin typeface="Roboto Condensed" charset="0"/>
                          <a:cs typeface="Roboto Condensed" charset="0"/>
                        </a:rPr>
                        <a:t>49,7</a:t>
                      </a:r>
                    </a:p>
                  </a:txBody>
                  <a:tcPr marL="35560" marR="35560" marT="35560" marB="3556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 sz="1400"/>
                      </a:pPr>
                      <a:r>
                        <a:rPr dirty="0">
                          <a:solidFill>
                            <a:srgbClr val="FF0000"/>
                          </a:solidFill>
                          <a:latin typeface="Roboto Condensed" charset="0"/>
                          <a:cs typeface="Roboto Condensed" charset="0"/>
                        </a:rPr>
                        <a:t>56</a:t>
                      </a:r>
                    </a:p>
                  </a:txBody>
                  <a:tcPr marL="35560" marR="35560" marT="35560" marB="3556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smNativeData">
                    <pr:rowheight xmlns:pr="smNativeData" xmlns="" xmlns:p14="http://schemas.microsoft.com/office/powerpoint/2010/main" dt="1652610774" type="min" val="501015"/>
                  </a:ext>
                </a:extLst>
              </a:tr>
              <a:tr h="477802"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 sz="1400"/>
                      </a:pPr>
                      <a:r>
                        <a:rPr lang="ru-RU" noProof="0" dirty="0" smtClean="0">
                          <a:solidFill>
                            <a:srgbClr val="FF0000"/>
                          </a:solidFill>
                          <a:latin typeface="Roboto Condensed" charset="0"/>
                          <a:cs typeface="Roboto Condensed" charset="0"/>
                        </a:rPr>
                        <a:t>колбасные изделия</a:t>
                      </a:r>
                      <a:endParaRPr lang="ru-RU" noProof="0" dirty="0">
                        <a:solidFill>
                          <a:srgbClr val="FF0000"/>
                        </a:solidFill>
                        <a:latin typeface="Roboto Condensed" charset="0"/>
                        <a:cs typeface="Roboto Condensed" charset="0"/>
                      </a:endParaRPr>
                    </a:p>
                  </a:txBody>
                  <a:tcPr marL="35560" marR="35560" marT="35560" marB="3556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 sz="1400"/>
                      </a:pPr>
                      <a:r>
                        <a:rPr>
                          <a:latin typeface="Roboto Condensed" charset="0"/>
                          <a:cs typeface="Roboto Condensed" charset="0"/>
                        </a:rPr>
                        <a:t>60,7</a:t>
                      </a:r>
                    </a:p>
                  </a:txBody>
                  <a:tcPr marL="35560" marR="35560" marT="35560" marB="3556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 sz="1400"/>
                      </a:pPr>
                      <a:r>
                        <a:rPr>
                          <a:latin typeface="Roboto Condensed" charset="0"/>
                          <a:cs typeface="Roboto Condensed" charset="0"/>
                        </a:rPr>
                        <a:t>107,6</a:t>
                      </a:r>
                    </a:p>
                  </a:txBody>
                  <a:tcPr marL="35560" marR="35560" marT="35560" marB="3556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 sz="1400"/>
                      </a:pPr>
                      <a:r>
                        <a:rPr>
                          <a:latin typeface="Roboto Condensed" charset="0"/>
                          <a:cs typeface="Roboto Condensed" charset="0"/>
                        </a:rPr>
                        <a:t>43,7</a:t>
                      </a:r>
                    </a:p>
                  </a:txBody>
                  <a:tcPr marL="35560" marR="35560" marT="35560" marB="3556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 sz="1400"/>
                      </a:pPr>
                      <a:r>
                        <a:rPr dirty="0">
                          <a:solidFill>
                            <a:srgbClr val="FF0000"/>
                          </a:solidFill>
                          <a:latin typeface="Roboto Condensed" charset="0"/>
                          <a:cs typeface="Roboto Condensed" charset="0"/>
                        </a:rPr>
                        <a:t>56,4</a:t>
                      </a:r>
                    </a:p>
                  </a:txBody>
                  <a:tcPr marL="35560" marR="35560" marT="35560" marB="3556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smNativeData">
                    <pr:rowheight xmlns:pr="smNativeData" xmlns="" xmlns:p14="http://schemas.microsoft.com/office/powerpoint/2010/main" dt="1652610774" type="min" val="501015"/>
                  </a:ext>
                </a:extLst>
              </a:tr>
            </a:tbl>
          </a:graphicData>
        </a:graphic>
      </p:graphicFrame>
      <p:sp>
        <p:nvSpPr>
          <p:cNvPr id="4" name="Прямая соединительная линия 45"/>
          <p:cNvSpPr>
            <a:extLst>
              <a:ext uri="smNativeData">
                <pr:smNativeData xmlns:pr="smNativeData" xmlns:p14="http://schemas.microsoft.com/office/powerpoint/2010/main" xmlns="" val="SMDATA_13_1taAYhMAAAAlAAAACg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BAAAAAAAAAABwwAA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////AQAAAAAAAAAAAAAAAAAAAAAAAAAAAAAAAAAAAAAAAAAAAHDAAH9/fwDn5uYDzMzMAMDA/wB/f38AAAAAAAAAAAAAAAAAAAAAAAAAAAAhAAAAGAAAABQAAAAAAAAAbQIAAEA4AABtAgAAEAAAACYAAAAIAAAA//////////8="/>
              </a:ext>
            </a:extLst>
          </p:cNvSpPr>
          <p:nvPr/>
        </p:nvSpPr>
        <p:spPr>
          <a:xfrm>
            <a:off x="0" y="420732"/>
            <a:ext cx="9144000" cy="0"/>
          </a:xfrm>
          <a:prstGeom prst="line">
            <a:avLst/>
          </a:prstGeom>
          <a:noFill/>
          <a:ln w="12700" cap="flat" cmpd="sng" algn="ctr">
            <a:solidFill>
              <a:srgbClr val="0070C0"/>
            </a:solidFill>
            <a:prstDash val="solid"/>
            <a:headEnd type="none"/>
            <a:tailEnd type="none"/>
          </a:ln>
          <a:effectLst/>
        </p:spPr>
      </p:sp>
      <p:sp>
        <p:nvSpPr>
          <p:cNvPr id="5" name="Прямоугольник 4"/>
          <p:cNvSpPr>
            <a:extLst>
              <a:ext uri="smNativeData">
                <pr:smNativeData xmlns:pr="smNativeData" xmlns:p14="http://schemas.microsoft.com/office/powerpoint/2010/main" xmlns="" val="SMDATA_13_1taAYhMAAAAlAAAAZAAAAE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////AQAAAAAAAAAAAAAAAAAAAAAAAAAAAAAAAAAAAAAAAAAAAAAAAH9/fwDn5uYDzMzMAMDA/wB/f38AAAAAAAAAAAAAAAAAAAAAAAAAAAAhAAAAGAAAABQAAAChNgAABx4AACs4AACKHwAAECAAACYAAAAIAAAA//////////8="/>
              </a:ext>
            </a:extLst>
          </p:cNvSpPr>
          <p:nvPr/>
        </p:nvSpPr>
        <p:spPr>
          <a:xfrm>
            <a:off x="8880475" y="4881245"/>
            <a:ext cx="250190" cy="24574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spcCol="215900" anchor="t"/>
          <a:lstStyle/>
          <a:p>
            <a:pPr>
              <a:defRPr lang="en-US"/>
            </a:pPr>
            <a:r>
              <a:rPr lang="ru-RU" sz="1000" dirty="0" smtClean="0"/>
              <a:t>4</a:t>
            </a:r>
            <a:endParaRPr lang="ru-RU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1taAY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BwSADM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BQKAAAGicAAHA1AABZKQAAEAAAACYAAAAIAAAAfHD///////8="/>
              </a:ext>
            </a:extLst>
          </p:cNvSpPr>
          <p:nvPr>
            <p:ph type="sldNum" sz="quarter" idx="12"/>
          </p:nvPr>
        </p:nvSpPr>
        <p:spPr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/>
            </a:pPr>
            <a:fld id="{3FD781B3-FDD2-8277-9C6F-0B22CF216A5E}" type="slidenum">
              <a:t>7</a:t>
            </a:fld>
            <a:endParaRPr dirty="0"/>
          </a:p>
        </p:txBody>
      </p:sp>
      <p:sp>
        <p:nvSpPr>
          <p:cNvPr id="3" name="Прямоугольник 2"/>
          <p:cNvSpPr>
            <a:extLst>
              <a:ext uri="smNativeData">
                <pr:smNativeData xmlns:pr="smNativeData" xmlns:p14="http://schemas.microsoft.com/office/powerpoint/2010/main" xmlns="" val="SMDATA_13_1taAYhMAAAAlAAAAZAAAAE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D0idHgMAAAAEAAAAAAAAAAAAAAAAAAAAAAAAAAeAAAAaAAAAAAAAAAAAAAAAAAAAAAAAAAAAAAAECcAABAnAAAAAAAAAAAAAAAAAAAAAAAAAAAAAAAAAAAAAAAAAAAAABQAAAAAAAAAwMD/AAAAAABkAAAAMgAAAAAAAABkAAAAAAAAAH9/fwAKAAAAHwAAAFQAAAD///8A////AQAAAAAAAAAAAAAAAAAAAAAAAAAAAAAAAAAAAAAAAAAAAAAAAH9/fwDu7OEDzMzMAMDA/wB/f38AAAAAAAAAAAAAAAAAAAAAAAAAAAAhAAAAGAAAABQAAAAAAAAAcQAAAEA4AAC3AgAAECAAACYAAAAIAAAA//////////8="/>
              </a:ext>
            </a:extLst>
          </p:cNvSpPr>
          <p:nvPr/>
        </p:nvSpPr>
        <p:spPr>
          <a:xfrm>
            <a:off x="0" y="71755"/>
            <a:ext cx="9144000" cy="3695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en-US" sz="2000">
                <a:solidFill>
                  <a:srgbClr val="0000FF"/>
                </a:solidFill>
              </a:defRPr>
            </a:pP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ОБЕСПЕЧЕННОСТЬ 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КОРМ</a:t>
            </a: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АМИ</a:t>
            </a:r>
            <a:endParaRPr lang="en-US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6" name="Номер слайда 2"/>
          <p:cNvSpPr>
            <a:extLst>
              <a:ext uri="smNativeData">
                <pr:smNativeData xmlns:pr="smNativeData" xmlns:p14="http://schemas.microsoft.com/office/powerpoint/2010/main" xmlns="" val="SMDATA_13_1taA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CoP8wMAAAAEAAAAAAAAAAAAAAAAAAAAAAAAAAeAAAAaAAAAAAAAAAAAAAAAAAAAAAAAAAAAAAAECcAABAnAAAAAAAAAAAAAAAAAAAAAAAAAAAAAAAAAAAAAAAAAAAAABQAAAAAAAAAwMD/AAAAAABkAAAAMgAAAAAAAABkAAAAAAAAAH9/fwAKAAAAHwAAAFQAAAD///8A////AQAAAAAAAAAAAAAAAAAAAAAAAAAAAAAAAAAAAAAAAAAAAAAAAH9/fwDu7OEDzMzMAMDA/wB/f38AAAAAAAAAAAAAAAAAAAAAAAAAAAAhAAAAGAAAABQAAAAgKwAADigAAEA4AABNKgAAEAAAACYAAAAIAAAA//////////8="/>
              </a:ext>
            </a:extLst>
          </p:cNvSpPr>
          <p:nvPr/>
        </p:nvSpPr>
        <p:spPr>
          <a:xfrm>
            <a:off x="7010400" y="6511290"/>
            <a:ext cx="2133600" cy="3651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>
                <a:solidFill>
                  <a:srgbClr val="8C8C8C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rPr dirty="0"/>
              <a:t>3</a:t>
            </a: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2227289338"/>
              </p:ext>
            </p:extLst>
          </p:nvPr>
        </p:nvGraphicFramePr>
        <p:xfrm>
          <a:off x="838200" y="758391"/>
          <a:ext cx="723899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600200" y="3486150"/>
            <a:ext cx="1371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/>
              <a:t>Обеспеченность </a:t>
            </a:r>
          </a:p>
          <a:p>
            <a:pPr algn="ctr"/>
            <a:r>
              <a:rPr lang="ru-RU" sz="1100" dirty="0" smtClean="0"/>
              <a:t> 80,0 %</a:t>
            </a:r>
            <a:endParaRPr lang="ru-RU" sz="1100" dirty="0"/>
          </a:p>
        </p:txBody>
      </p:sp>
      <p:sp>
        <p:nvSpPr>
          <p:cNvPr id="15" name="TextBox 14"/>
          <p:cNvSpPr txBox="1"/>
          <p:nvPr/>
        </p:nvSpPr>
        <p:spPr>
          <a:xfrm>
            <a:off x="3657600" y="3486150"/>
            <a:ext cx="1371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/>
              <a:t>Обеспеченность </a:t>
            </a:r>
          </a:p>
          <a:p>
            <a:pPr algn="ctr"/>
            <a:r>
              <a:rPr lang="ru-RU" sz="1100" dirty="0" smtClean="0"/>
              <a:t> </a:t>
            </a:r>
            <a:r>
              <a:rPr lang="ru-RU" sz="1100" dirty="0"/>
              <a:t>5</a:t>
            </a:r>
            <a:r>
              <a:rPr lang="ru-RU" sz="1100" dirty="0" smtClean="0"/>
              <a:t>0,0 %</a:t>
            </a:r>
            <a:endParaRPr lang="ru-RU" sz="1100" dirty="0"/>
          </a:p>
        </p:txBody>
      </p:sp>
      <p:sp>
        <p:nvSpPr>
          <p:cNvPr id="16" name="TextBox 15"/>
          <p:cNvSpPr txBox="1"/>
          <p:nvPr/>
        </p:nvSpPr>
        <p:spPr>
          <a:xfrm>
            <a:off x="5867400" y="3486149"/>
            <a:ext cx="1371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/>
              <a:t>Обеспеченность </a:t>
            </a:r>
          </a:p>
          <a:p>
            <a:pPr algn="ctr"/>
            <a:r>
              <a:rPr lang="ru-RU" sz="1100" smtClean="0"/>
              <a:t> 60,0 </a:t>
            </a:r>
            <a:r>
              <a:rPr lang="ru-RU" sz="1100" dirty="0" smtClean="0"/>
              <a:t>%</a:t>
            </a:r>
            <a:endParaRPr lang="ru-RU" sz="1100" dirty="0"/>
          </a:p>
        </p:txBody>
      </p:sp>
      <p:sp>
        <p:nvSpPr>
          <p:cNvPr id="17" name="Прямая соединительная линия 45"/>
          <p:cNvSpPr>
            <a:extLst>
              <a:ext uri="smNativeData">
                <pr:smNativeData xmlns:pr="smNativeData" xmlns:p14="http://schemas.microsoft.com/office/powerpoint/2010/main" xmlns="" val="SMDATA_13_1taAYhMAAAAlAAAACg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BAAAAAAAAAABwwAA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////AQAAAAAAAAAAAAAAAAAAAAAAAAAAAAAAAAAAAAAAAAAAAHDAAH9/fwDn5uYDzMzMAMDA/wB/f38AAAAAAAAAAAAAAAAAAAAAAAAAAAAhAAAAGAAAABQAAAAAAAAAbQIAAEA4AABtAgAAEAAAACYAAAAIAAAA//////////8="/>
              </a:ext>
            </a:extLst>
          </p:cNvSpPr>
          <p:nvPr/>
        </p:nvSpPr>
        <p:spPr>
          <a:xfrm>
            <a:off x="0" y="403044"/>
            <a:ext cx="9144000" cy="0"/>
          </a:xfrm>
          <a:prstGeom prst="line">
            <a:avLst/>
          </a:prstGeom>
          <a:noFill/>
          <a:ln w="12700" cap="flat" cmpd="sng" algn="ctr">
            <a:solidFill>
              <a:srgbClr val="0070C0"/>
            </a:solidFill>
            <a:prstDash val="solid"/>
            <a:headEnd type="none"/>
            <a:tailEnd type="none"/>
          </a:ln>
          <a:effectLst/>
        </p:spPr>
      </p:sp>
      <p:sp>
        <p:nvSpPr>
          <p:cNvPr id="11" name="Прямоугольник 10"/>
          <p:cNvSpPr>
            <a:extLst>
              <a:ext uri="smNativeData">
                <pr:smNativeData xmlns:pr="smNativeData" xmlns:p14="http://schemas.microsoft.com/office/powerpoint/2010/main" xmlns="" val="SMDATA_13_1taAYhMAAAAlAAAAZAAAAE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////AQAAAAAAAAAAAAAAAAAAAAAAAAAAAAAAAAAAAAAAAAAAAAAAAH9/fwDn5uYDzMzMAMDA/wB/f38AAAAAAAAAAAAAAAAAAAAAAAAAAAAhAAAAGAAAABQAAAChNgAABx4AACs4AACKHwAAECAAACYAAAAIAAAA//////////8="/>
              </a:ext>
            </a:extLst>
          </p:cNvSpPr>
          <p:nvPr/>
        </p:nvSpPr>
        <p:spPr>
          <a:xfrm>
            <a:off x="8880475" y="4881245"/>
            <a:ext cx="250190" cy="24574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spcCol="215900" anchor="t"/>
          <a:lstStyle/>
          <a:p>
            <a:pPr>
              <a:defRPr lang="en-US"/>
            </a:pPr>
            <a:r>
              <a:rPr lang="ru-RU" sz="1000" dirty="0" smtClean="0"/>
              <a:t>5</a:t>
            </a:r>
            <a:endParaRPr lang="ru-RU" sz="1000" dirty="0"/>
          </a:p>
        </p:txBody>
      </p:sp>
      <p:sp>
        <p:nvSpPr>
          <p:cNvPr id="18" name="Прямоугольник 1"/>
          <p:cNvSpPr>
            <a:extLst>
              <a:ext uri="smNativeData">
                <pr:smNativeData xmlns:pr="smNativeData" xmlns:p14="http://schemas.microsoft.com/office/powerpoint/2010/main" xmlns="" val="SMDATA_13_1taAYhMAAAAlAAAAZAAAAE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////AQAAAAAAAAAAAAAAAAAAAAAAAAAAAAAAAAAAAAAAAAAAAAAAAH9/fwDn5uYDzMzMAMDA/wB/f38AAAAAAAAAAAAAAAAAAAAAAAAAAAAhAAAAGAAAABQAAADyAAAAvAIAALoHAACaCAAAECAAACYAAAAIAAAA//////////8="/>
              </a:ext>
            </a:extLst>
          </p:cNvSpPr>
          <p:nvPr/>
        </p:nvSpPr>
        <p:spPr>
          <a:xfrm>
            <a:off x="76200" y="4173220"/>
            <a:ext cx="8610600" cy="9537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/>
            </a:pPr>
            <a:r>
              <a:rPr lang="kk-KZ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УТВЕРЖДЕНА ДОРОЖНАЯ КАРТА ПО РАЗВИТИЮ КОРМОПРОИЗВОДСТВА НА 2022-2025 ГОДЫ</a:t>
            </a:r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49" y="117671"/>
            <a:ext cx="8077200" cy="314349"/>
          </a:xfrm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ru-RU" sz="195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ondensed" panose="020B0604020202020204" charset="0"/>
                <a:ea typeface="Roboto Condensed" panose="020B0604020202020204" charset="0"/>
                <a:cs typeface="Arial" panose="020B0604020202020204" pitchFamily="34" charset="0"/>
              </a:rPr>
              <a:t>ПРИНЯТЫЕ МЕРЫ ПО </a:t>
            </a:r>
            <a:r>
              <a:rPr lang="ru-RU" sz="195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ondensed" panose="020B0604020202020204" charset="0"/>
                <a:ea typeface="Roboto Condensed" panose="020B0604020202020204" charset="0"/>
                <a:cs typeface="Arial" panose="020B0604020202020204" pitchFamily="34" charset="0"/>
              </a:rPr>
              <a:t>ВЕТЕРИНАРИИ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839200" y="4916329"/>
            <a:ext cx="2551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1000" dirty="0" smtClean="0">
                <a:solidFill>
                  <a:srgbClr val="262626">
                    <a:lumMod val="90000"/>
                    <a:lumOff val="10000"/>
                  </a:srgbClr>
                </a:solidFill>
                <a:cs typeface="Tahoma" panose="020B0604030504040204" pitchFamily="34" charset="0"/>
              </a:rPr>
              <a:t>7</a:t>
            </a:r>
            <a:endParaRPr lang="ru-RU" sz="1000" dirty="0">
              <a:solidFill>
                <a:prstClr val="black"/>
              </a:solidFill>
            </a:endParaRP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AADD5FFD-F56D-40CC-9202-671555F64CE1}"/>
              </a:ext>
            </a:extLst>
          </p:cNvPr>
          <p:cNvCxnSpPr>
            <a:cxnSpLocks/>
          </p:cNvCxnSpPr>
          <p:nvPr/>
        </p:nvCxnSpPr>
        <p:spPr>
          <a:xfrm>
            <a:off x="0" y="394605"/>
            <a:ext cx="914400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786DB5C-68FE-490C-84DB-822538C9C77F}"/>
              </a:ext>
            </a:extLst>
          </p:cNvPr>
          <p:cNvSpPr txBox="1"/>
          <p:nvPr/>
        </p:nvSpPr>
        <p:spPr>
          <a:xfrm>
            <a:off x="228600" y="767298"/>
            <a:ext cx="78486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0850">
              <a:spcAft>
                <a:spcPts val="2400"/>
              </a:spcAft>
            </a:pPr>
            <a:r>
              <a:rPr lang="kk-KZ" sz="1600" b="1" dirty="0"/>
              <a:t>ПОДГОТОВЛЕНЫ ПРЕДЛОЖЕНИЯ ПО РАЗГРАНИЧЕНИЮ ПОЛНОМОЧИЙ МЕЖДУ МСХ И МИО</a:t>
            </a:r>
          </a:p>
          <a:p>
            <a:pPr marL="450850">
              <a:spcAft>
                <a:spcPts val="2400"/>
              </a:spcAft>
            </a:pPr>
            <a:r>
              <a:rPr lang="kk-KZ" sz="1600" b="1" dirty="0"/>
              <a:t>ПОВЫШЕНА ЗАРАБОТНАЯ ПЛАТА ВЕТСПЕЦИАЛИСТОВ НА МЕСТАХ НА 33%</a:t>
            </a:r>
            <a:endParaRPr lang="ru-RU" sz="1600" b="1" dirty="0"/>
          </a:p>
          <a:p>
            <a:pPr marL="450850">
              <a:spcAft>
                <a:spcPts val="2400"/>
              </a:spcAft>
            </a:pPr>
            <a:r>
              <a:rPr lang="kk-KZ" sz="1600" b="1" dirty="0"/>
              <a:t>ПРЕДЛОЖЕНО ПОВЫСИТЬ СЕЛЬСКУЮ КВОТУ НА ГРАНТЫ НА ВЕТСПЕЦИАЛЬНОСТИ С 30% ДО 70%, УСИЛИТЬ ПРАКТИЧЕСКУЮ НАПРАВЛЕННОСТЬ ОБУЧЕНИЯ</a:t>
            </a:r>
            <a:endParaRPr lang="ru-RU" sz="1600" b="1" dirty="0"/>
          </a:p>
          <a:p>
            <a:pPr marL="450850">
              <a:spcAft>
                <a:spcPts val="2400"/>
              </a:spcAft>
            </a:pPr>
            <a:r>
              <a:rPr lang="kk-KZ" sz="1600" b="1" dirty="0"/>
              <a:t>РАЗРАБОТАН ПРОГРАММНЫЙ ПРОДУКТ ДЛЯ ЦИФРОВИЗАЦИИ СФЕРЫ ВЕТЕРИНАРИИ</a:t>
            </a:r>
          </a:p>
          <a:p>
            <a:pPr marL="450850">
              <a:spcAft>
                <a:spcPts val="2400"/>
              </a:spcAft>
            </a:pPr>
            <a:r>
              <a:rPr lang="kk-KZ" sz="1600" b="1" dirty="0"/>
              <a:t>НАЧАТА СИСТЕМНАЯ РАБОТА ПО БОРЬБЕ С ЯЩУРОМ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2883949048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resentation">
      <a:majorFont>
        <a:latin typeface="Calibri"/>
        <a:ea typeface="Calibri"/>
        <a:cs typeface="Calibri"/>
      </a:majorFont>
      <a:minorFont>
        <a:latin typeface="Calibri"/>
        <a:ea typeface="Calibri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5B5B5B"/>
        </a:solidFill>
        <a:ln>
          <a:noFill/>
        </a:ln>
      </a:spPr>
      <a:bodyPr>
        <a:prstTxWarp prst="textNoShape">
          <a:avLst/>
        </a:prstTxWarp>
        <a:noAutofit/>
      </a:bodyPr>
      <a:lstStyle>
        <a:defPPr>
          <a:defRPr/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sentatio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resentation">
      <a:majorFont>
        <a:latin typeface="Calibri"/>
        <a:ea typeface="Calibri"/>
        <a:cs typeface="Calibri"/>
      </a:majorFont>
      <a:minorFont>
        <a:latin typeface="Calibri"/>
        <a:ea typeface="Calibri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5B5B5B"/>
        </a:solidFill>
        <a:ln>
          <a:noFill/>
        </a:ln>
      </a:spPr>
      <a:bodyPr>
        <a:prstTxWarp prst="textNoShape">
          <a:avLst/>
        </a:prstTxWarp>
        <a:noAutofit/>
      </a:bodyPr>
      <a:lstStyle>
        <a:defPPr>
          <a:defRPr/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sentatio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resentation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5B5B5B"/>
        </a:solidFill>
        <a:ln>
          <a:noFill/>
        </a:ln>
      </a:spPr>
      <a:bodyPr>
        <a:prstTxWarp prst="textNoShape">
          <a:avLst/>
        </a:prstTxWarp>
        <a:noAutofit/>
      </a:bodyPr>
      <a:lstStyle>
        <a:defPPr>
          <a:defRPr/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sentation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4472C4"/>
        </a:accent1>
        <a:accent2>
          <a:srgbClr val="ED7D31"/>
        </a:accent2>
        <a:accent3>
          <a:srgbClr val="A5A5A5"/>
        </a:accent3>
        <a:accent4>
          <a:srgbClr val="FFC000"/>
        </a:accent4>
        <a:accent5>
          <a:srgbClr val="5B9BD5"/>
        </a:accent5>
        <a:accent6>
          <a:srgbClr val="70AD47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4472C4"/>
        </a:accent1>
        <a:accent2>
          <a:srgbClr val="ED7D31"/>
        </a:accent2>
        <a:accent3>
          <a:srgbClr val="A5A5A5"/>
        </a:accent3>
        <a:accent4>
          <a:srgbClr val="FFC000"/>
        </a:accent4>
        <a:accent5>
          <a:srgbClr val="5B9BD5"/>
        </a:accent5>
        <a:accent6>
          <a:srgbClr val="70AD47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resentation">
      <a:majorFont>
        <a:latin typeface="Calibri"/>
        <a:ea typeface="Calibri"/>
        <a:cs typeface="Calibri"/>
      </a:majorFont>
      <a:minorFont>
        <a:latin typeface="Calibri"/>
        <a:ea typeface="Calibri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5B5B5B"/>
        </a:solidFill>
        <a:ln>
          <a:noFill/>
        </a:ln>
      </a:spPr>
      <a:bodyPr>
        <a:prstTxWarp prst="textNoShape">
          <a:avLst/>
        </a:prstTxWarp>
        <a:noAutofit/>
      </a:bodyPr>
      <a:lstStyle>
        <a:defPPr>
          <a:defRPr/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sentatio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resentation">
      <a:majorFont>
        <a:latin typeface="Roboto Medium"/>
        <a:ea typeface="Roboto Medium"/>
        <a:cs typeface="Roboto Medium"/>
      </a:majorFont>
      <a:minorFont>
        <a:latin typeface="Roboto Condensed"/>
        <a:ea typeface="Roboto Condensed"/>
        <a:cs typeface="Roboto Condensed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5B5B5B"/>
        </a:solidFill>
        <a:ln>
          <a:noFill/>
        </a:ln>
      </a:spPr>
      <a:bodyPr>
        <a:prstTxWarp prst="textNoShape">
          <a:avLst/>
        </a:prstTxWarp>
        <a:noAutofit/>
      </a:bodyPr>
      <a:lstStyle>
        <a:defPPr>
          <a:defRPr/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sentatio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resentation">
      <a:majorFont>
        <a:latin typeface="Roboto Medium"/>
        <a:ea typeface="Roboto Medium"/>
        <a:cs typeface="Roboto Medium"/>
      </a:majorFont>
      <a:minorFont>
        <a:latin typeface="Roboto Condensed"/>
        <a:ea typeface="Roboto Condensed"/>
        <a:cs typeface="Roboto Condensed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5B5B5B"/>
        </a:solidFill>
        <a:ln>
          <a:noFill/>
        </a:ln>
      </a:spPr>
      <a:bodyPr>
        <a:prstTxWarp prst="textNoShape">
          <a:avLst/>
        </a:prstTxWarp>
        <a:noAutofit/>
      </a:bodyPr>
      <a:lstStyle>
        <a:defPPr>
          <a:defRPr/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sentatio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456</Words>
  <Application>Microsoft Office PowerPoint</Application>
  <PresentationFormat>Экран (16:9)</PresentationFormat>
  <Paragraphs>180</Paragraphs>
  <Slides>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8</vt:i4>
      </vt:variant>
    </vt:vector>
  </HeadingPairs>
  <TitlesOfParts>
    <vt:vector size="19" baseType="lpstr">
      <vt:lpstr>Arial</vt:lpstr>
      <vt:lpstr>Roboto Condensed</vt:lpstr>
      <vt:lpstr>Arial Black</vt:lpstr>
      <vt:lpstr>Calibri Light</vt:lpstr>
      <vt:lpstr>Tahoma</vt:lpstr>
      <vt:lpstr>Century Gothic</vt:lpstr>
      <vt:lpstr>Calibri</vt:lpstr>
      <vt:lpstr>Presentation</vt:lpstr>
      <vt:lpstr>Presentation</vt:lpstr>
      <vt:lpstr>Presentation</vt:lpstr>
      <vt:lpstr>Presentation</vt:lpstr>
      <vt:lpstr>Презентация PowerPoint</vt:lpstr>
      <vt:lpstr>Презентация PowerPoint</vt:lpstr>
      <vt:lpstr>Презентация PowerPoint</vt:lpstr>
      <vt:lpstr>  Государственная поддержка развития животноводства </vt:lpstr>
      <vt:lpstr>Презентация PowerPoint</vt:lpstr>
      <vt:lpstr>Презентация PowerPoint</vt:lpstr>
      <vt:lpstr>Презентация PowerPoint</vt:lpstr>
      <vt:lpstr>ПРИНЯТЫЕ МЕРЫ ПО ВЕТЕРИНАРИИ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</dc:creator>
  <cp:lastModifiedBy>Internet</cp:lastModifiedBy>
  <cp:revision>40</cp:revision>
  <cp:lastPrinted>2022-05-16T12:22:54Z</cp:lastPrinted>
  <dcterms:created xsi:type="dcterms:W3CDTF">2015-02-17T10:28:40Z</dcterms:created>
  <dcterms:modified xsi:type="dcterms:W3CDTF">2022-05-20T13:43:17Z</dcterms:modified>
</cp:coreProperties>
</file>