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6" r:id="rId3"/>
    <p:sldId id="277" r:id="rId4"/>
    <p:sldId id="279" r:id="rId5"/>
    <p:sldId id="278" r:id="rId6"/>
    <p:sldId id="319" r:id="rId7"/>
    <p:sldId id="305" r:id="rId8"/>
    <p:sldId id="311" r:id="rId9"/>
    <p:sldId id="306" r:id="rId10"/>
    <p:sldId id="307" r:id="rId11"/>
    <p:sldId id="308" r:id="rId12"/>
    <p:sldId id="321" r:id="rId13"/>
    <p:sldId id="310" r:id="rId14"/>
    <p:sldId id="315" r:id="rId15"/>
    <p:sldId id="318" r:id="rId16"/>
    <p:sldId id="293" r:id="rId17"/>
    <p:sldId id="322" r:id="rId18"/>
    <p:sldId id="314" r:id="rId19"/>
    <p:sldId id="316" r:id="rId20"/>
    <p:sldId id="312" r:id="rId21"/>
    <p:sldId id="320" r:id="rId22"/>
    <p:sldId id="294" r:id="rId23"/>
    <p:sldId id="296" r:id="rId24"/>
    <p:sldId id="298" r:id="rId25"/>
    <p:sldId id="300" r:id="rId26"/>
    <p:sldId id="302" r:id="rId27"/>
    <p:sldId id="303" r:id="rId28"/>
    <p:sldId id="304" r:id="rId29"/>
    <p:sldId id="309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FBF0D55-D483-4598-BAE1-C0FC486EE100}">
          <p14:sldIdLst>
            <p14:sldId id="256"/>
            <p14:sldId id="276"/>
            <p14:sldId id="277"/>
            <p14:sldId id="279"/>
            <p14:sldId id="278"/>
            <p14:sldId id="319"/>
            <p14:sldId id="305"/>
            <p14:sldId id="311"/>
            <p14:sldId id="306"/>
            <p14:sldId id="307"/>
            <p14:sldId id="308"/>
            <p14:sldId id="321"/>
            <p14:sldId id="310"/>
            <p14:sldId id="315"/>
            <p14:sldId id="318"/>
            <p14:sldId id="293"/>
            <p14:sldId id="322"/>
            <p14:sldId id="314"/>
            <p14:sldId id="316"/>
            <p14:sldId id="312"/>
            <p14:sldId id="320"/>
            <p14:sldId id="294"/>
            <p14:sldId id="296"/>
            <p14:sldId id="298"/>
            <p14:sldId id="300"/>
            <p14:sldId id="302"/>
            <p14:sldId id="303"/>
            <p14:sldId id="304"/>
            <p14:sldId id="309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007CC3"/>
    <a:srgbClr val="70AD47"/>
    <a:srgbClr val="F7F8FB"/>
    <a:srgbClr val="CEE5EC"/>
    <a:srgbClr val="5291F3"/>
    <a:srgbClr val="6CCEF4"/>
    <a:srgbClr val="666633"/>
    <a:srgbClr val="ED9A11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4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8F4B9A-D1E8-439D-BFC0-C31B5C32C0C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20EA0EC-9912-4264-9A0B-F09873A48091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pl-PL" sz="1600" b="0" i="0" dirty="0"/>
            <a:t>2. </a:t>
          </a:r>
          <a:r>
            <a:rPr lang="ru-RU" sz="1600" b="0" i="0" dirty="0"/>
            <a:t>Факторы оценивающие функциональность предприятия</a:t>
          </a:r>
          <a:endParaRPr lang="en-US" sz="1600" dirty="0"/>
        </a:p>
      </dgm:t>
    </dgm:pt>
    <dgm:pt modelId="{57C5D5A0-70F9-4EE5-BDAF-CD3D83E69B2C}" type="parTrans" cxnId="{B62B637B-DCC9-4AF3-B2A3-2BFDFCF74D2A}">
      <dgm:prSet/>
      <dgm:spPr/>
      <dgm:t>
        <a:bodyPr/>
        <a:lstStyle/>
        <a:p>
          <a:endParaRPr lang="en-US"/>
        </a:p>
      </dgm:t>
    </dgm:pt>
    <dgm:pt modelId="{6F8DFC40-046F-44F8-9EEA-E6F9AAFA5CDD}" type="sibTrans" cxnId="{B62B637B-DCC9-4AF3-B2A3-2BFDFCF74D2A}">
      <dgm:prSet/>
      <dgm:spPr/>
      <dgm:t>
        <a:bodyPr/>
        <a:lstStyle/>
        <a:p>
          <a:endParaRPr lang="en-US"/>
        </a:p>
      </dgm:t>
    </dgm:pt>
    <dgm:pt modelId="{58E9EF1F-C8AC-47F0-9567-A831907C471A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b="0" i="0" dirty="0"/>
            <a:t>4</a:t>
          </a:r>
          <a:r>
            <a:rPr lang="pl-PL" sz="1600" b="0" i="0" dirty="0"/>
            <a:t>. </a:t>
          </a:r>
          <a:r>
            <a:rPr lang="ru-RU" sz="1600" b="0" i="0" dirty="0"/>
            <a:t>Выбор места для размещения молочного предприятия</a:t>
          </a:r>
        </a:p>
      </dgm:t>
    </dgm:pt>
    <dgm:pt modelId="{0F119654-C82D-4A34-BF67-13AF88C39AF1}" type="parTrans" cxnId="{86AF0DB7-9FD6-4E1E-8492-C326A68DEF6F}">
      <dgm:prSet/>
      <dgm:spPr/>
      <dgm:t>
        <a:bodyPr/>
        <a:lstStyle/>
        <a:p>
          <a:endParaRPr lang="en-US"/>
        </a:p>
      </dgm:t>
    </dgm:pt>
    <dgm:pt modelId="{21F0FF96-3CA0-4C78-A43A-07E176CFDA81}" type="sibTrans" cxnId="{86AF0DB7-9FD6-4E1E-8492-C326A68DEF6F}">
      <dgm:prSet/>
      <dgm:spPr/>
      <dgm:t>
        <a:bodyPr/>
        <a:lstStyle/>
        <a:p>
          <a:endParaRPr lang="en-US"/>
        </a:p>
      </dgm:t>
    </dgm:pt>
    <dgm:pt modelId="{569CC758-61B1-4D29-83D3-2BD630100B7A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b="0" i="0" dirty="0"/>
            <a:t>5</a:t>
          </a:r>
          <a:r>
            <a:rPr lang="pl-PL" sz="1600" b="0" i="0" dirty="0"/>
            <a:t>. </a:t>
          </a:r>
          <a:r>
            <a:rPr lang="ru-RU" sz="1600" b="0" i="0" dirty="0"/>
            <a:t>Последовательность потока продукта на заводе по производству сыра</a:t>
          </a:r>
          <a:endParaRPr lang="en-US" sz="1600" dirty="0"/>
        </a:p>
      </dgm:t>
    </dgm:pt>
    <dgm:pt modelId="{57D4CD53-7343-4BB6-B472-E0DFCFBF4AD2}" type="parTrans" cxnId="{0281EE79-D7B5-4423-80CA-3FE55B8093EB}">
      <dgm:prSet/>
      <dgm:spPr/>
      <dgm:t>
        <a:bodyPr/>
        <a:lstStyle/>
        <a:p>
          <a:endParaRPr lang="en-US"/>
        </a:p>
      </dgm:t>
    </dgm:pt>
    <dgm:pt modelId="{4F642575-7045-4A00-891E-9D128417BC89}" type="sibTrans" cxnId="{0281EE79-D7B5-4423-80CA-3FE55B8093EB}">
      <dgm:prSet/>
      <dgm:spPr/>
      <dgm:t>
        <a:bodyPr/>
        <a:lstStyle/>
        <a:p>
          <a:endParaRPr lang="en-US"/>
        </a:p>
      </dgm:t>
    </dgm:pt>
    <dgm:pt modelId="{223F0D40-C0CB-46D1-87BC-73F90184EDFE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600" b="0" i="0" dirty="0"/>
            <a:t>6</a:t>
          </a:r>
          <a:r>
            <a:rPr lang="pl-PL" sz="1600" b="0" i="0" dirty="0"/>
            <a:t>. </a:t>
          </a:r>
          <a:r>
            <a:rPr lang="ru-RU" sz="1600" b="0" i="0" dirty="0"/>
            <a:t>Оценка энергетической эффективности предприятия.</a:t>
          </a:r>
          <a:endParaRPr lang="en-US" sz="1600" dirty="0">
            <a:latin typeface="+mn-lt"/>
          </a:endParaRPr>
        </a:p>
      </dgm:t>
    </dgm:pt>
    <dgm:pt modelId="{2FBC09C8-B74F-4E11-AC4B-B88E8096EC73}" type="parTrans" cxnId="{F4F1E69B-4D6D-45B2-8B35-19F971979CE8}">
      <dgm:prSet/>
      <dgm:spPr/>
      <dgm:t>
        <a:bodyPr/>
        <a:lstStyle/>
        <a:p>
          <a:endParaRPr lang="en-US"/>
        </a:p>
      </dgm:t>
    </dgm:pt>
    <dgm:pt modelId="{2789C20F-443F-410C-ABCD-3AD78745AC23}" type="sibTrans" cxnId="{F4F1E69B-4D6D-45B2-8B35-19F971979CE8}">
      <dgm:prSet/>
      <dgm:spPr/>
      <dgm:t>
        <a:bodyPr/>
        <a:lstStyle/>
        <a:p>
          <a:endParaRPr lang="en-US"/>
        </a:p>
      </dgm:t>
    </dgm:pt>
    <dgm:pt modelId="{F4F781A7-B939-4024-B5A9-F13094E79433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b="0" i="0" dirty="0"/>
            <a:t>9</a:t>
          </a:r>
          <a:r>
            <a:rPr lang="pl-PL" sz="1600" b="0" i="0" dirty="0"/>
            <a:t>. </a:t>
          </a:r>
          <a:r>
            <a:rPr lang="ru-RU" sz="1600" b="0" i="0" dirty="0"/>
            <a:t>Проектирование молочного предприятия: оборудование</a:t>
          </a:r>
          <a:endParaRPr lang="en-US" sz="1600" dirty="0"/>
        </a:p>
      </dgm:t>
    </dgm:pt>
    <dgm:pt modelId="{DF605999-3FD9-401A-8180-215250876E98}" type="parTrans" cxnId="{D81E8A38-C60D-4504-8E4A-0B9013FE44F4}">
      <dgm:prSet/>
      <dgm:spPr/>
      <dgm:t>
        <a:bodyPr/>
        <a:lstStyle/>
        <a:p>
          <a:endParaRPr lang="en-US"/>
        </a:p>
      </dgm:t>
    </dgm:pt>
    <dgm:pt modelId="{495B661B-3AC4-4625-AA0C-E776B4AA37C7}" type="sibTrans" cxnId="{D81E8A38-C60D-4504-8E4A-0B9013FE44F4}">
      <dgm:prSet/>
      <dgm:spPr/>
      <dgm:t>
        <a:bodyPr/>
        <a:lstStyle/>
        <a:p>
          <a:endParaRPr lang="en-US"/>
        </a:p>
      </dgm:t>
    </dgm:pt>
    <dgm:pt modelId="{9A82B726-84C5-473A-B78D-C1DDDB7FCAF4}">
      <dgm:prSet phldr="0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pl-PL" sz="1600" b="0" i="0" dirty="0"/>
            <a:t>1. </a:t>
          </a:r>
          <a:r>
            <a:rPr lang="ru-RU" sz="1600" b="0" i="0" dirty="0"/>
            <a:t>Основные принципы проектирования </a:t>
          </a:r>
        </a:p>
      </dgm:t>
    </dgm:pt>
    <dgm:pt modelId="{DF00351C-234D-48A3-9EAA-4EFF057A900E}" type="parTrans" cxnId="{96E0D0D3-13F7-4D40-8839-B92482A0BC02}">
      <dgm:prSet/>
      <dgm:spPr/>
      <dgm:t>
        <a:bodyPr/>
        <a:lstStyle/>
        <a:p>
          <a:endParaRPr lang="pl-PL"/>
        </a:p>
      </dgm:t>
    </dgm:pt>
    <dgm:pt modelId="{544F2502-70A4-45C7-8D4A-5712E2A4170B}" type="sibTrans" cxnId="{96E0D0D3-13F7-4D40-8839-B92482A0BC02}">
      <dgm:prSet/>
      <dgm:spPr/>
      <dgm:t>
        <a:bodyPr/>
        <a:lstStyle/>
        <a:p>
          <a:endParaRPr lang="pl-PL"/>
        </a:p>
      </dgm:t>
    </dgm:pt>
    <dgm:pt modelId="{3EBB6911-32B9-44DA-B3DF-5B76E599B32A}">
      <dgm:prSet phldr="0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1600" b="0" i="0" dirty="0"/>
            <a:t>10</a:t>
          </a:r>
          <a:r>
            <a:rPr lang="pl-PL" sz="1600" b="0" i="0" dirty="0"/>
            <a:t>.</a:t>
          </a:r>
          <a:r>
            <a:rPr lang="ru-RU" sz="1600" b="0" i="0" dirty="0"/>
            <a:t> Проектирование молочного предприятия: влияние на качество готового продукта </a:t>
          </a:r>
          <a:endParaRPr lang="pl-PL" sz="1600" dirty="0"/>
        </a:p>
      </dgm:t>
    </dgm:pt>
    <dgm:pt modelId="{BF3407AA-D571-4970-90CD-D59534333743}" type="parTrans" cxnId="{4AF635F9-E3BD-4D66-B751-29A69DB3F17C}">
      <dgm:prSet/>
      <dgm:spPr/>
      <dgm:t>
        <a:bodyPr/>
        <a:lstStyle/>
        <a:p>
          <a:endParaRPr lang="en-US"/>
        </a:p>
      </dgm:t>
    </dgm:pt>
    <dgm:pt modelId="{B92B28D2-D44E-4092-8D45-8F2A607890D3}" type="sibTrans" cxnId="{4AF635F9-E3BD-4D66-B751-29A69DB3F17C}">
      <dgm:prSet/>
      <dgm:spPr/>
      <dgm:t>
        <a:bodyPr/>
        <a:lstStyle/>
        <a:p>
          <a:endParaRPr lang="en-US"/>
        </a:p>
      </dgm:t>
    </dgm:pt>
    <dgm:pt modelId="{D1BDC523-E824-48AC-A490-D8CD2BFBCA32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b="0" i="0" dirty="0"/>
            <a:t>8</a:t>
          </a:r>
          <a:r>
            <a:rPr lang="pl-PL" sz="1600" b="0" i="0" dirty="0"/>
            <a:t>. </a:t>
          </a:r>
          <a:r>
            <a:rPr lang="ru-RU" sz="1600" b="0" i="0" dirty="0"/>
            <a:t>Проектирование молочного предприятия: ключевые моменты</a:t>
          </a:r>
          <a:endParaRPr lang="en-US" sz="1600" dirty="0"/>
        </a:p>
      </dgm:t>
    </dgm:pt>
    <dgm:pt modelId="{F6EACB4E-8E68-4A7C-83E6-CDDEC51ED66D}" type="parTrans" cxnId="{4BA5908B-6C64-431B-818B-3FE68201DCFA}">
      <dgm:prSet/>
      <dgm:spPr/>
      <dgm:t>
        <a:bodyPr/>
        <a:lstStyle/>
        <a:p>
          <a:endParaRPr lang="en-US"/>
        </a:p>
      </dgm:t>
    </dgm:pt>
    <dgm:pt modelId="{167A7BC2-42A8-4E7F-8461-1D0ACD8A0723}" type="sibTrans" cxnId="{4BA5908B-6C64-431B-818B-3FE68201DCFA}">
      <dgm:prSet/>
      <dgm:spPr/>
      <dgm:t>
        <a:bodyPr/>
        <a:lstStyle/>
        <a:p>
          <a:endParaRPr lang="en-US"/>
        </a:p>
      </dgm:t>
    </dgm:pt>
    <dgm:pt modelId="{6FDFF057-E17A-46F0-92B9-CADBE914FBB2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dirty="0"/>
            <a:t>12</a:t>
          </a:r>
          <a:r>
            <a:rPr lang="pl-PL" sz="1600" dirty="0"/>
            <a:t>. </a:t>
          </a:r>
          <a:r>
            <a:rPr lang="ru-RU" sz="1600" b="0" i="0" dirty="0"/>
            <a:t>Производство 4.0</a:t>
          </a:r>
          <a:endParaRPr lang="pl-PL" sz="1600" dirty="0"/>
        </a:p>
      </dgm:t>
    </dgm:pt>
    <dgm:pt modelId="{0A1C8E42-1232-4BC0-8BB2-4720F4DD17A3}" type="parTrans" cxnId="{4DCC000B-D528-4E38-9D78-40E99727882F}">
      <dgm:prSet/>
      <dgm:spPr/>
      <dgm:t>
        <a:bodyPr/>
        <a:lstStyle/>
        <a:p>
          <a:endParaRPr lang="pl-PL"/>
        </a:p>
      </dgm:t>
    </dgm:pt>
    <dgm:pt modelId="{65B5223D-10A0-4E56-9F06-738CB7F55DB7}" type="sibTrans" cxnId="{4DCC000B-D528-4E38-9D78-40E99727882F}">
      <dgm:prSet/>
      <dgm:spPr/>
      <dgm:t>
        <a:bodyPr/>
        <a:lstStyle/>
        <a:p>
          <a:endParaRPr lang="pl-PL"/>
        </a:p>
      </dgm:t>
    </dgm:pt>
    <dgm:pt modelId="{3EF72BB4-DFF2-4B3E-82CF-91117D392832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b="0" i="0" dirty="0"/>
            <a:t>7</a:t>
          </a:r>
          <a:r>
            <a:rPr lang="pl-PL" sz="1600" b="0" i="0" dirty="0"/>
            <a:t>. </a:t>
          </a:r>
          <a:r>
            <a:rPr lang="ru-RU" sz="1600" b="0" i="0" dirty="0"/>
            <a:t>Использование рекуперации тепла на молочном предприятии</a:t>
          </a:r>
        </a:p>
      </dgm:t>
    </dgm:pt>
    <dgm:pt modelId="{57A660C0-0274-49C9-AE15-422FE7BAB401}" type="parTrans" cxnId="{97E540BC-852C-437F-AC25-99F05076DE92}">
      <dgm:prSet/>
      <dgm:spPr/>
      <dgm:t>
        <a:bodyPr/>
        <a:lstStyle/>
        <a:p>
          <a:endParaRPr lang="pl-PL"/>
        </a:p>
      </dgm:t>
    </dgm:pt>
    <dgm:pt modelId="{4299575A-0F61-42E0-959F-3EFBD31A2DBC}" type="sibTrans" cxnId="{97E540BC-852C-437F-AC25-99F05076DE92}">
      <dgm:prSet/>
      <dgm:spPr/>
      <dgm:t>
        <a:bodyPr/>
        <a:lstStyle/>
        <a:p>
          <a:endParaRPr lang="pl-PL"/>
        </a:p>
      </dgm:t>
    </dgm:pt>
    <dgm:pt modelId="{EE267B9A-07D5-49AA-BF24-CEAE3626A56E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dirty="0"/>
            <a:t>3</a:t>
          </a:r>
          <a:r>
            <a:rPr lang="pl-PL" sz="1600" dirty="0"/>
            <a:t>. </a:t>
          </a:r>
          <a:r>
            <a:rPr lang="ru-RU" sz="1600" b="0" i="0" dirty="0"/>
            <a:t>Сырье</a:t>
          </a:r>
          <a:endParaRPr lang="pl-PL" sz="1600" dirty="0"/>
        </a:p>
      </dgm:t>
    </dgm:pt>
    <dgm:pt modelId="{03EF7055-5797-4100-AC27-4B6862D17CFC}" type="parTrans" cxnId="{88B49175-7BDB-4278-935F-4920A66F9CCC}">
      <dgm:prSet/>
      <dgm:spPr/>
      <dgm:t>
        <a:bodyPr/>
        <a:lstStyle/>
        <a:p>
          <a:endParaRPr lang="en-US"/>
        </a:p>
      </dgm:t>
    </dgm:pt>
    <dgm:pt modelId="{1B5BB0DD-BFC8-4193-85C6-2CD6910A6BFB}" type="sibTrans" cxnId="{88B49175-7BDB-4278-935F-4920A66F9CCC}">
      <dgm:prSet/>
      <dgm:spPr/>
      <dgm:t>
        <a:bodyPr/>
        <a:lstStyle/>
        <a:p>
          <a:endParaRPr lang="en-US"/>
        </a:p>
      </dgm:t>
    </dgm:pt>
    <dgm:pt modelId="{DFA01D83-4612-4BEF-B7E6-A28EBA49C870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600" dirty="0"/>
            <a:t>11</a:t>
          </a:r>
          <a:r>
            <a:rPr lang="pl-PL" sz="1600" dirty="0"/>
            <a:t>. </a:t>
          </a:r>
          <a:r>
            <a:rPr lang="ru-RU" sz="1600" b="0" i="0" dirty="0"/>
            <a:t>Проектирование молочного предприятия: влияние автоматизации процесса</a:t>
          </a:r>
          <a:endParaRPr lang="pl-PL" sz="1600" dirty="0"/>
        </a:p>
      </dgm:t>
    </dgm:pt>
    <dgm:pt modelId="{DE2F3960-DD96-4459-9DBF-65E499245456}" type="parTrans" cxnId="{2AA4383D-852A-4461-94D9-5CAC3016F0D0}">
      <dgm:prSet/>
      <dgm:spPr/>
      <dgm:t>
        <a:bodyPr/>
        <a:lstStyle/>
        <a:p>
          <a:endParaRPr lang="en-US"/>
        </a:p>
      </dgm:t>
    </dgm:pt>
    <dgm:pt modelId="{D43A97B7-C941-437B-ACCF-234FD6860572}" type="sibTrans" cxnId="{2AA4383D-852A-4461-94D9-5CAC3016F0D0}">
      <dgm:prSet/>
      <dgm:spPr/>
      <dgm:t>
        <a:bodyPr/>
        <a:lstStyle/>
        <a:p>
          <a:endParaRPr lang="en-US"/>
        </a:p>
      </dgm:t>
    </dgm:pt>
    <dgm:pt modelId="{6DF30483-3CA8-432A-B30A-ADA329AE80DF}" type="pres">
      <dgm:prSet presAssocID="{AF8F4B9A-D1E8-439D-BFC0-C31B5C32C0C5}" presName="linear" presStyleCnt="0">
        <dgm:presLayoutVars>
          <dgm:animLvl val="lvl"/>
          <dgm:resizeHandles val="exact"/>
        </dgm:presLayoutVars>
      </dgm:prSet>
      <dgm:spPr/>
    </dgm:pt>
    <dgm:pt modelId="{2E51E7EE-3B83-48A6-8D1A-BD3F444247E9}" type="pres">
      <dgm:prSet presAssocID="{9A82B726-84C5-473A-B78D-C1DDDB7FCAF4}" presName="parentText" presStyleLbl="node1" presStyleIdx="0" presStyleCnt="12" custScaleY="44643" custLinFactNeighborX="-2470" custLinFactNeighborY="-9978">
        <dgm:presLayoutVars>
          <dgm:chMax val="0"/>
          <dgm:bulletEnabled val="1"/>
        </dgm:presLayoutVars>
      </dgm:prSet>
      <dgm:spPr/>
    </dgm:pt>
    <dgm:pt modelId="{95E14E9E-E1F6-4BC9-9E13-FE552E0E5BCC}" type="pres">
      <dgm:prSet presAssocID="{544F2502-70A4-45C7-8D4A-5712E2A4170B}" presName="spacer" presStyleCnt="0"/>
      <dgm:spPr/>
    </dgm:pt>
    <dgm:pt modelId="{6C9CC205-C972-4F5D-B4F4-1943D37E0444}" type="pres">
      <dgm:prSet presAssocID="{220EA0EC-9912-4264-9A0B-F09873A48091}" presName="parentText" presStyleLbl="node1" presStyleIdx="1" presStyleCnt="12" custScaleY="44643" custLinFactNeighborY="-9977">
        <dgm:presLayoutVars>
          <dgm:chMax val="0"/>
          <dgm:bulletEnabled val="1"/>
        </dgm:presLayoutVars>
      </dgm:prSet>
      <dgm:spPr/>
    </dgm:pt>
    <dgm:pt modelId="{065A47F7-54CF-436A-8893-D62F80498FA2}" type="pres">
      <dgm:prSet presAssocID="{6F8DFC40-046F-44F8-9EEA-E6F9AAFA5CDD}" presName="spacer" presStyleCnt="0"/>
      <dgm:spPr/>
    </dgm:pt>
    <dgm:pt modelId="{D235027D-B111-49AD-93F2-C7F06B3FE637}" type="pres">
      <dgm:prSet presAssocID="{EE267B9A-07D5-49AA-BF24-CEAE3626A56E}" presName="parentText" presStyleLbl="node1" presStyleIdx="2" presStyleCnt="12" custScaleY="44643" custLinFactNeighborY="-25864">
        <dgm:presLayoutVars>
          <dgm:chMax val="0"/>
          <dgm:bulletEnabled val="1"/>
        </dgm:presLayoutVars>
      </dgm:prSet>
      <dgm:spPr/>
    </dgm:pt>
    <dgm:pt modelId="{4E547666-5929-443B-90FC-D10E6DF297F7}" type="pres">
      <dgm:prSet presAssocID="{1B5BB0DD-BFC8-4193-85C6-2CD6910A6BFB}" presName="spacer" presStyleCnt="0"/>
      <dgm:spPr/>
    </dgm:pt>
    <dgm:pt modelId="{50A593ED-AF73-4EE2-B26E-1798F5BB5B04}" type="pres">
      <dgm:prSet presAssocID="{58E9EF1F-C8AC-47F0-9567-A831907C471A}" presName="parentText" presStyleLbl="node1" presStyleIdx="3" presStyleCnt="12" custScaleY="44643">
        <dgm:presLayoutVars>
          <dgm:chMax val="0"/>
          <dgm:bulletEnabled val="1"/>
        </dgm:presLayoutVars>
      </dgm:prSet>
      <dgm:spPr/>
    </dgm:pt>
    <dgm:pt modelId="{1FCBC86F-5E2D-4510-864D-7D71F9FE1D12}" type="pres">
      <dgm:prSet presAssocID="{21F0FF96-3CA0-4C78-A43A-07E176CFDA81}" presName="spacer" presStyleCnt="0"/>
      <dgm:spPr/>
    </dgm:pt>
    <dgm:pt modelId="{672335AB-9A86-4514-A78F-5326FC72AF90}" type="pres">
      <dgm:prSet presAssocID="{569CC758-61B1-4D29-83D3-2BD630100B7A}" presName="parentText" presStyleLbl="node1" presStyleIdx="4" presStyleCnt="12" custScaleY="60744">
        <dgm:presLayoutVars>
          <dgm:chMax val="0"/>
          <dgm:bulletEnabled val="1"/>
        </dgm:presLayoutVars>
      </dgm:prSet>
      <dgm:spPr/>
    </dgm:pt>
    <dgm:pt modelId="{DAE1369C-426C-4813-BC24-4F0DD98B6A22}" type="pres">
      <dgm:prSet presAssocID="{4F642575-7045-4A00-891E-9D128417BC89}" presName="spacer" presStyleCnt="0"/>
      <dgm:spPr/>
    </dgm:pt>
    <dgm:pt modelId="{B3930D5D-BAF5-434E-9104-B2D061DBC9F8}" type="pres">
      <dgm:prSet presAssocID="{223F0D40-C0CB-46D1-87BC-73F90184EDFE}" presName="parentText" presStyleLbl="node1" presStyleIdx="5" presStyleCnt="12" custScaleY="62854">
        <dgm:presLayoutVars>
          <dgm:chMax val="0"/>
          <dgm:bulletEnabled val="1"/>
        </dgm:presLayoutVars>
      </dgm:prSet>
      <dgm:spPr/>
    </dgm:pt>
    <dgm:pt modelId="{2FA0915A-11AC-47D7-8CD5-0E0CA1208DBD}" type="pres">
      <dgm:prSet presAssocID="{2789C20F-443F-410C-ABCD-3AD78745AC23}" presName="spacer" presStyleCnt="0"/>
      <dgm:spPr/>
    </dgm:pt>
    <dgm:pt modelId="{4741DF8A-A8F3-4BF5-89A4-53CC0680925E}" type="pres">
      <dgm:prSet presAssocID="{3EF72BB4-DFF2-4B3E-82CF-91117D392832}" presName="parentText" presStyleLbl="node1" presStyleIdx="6" presStyleCnt="12" custScaleY="44643">
        <dgm:presLayoutVars>
          <dgm:chMax val="0"/>
          <dgm:bulletEnabled val="1"/>
        </dgm:presLayoutVars>
      </dgm:prSet>
      <dgm:spPr/>
    </dgm:pt>
    <dgm:pt modelId="{31E5CD21-5C30-48B7-A2E6-93C0BC938198}" type="pres">
      <dgm:prSet presAssocID="{4299575A-0F61-42E0-959F-3EFBD31A2DBC}" presName="spacer" presStyleCnt="0"/>
      <dgm:spPr/>
    </dgm:pt>
    <dgm:pt modelId="{96E6EB0A-2368-4544-B1D1-F576CDC97149}" type="pres">
      <dgm:prSet presAssocID="{D1BDC523-E824-48AC-A490-D8CD2BFBCA32}" presName="parentText" presStyleLbl="node1" presStyleIdx="7" presStyleCnt="12" custScaleY="57867">
        <dgm:presLayoutVars>
          <dgm:chMax val="0"/>
          <dgm:bulletEnabled val="1"/>
        </dgm:presLayoutVars>
      </dgm:prSet>
      <dgm:spPr/>
    </dgm:pt>
    <dgm:pt modelId="{12E895BA-154F-4736-8F81-87D2275619B1}" type="pres">
      <dgm:prSet presAssocID="{167A7BC2-42A8-4E7F-8461-1D0ACD8A0723}" presName="spacer" presStyleCnt="0"/>
      <dgm:spPr/>
    </dgm:pt>
    <dgm:pt modelId="{3EAAF18F-BE31-43A8-9DC0-9D3BADCCC20D}" type="pres">
      <dgm:prSet presAssocID="{F4F781A7-B939-4024-B5A9-F13094E79433}" presName="parentText" presStyleLbl="node1" presStyleIdx="8" presStyleCnt="12" custScaleY="59041">
        <dgm:presLayoutVars>
          <dgm:chMax val="0"/>
          <dgm:bulletEnabled val="1"/>
        </dgm:presLayoutVars>
      </dgm:prSet>
      <dgm:spPr/>
    </dgm:pt>
    <dgm:pt modelId="{4127F908-1DF5-4F8A-AE3B-1ACBEAA788A5}" type="pres">
      <dgm:prSet presAssocID="{495B661B-3AC4-4625-AA0C-E776B4AA37C7}" presName="spacer" presStyleCnt="0"/>
      <dgm:spPr/>
    </dgm:pt>
    <dgm:pt modelId="{3FE06756-446C-412D-9E5B-3FF967B815A7}" type="pres">
      <dgm:prSet presAssocID="{3EBB6911-32B9-44DA-B3DF-5B76E599B32A}" presName="parentText" presStyleLbl="node1" presStyleIdx="9" presStyleCnt="12" custScaleY="54820" custLinFactNeighborY="-5511">
        <dgm:presLayoutVars>
          <dgm:chMax val="0"/>
          <dgm:bulletEnabled val="1"/>
        </dgm:presLayoutVars>
      </dgm:prSet>
      <dgm:spPr/>
    </dgm:pt>
    <dgm:pt modelId="{3E822591-680B-4869-8F3B-198E2A995F4A}" type="pres">
      <dgm:prSet presAssocID="{B92B28D2-D44E-4092-8D45-8F2A607890D3}" presName="spacer" presStyleCnt="0"/>
      <dgm:spPr/>
    </dgm:pt>
    <dgm:pt modelId="{71FFCA3E-4F0D-4555-8930-4165066A04E2}" type="pres">
      <dgm:prSet presAssocID="{6FDFF057-E17A-46F0-92B9-CADBE914FBB2}" presName="parentText" presStyleLbl="node1" presStyleIdx="10" presStyleCnt="12" custScaleY="44643" custLinFactY="53130" custLinFactNeighborY="100000">
        <dgm:presLayoutVars>
          <dgm:chMax val="0"/>
          <dgm:bulletEnabled val="1"/>
        </dgm:presLayoutVars>
      </dgm:prSet>
      <dgm:spPr/>
    </dgm:pt>
    <dgm:pt modelId="{F3BD73BB-F1B2-48D5-AB80-E842A50B797C}" type="pres">
      <dgm:prSet presAssocID="{65B5223D-10A0-4E56-9F06-738CB7F55DB7}" presName="spacer" presStyleCnt="0"/>
      <dgm:spPr/>
    </dgm:pt>
    <dgm:pt modelId="{7DCD8081-1992-4333-A7CB-B04964D38E82}" type="pres">
      <dgm:prSet presAssocID="{DFA01D83-4612-4BEF-B7E6-A28EBA49C870}" presName="parentText" presStyleLbl="node1" presStyleIdx="11" presStyleCnt="12" custScaleY="60959" custLinFactY="-50565" custLinFactNeighborY="-100000">
        <dgm:presLayoutVars>
          <dgm:chMax val="0"/>
          <dgm:bulletEnabled val="1"/>
        </dgm:presLayoutVars>
      </dgm:prSet>
      <dgm:spPr/>
    </dgm:pt>
  </dgm:ptLst>
  <dgm:cxnLst>
    <dgm:cxn modelId="{4DCC000B-D528-4E38-9D78-40E99727882F}" srcId="{AF8F4B9A-D1E8-439D-BFC0-C31B5C32C0C5}" destId="{6FDFF057-E17A-46F0-92B9-CADBE914FBB2}" srcOrd="10" destOrd="0" parTransId="{0A1C8E42-1232-4BC0-8BB2-4720F4DD17A3}" sibTransId="{65B5223D-10A0-4E56-9F06-738CB7F55DB7}"/>
    <dgm:cxn modelId="{922F491C-123B-4D6C-82F5-20A8E9FBD583}" type="presOf" srcId="{DFA01D83-4612-4BEF-B7E6-A28EBA49C870}" destId="{7DCD8081-1992-4333-A7CB-B04964D38E82}" srcOrd="0" destOrd="0" presId="urn:microsoft.com/office/officeart/2005/8/layout/vList2"/>
    <dgm:cxn modelId="{069D3C1D-0244-44F2-B39F-C67BF7A746C3}" type="presOf" srcId="{F4F781A7-B939-4024-B5A9-F13094E79433}" destId="{3EAAF18F-BE31-43A8-9DC0-9D3BADCCC20D}" srcOrd="0" destOrd="0" presId="urn:microsoft.com/office/officeart/2005/8/layout/vList2"/>
    <dgm:cxn modelId="{D81E8A38-C60D-4504-8E4A-0B9013FE44F4}" srcId="{AF8F4B9A-D1E8-439D-BFC0-C31B5C32C0C5}" destId="{F4F781A7-B939-4024-B5A9-F13094E79433}" srcOrd="8" destOrd="0" parTransId="{DF605999-3FD9-401A-8180-215250876E98}" sibTransId="{495B661B-3AC4-4625-AA0C-E776B4AA37C7}"/>
    <dgm:cxn modelId="{1E21F73A-954A-4B52-B2D5-D3E7B9CF7E94}" type="presOf" srcId="{58E9EF1F-C8AC-47F0-9567-A831907C471A}" destId="{50A593ED-AF73-4EE2-B26E-1798F5BB5B04}" srcOrd="0" destOrd="0" presId="urn:microsoft.com/office/officeart/2005/8/layout/vList2"/>
    <dgm:cxn modelId="{2AA4383D-852A-4461-94D9-5CAC3016F0D0}" srcId="{AF8F4B9A-D1E8-439D-BFC0-C31B5C32C0C5}" destId="{DFA01D83-4612-4BEF-B7E6-A28EBA49C870}" srcOrd="11" destOrd="0" parTransId="{DE2F3960-DD96-4459-9DBF-65E499245456}" sibTransId="{D43A97B7-C941-437B-ACCF-234FD6860572}"/>
    <dgm:cxn modelId="{9D7E3B5D-2C5B-4953-B458-624432B2C9DF}" type="presOf" srcId="{EE267B9A-07D5-49AA-BF24-CEAE3626A56E}" destId="{D235027D-B111-49AD-93F2-C7F06B3FE637}" srcOrd="0" destOrd="0" presId="urn:microsoft.com/office/officeart/2005/8/layout/vList2"/>
    <dgm:cxn modelId="{88B49175-7BDB-4278-935F-4920A66F9CCC}" srcId="{AF8F4B9A-D1E8-439D-BFC0-C31B5C32C0C5}" destId="{EE267B9A-07D5-49AA-BF24-CEAE3626A56E}" srcOrd="2" destOrd="0" parTransId="{03EF7055-5797-4100-AC27-4B6862D17CFC}" sibTransId="{1B5BB0DD-BFC8-4193-85C6-2CD6910A6BFB}"/>
    <dgm:cxn modelId="{0281EE79-D7B5-4423-80CA-3FE55B8093EB}" srcId="{AF8F4B9A-D1E8-439D-BFC0-C31B5C32C0C5}" destId="{569CC758-61B1-4D29-83D3-2BD630100B7A}" srcOrd="4" destOrd="0" parTransId="{57D4CD53-7343-4BB6-B472-E0DFCFBF4AD2}" sibTransId="{4F642575-7045-4A00-891E-9D128417BC89}"/>
    <dgm:cxn modelId="{B62B637B-DCC9-4AF3-B2A3-2BFDFCF74D2A}" srcId="{AF8F4B9A-D1E8-439D-BFC0-C31B5C32C0C5}" destId="{220EA0EC-9912-4264-9A0B-F09873A48091}" srcOrd="1" destOrd="0" parTransId="{57C5D5A0-70F9-4EE5-BDAF-CD3D83E69B2C}" sibTransId="{6F8DFC40-046F-44F8-9EEA-E6F9AAFA5CDD}"/>
    <dgm:cxn modelId="{4BA5908B-6C64-431B-818B-3FE68201DCFA}" srcId="{AF8F4B9A-D1E8-439D-BFC0-C31B5C32C0C5}" destId="{D1BDC523-E824-48AC-A490-D8CD2BFBCA32}" srcOrd="7" destOrd="0" parTransId="{F6EACB4E-8E68-4A7C-83E6-CDDEC51ED66D}" sibTransId="{167A7BC2-42A8-4E7F-8461-1D0ACD8A0723}"/>
    <dgm:cxn modelId="{DF418B8C-5177-46CD-9898-C441C5279DE1}" type="presOf" srcId="{223F0D40-C0CB-46D1-87BC-73F90184EDFE}" destId="{B3930D5D-BAF5-434E-9104-B2D061DBC9F8}" srcOrd="0" destOrd="0" presId="urn:microsoft.com/office/officeart/2005/8/layout/vList2"/>
    <dgm:cxn modelId="{D73EEE90-2CFE-45AE-BF4E-686B20A1AB51}" type="presOf" srcId="{AF8F4B9A-D1E8-439D-BFC0-C31B5C32C0C5}" destId="{6DF30483-3CA8-432A-B30A-ADA329AE80DF}" srcOrd="0" destOrd="0" presId="urn:microsoft.com/office/officeart/2005/8/layout/vList2"/>
    <dgm:cxn modelId="{AD4E4391-1294-409F-B52D-DAB84EF60D7C}" type="presOf" srcId="{3EBB6911-32B9-44DA-B3DF-5B76E599B32A}" destId="{3FE06756-446C-412D-9E5B-3FF967B815A7}" srcOrd="0" destOrd="0" presId="urn:microsoft.com/office/officeart/2005/8/layout/vList2"/>
    <dgm:cxn modelId="{39CC4894-F1B1-42D0-8CFF-3D5C1BD4BFFB}" type="presOf" srcId="{569CC758-61B1-4D29-83D3-2BD630100B7A}" destId="{672335AB-9A86-4514-A78F-5326FC72AF90}" srcOrd="0" destOrd="0" presId="urn:microsoft.com/office/officeart/2005/8/layout/vList2"/>
    <dgm:cxn modelId="{30A0FD99-B756-48C7-A4D0-C73D92755FB4}" type="presOf" srcId="{3EF72BB4-DFF2-4B3E-82CF-91117D392832}" destId="{4741DF8A-A8F3-4BF5-89A4-53CC0680925E}" srcOrd="0" destOrd="0" presId="urn:microsoft.com/office/officeart/2005/8/layout/vList2"/>
    <dgm:cxn modelId="{F4F1E69B-4D6D-45B2-8B35-19F971979CE8}" srcId="{AF8F4B9A-D1E8-439D-BFC0-C31B5C32C0C5}" destId="{223F0D40-C0CB-46D1-87BC-73F90184EDFE}" srcOrd="5" destOrd="0" parTransId="{2FBC09C8-B74F-4E11-AC4B-B88E8096EC73}" sibTransId="{2789C20F-443F-410C-ABCD-3AD78745AC23}"/>
    <dgm:cxn modelId="{1D4ED4AA-1FE3-4AB8-8A41-DE8EDE0864B5}" type="presOf" srcId="{6FDFF057-E17A-46F0-92B9-CADBE914FBB2}" destId="{71FFCA3E-4F0D-4555-8930-4165066A04E2}" srcOrd="0" destOrd="0" presId="urn:microsoft.com/office/officeart/2005/8/layout/vList2"/>
    <dgm:cxn modelId="{501DBBB5-FD6D-42D6-B822-DC5BEC08ADE5}" type="presOf" srcId="{9A82B726-84C5-473A-B78D-C1DDDB7FCAF4}" destId="{2E51E7EE-3B83-48A6-8D1A-BD3F444247E9}" srcOrd="0" destOrd="0" presId="urn:microsoft.com/office/officeart/2005/8/layout/vList2"/>
    <dgm:cxn modelId="{86AF0DB7-9FD6-4E1E-8492-C326A68DEF6F}" srcId="{AF8F4B9A-D1E8-439D-BFC0-C31B5C32C0C5}" destId="{58E9EF1F-C8AC-47F0-9567-A831907C471A}" srcOrd="3" destOrd="0" parTransId="{0F119654-C82D-4A34-BF67-13AF88C39AF1}" sibTransId="{21F0FF96-3CA0-4C78-A43A-07E176CFDA81}"/>
    <dgm:cxn modelId="{97E540BC-852C-437F-AC25-99F05076DE92}" srcId="{AF8F4B9A-D1E8-439D-BFC0-C31B5C32C0C5}" destId="{3EF72BB4-DFF2-4B3E-82CF-91117D392832}" srcOrd="6" destOrd="0" parTransId="{57A660C0-0274-49C9-AE15-422FE7BAB401}" sibTransId="{4299575A-0F61-42E0-959F-3EFBD31A2DBC}"/>
    <dgm:cxn modelId="{309A71C0-202A-4EC0-B361-0295A4BBE454}" type="presOf" srcId="{220EA0EC-9912-4264-9A0B-F09873A48091}" destId="{6C9CC205-C972-4F5D-B4F4-1943D37E0444}" srcOrd="0" destOrd="0" presId="urn:microsoft.com/office/officeart/2005/8/layout/vList2"/>
    <dgm:cxn modelId="{96E0D0D3-13F7-4D40-8839-B92482A0BC02}" srcId="{AF8F4B9A-D1E8-439D-BFC0-C31B5C32C0C5}" destId="{9A82B726-84C5-473A-B78D-C1DDDB7FCAF4}" srcOrd="0" destOrd="0" parTransId="{DF00351C-234D-48A3-9EAA-4EFF057A900E}" sibTransId="{544F2502-70A4-45C7-8D4A-5712E2A4170B}"/>
    <dgm:cxn modelId="{7C42DCEB-DDC8-46BB-A22E-F3B8782F267E}" type="presOf" srcId="{D1BDC523-E824-48AC-A490-D8CD2BFBCA32}" destId="{96E6EB0A-2368-4544-B1D1-F576CDC97149}" srcOrd="0" destOrd="0" presId="urn:microsoft.com/office/officeart/2005/8/layout/vList2"/>
    <dgm:cxn modelId="{4AF635F9-E3BD-4D66-B751-29A69DB3F17C}" srcId="{AF8F4B9A-D1E8-439D-BFC0-C31B5C32C0C5}" destId="{3EBB6911-32B9-44DA-B3DF-5B76E599B32A}" srcOrd="9" destOrd="0" parTransId="{BF3407AA-D571-4970-90CD-D59534333743}" sibTransId="{B92B28D2-D44E-4092-8D45-8F2A607890D3}"/>
    <dgm:cxn modelId="{E000AFCC-D507-4203-A526-7251D1590040}" type="presParOf" srcId="{6DF30483-3CA8-432A-B30A-ADA329AE80DF}" destId="{2E51E7EE-3B83-48A6-8D1A-BD3F444247E9}" srcOrd="0" destOrd="0" presId="urn:microsoft.com/office/officeart/2005/8/layout/vList2"/>
    <dgm:cxn modelId="{DFEE9D7C-A6B6-4BD1-BAFC-4D90D08A7F73}" type="presParOf" srcId="{6DF30483-3CA8-432A-B30A-ADA329AE80DF}" destId="{95E14E9E-E1F6-4BC9-9E13-FE552E0E5BCC}" srcOrd="1" destOrd="0" presId="urn:microsoft.com/office/officeart/2005/8/layout/vList2"/>
    <dgm:cxn modelId="{76486D19-704C-42D6-9B9B-0E4C7528F5BA}" type="presParOf" srcId="{6DF30483-3CA8-432A-B30A-ADA329AE80DF}" destId="{6C9CC205-C972-4F5D-B4F4-1943D37E0444}" srcOrd="2" destOrd="0" presId="urn:microsoft.com/office/officeart/2005/8/layout/vList2"/>
    <dgm:cxn modelId="{58C558AD-7920-429F-8407-4AADFC3C580C}" type="presParOf" srcId="{6DF30483-3CA8-432A-B30A-ADA329AE80DF}" destId="{065A47F7-54CF-436A-8893-D62F80498FA2}" srcOrd="3" destOrd="0" presId="urn:microsoft.com/office/officeart/2005/8/layout/vList2"/>
    <dgm:cxn modelId="{B8C52EE7-DA3C-49AD-85B2-D7FE86335ED4}" type="presParOf" srcId="{6DF30483-3CA8-432A-B30A-ADA329AE80DF}" destId="{D235027D-B111-49AD-93F2-C7F06B3FE637}" srcOrd="4" destOrd="0" presId="urn:microsoft.com/office/officeart/2005/8/layout/vList2"/>
    <dgm:cxn modelId="{6BB0E369-7170-4146-B071-8EDA6D30BBDB}" type="presParOf" srcId="{6DF30483-3CA8-432A-B30A-ADA329AE80DF}" destId="{4E547666-5929-443B-90FC-D10E6DF297F7}" srcOrd="5" destOrd="0" presId="urn:microsoft.com/office/officeart/2005/8/layout/vList2"/>
    <dgm:cxn modelId="{89DF07C7-264E-4180-94CD-6DFFA236F469}" type="presParOf" srcId="{6DF30483-3CA8-432A-B30A-ADA329AE80DF}" destId="{50A593ED-AF73-4EE2-B26E-1798F5BB5B04}" srcOrd="6" destOrd="0" presId="urn:microsoft.com/office/officeart/2005/8/layout/vList2"/>
    <dgm:cxn modelId="{EC3A1132-255E-4895-9DED-B8A7ADD8120E}" type="presParOf" srcId="{6DF30483-3CA8-432A-B30A-ADA329AE80DF}" destId="{1FCBC86F-5E2D-4510-864D-7D71F9FE1D12}" srcOrd="7" destOrd="0" presId="urn:microsoft.com/office/officeart/2005/8/layout/vList2"/>
    <dgm:cxn modelId="{7CF5356D-C1A8-420A-BCB5-6F78004FCEDC}" type="presParOf" srcId="{6DF30483-3CA8-432A-B30A-ADA329AE80DF}" destId="{672335AB-9A86-4514-A78F-5326FC72AF90}" srcOrd="8" destOrd="0" presId="urn:microsoft.com/office/officeart/2005/8/layout/vList2"/>
    <dgm:cxn modelId="{591FE372-249E-47CF-A750-A263AFD69362}" type="presParOf" srcId="{6DF30483-3CA8-432A-B30A-ADA329AE80DF}" destId="{DAE1369C-426C-4813-BC24-4F0DD98B6A22}" srcOrd="9" destOrd="0" presId="urn:microsoft.com/office/officeart/2005/8/layout/vList2"/>
    <dgm:cxn modelId="{44D29AC2-A8E9-45BE-A01A-B5F33A7B9BC7}" type="presParOf" srcId="{6DF30483-3CA8-432A-B30A-ADA329AE80DF}" destId="{B3930D5D-BAF5-434E-9104-B2D061DBC9F8}" srcOrd="10" destOrd="0" presId="urn:microsoft.com/office/officeart/2005/8/layout/vList2"/>
    <dgm:cxn modelId="{4E66884C-0BD3-4AA7-B409-750DB6BA7056}" type="presParOf" srcId="{6DF30483-3CA8-432A-B30A-ADA329AE80DF}" destId="{2FA0915A-11AC-47D7-8CD5-0E0CA1208DBD}" srcOrd="11" destOrd="0" presId="urn:microsoft.com/office/officeart/2005/8/layout/vList2"/>
    <dgm:cxn modelId="{FDA8636A-BD6B-4050-B4BE-BC8D300E460E}" type="presParOf" srcId="{6DF30483-3CA8-432A-B30A-ADA329AE80DF}" destId="{4741DF8A-A8F3-4BF5-89A4-53CC0680925E}" srcOrd="12" destOrd="0" presId="urn:microsoft.com/office/officeart/2005/8/layout/vList2"/>
    <dgm:cxn modelId="{931C7471-9A1A-4023-9FAF-CE3332E45C4C}" type="presParOf" srcId="{6DF30483-3CA8-432A-B30A-ADA329AE80DF}" destId="{31E5CD21-5C30-48B7-A2E6-93C0BC938198}" srcOrd="13" destOrd="0" presId="urn:microsoft.com/office/officeart/2005/8/layout/vList2"/>
    <dgm:cxn modelId="{ADB41A78-D376-4DBF-9742-80E552DEEAD6}" type="presParOf" srcId="{6DF30483-3CA8-432A-B30A-ADA329AE80DF}" destId="{96E6EB0A-2368-4544-B1D1-F576CDC97149}" srcOrd="14" destOrd="0" presId="urn:microsoft.com/office/officeart/2005/8/layout/vList2"/>
    <dgm:cxn modelId="{1F340896-0192-46D2-B9B8-A02CA8D94C65}" type="presParOf" srcId="{6DF30483-3CA8-432A-B30A-ADA329AE80DF}" destId="{12E895BA-154F-4736-8F81-87D2275619B1}" srcOrd="15" destOrd="0" presId="urn:microsoft.com/office/officeart/2005/8/layout/vList2"/>
    <dgm:cxn modelId="{770C398A-4B3F-4278-82DE-BE37448D5D7B}" type="presParOf" srcId="{6DF30483-3CA8-432A-B30A-ADA329AE80DF}" destId="{3EAAF18F-BE31-43A8-9DC0-9D3BADCCC20D}" srcOrd="16" destOrd="0" presId="urn:microsoft.com/office/officeart/2005/8/layout/vList2"/>
    <dgm:cxn modelId="{2D7074A0-F017-447E-A6CA-0DEF688F3A44}" type="presParOf" srcId="{6DF30483-3CA8-432A-B30A-ADA329AE80DF}" destId="{4127F908-1DF5-4F8A-AE3B-1ACBEAA788A5}" srcOrd="17" destOrd="0" presId="urn:microsoft.com/office/officeart/2005/8/layout/vList2"/>
    <dgm:cxn modelId="{61510362-AB91-4499-899C-380D2D109045}" type="presParOf" srcId="{6DF30483-3CA8-432A-B30A-ADA329AE80DF}" destId="{3FE06756-446C-412D-9E5B-3FF967B815A7}" srcOrd="18" destOrd="0" presId="urn:microsoft.com/office/officeart/2005/8/layout/vList2"/>
    <dgm:cxn modelId="{F215BC40-CFDE-4413-90A4-CDB0F0EC4DA6}" type="presParOf" srcId="{6DF30483-3CA8-432A-B30A-ADA329AE80DF}" destId="{3E822591-680B-4869-8F3B-198E2A995F4A}" srcOrd="19" destOrd="0" presId="urn:microsoft.com/office/officeart/2005/8/layout/vList2"/>
    <dgm:cxn modelId="{00104591-2A72-4CDC-8590-53D70A64DFB6}" type="presParOf" srcId="{6DF30483-3CA8-432A-B30A-ADA329AE80DF}" destId="{71FFCA3E-4F0D-4555-8930-4165066A04E2}" srcOrd="20" destOrd="0" presId="urn:microsoft.com/office/officeart/2005/8/layout/vList2"/>
    <dgm:cxn modelId="{C8581C3F-AAE6-42C1-AB80-108587D6C372}" type="presParOf" srcId="{6DF30483-3CA8-432A-B30A-ADA329AE80DF}" destId="{F3BD73BB-F1B2-48D5-AB80-E842A50B797C}" srcOrd="21" destOrd="0" presId="urn:microsoft.com/office/officeart/2005/8/layout/vList2"/>
    <dgm:cxn modelId="{D08760AE-E062-47E8-AE9D-68B56106CCB2}" type="presParOf" srcId="{6DF30483-3CA8-432A-B30A-ADA329AE80DF}" destId="{7DCD8081-1992-4333-A7CB-B04964D38E82}" srcOrd="22" destOrd="0" presId="urn:microsoft.com/office/officeart/2005/8/layout/vList2"/>
  </dgm:cxnLst>
  <dgm:bg>
    <a:effectLst>
      <a:innerShdw blurRad="63500" dist="50800" dir="189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7FAF8E-5BDE-48CB-A1FB-83649C076A4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DE9E5109-4928-4FA5-ADB7-DE474A968A67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dirty="0"/>
            <a:t>Уменьшение площади требуемой для производства</a:t>
          </a:r>
          <a:endParaRPr lang="en-US" dirty="0"/>
        </a:p>
      </dgm:t>
    </dgm:pt>
    <dgm:pt modelId="{D6BBF0DB-4671-4BBA-AA7F-2CE00C992C23}" type="parTrans" cxnId="{0CBF203F-6786-4C78-8DAE-DCF7CEADC694}">
      <dgm:prSet/>
      <dgm:spPr/>
      <dgm:t>
        <a:bodyPr/>
        <a:lstStyle/>
        <a:p>
          <a:endParaRPr lang="en-US"/>
        </a:p>
      </dgm:t>
    </dgm:pt>
    <dgm:pt modelId="{0F6A3FD1-1CE2-4364-A5F7-275CFD7CDF14}" type="sibTrans" cxnId="{0CBF203F-6786-4C78-8DAE-DCF7CEADC694}">
      <dgm:prSet/>
      <dgm:spPr/>
      <dgm:t>
        <a:bodyPr/>
        <a:lstStyle/>
        <a:p>
          <a:endParaRPr lang="en-US"/>
        </a:p>
      </dgm:t>
    </dgm:pt>
    <dgm:pt modelId="{64214C1D-7440-4A5D-A29A-F55241F51104}" type="pres">
      <dgm:prSet presAssocID="{387FAF8E-5BDE-48CB-A1FB-83649C076A46}" presName="linear" presStyleCnt="0">
        <dgm:presLayoutVars>
          <dgm:animLvl val="lvl"/>
          <dgm:resizeHandles val="exact"/>
        </dgm:presLayoutVars>
      </dgm:prSet>
      <dgm:spPr/>
    </dgm:pt>
    <dgm:pt modelId="{0D91FF6D-CABF-4211-B464-C1D4E26B3E07}" type="pres">
      <dgm:prSet presAssocID="{DE9E5109-4928-4FA5-ADB7-DE474A968A67}" presName="parentText" presStyleLbl="node1" presStyleIdx="0" presStyleCnt="1" custLinFactNeighborX="-32364" custLinFactNeighborY="-63998">
        <dgm:presLayoutVars>
          <dgm:chMax val="0"/>
          <dgm:bulletEnabled val="1"/>
        </dgm:presLayoutVars>
      </dgm:prSet>
      <dgm:spPr/>
    </dgm:pt>
  </dgm:ptLst>
  <dgm:cxnLst>
    <dgm:cxn modelId="{E570A412-BFAE-4318-B81F-B90E04920C78}" type="presOf" srcId="{387FAF8E-5BDE-48CB-A1FB-83649C076A46}" destId="{64214C1D-7440-4A5D-A29A-F55241F51104}" srcOrd="0" destOrd="0" presId="urn:microsoft.com/office/officeart/2005/8/layout/vList2"/>
    <dgm:cxn modelId="{E36BEE35-E15A-47CE-BFB8-815FAF23B9A5}" type="presOf" srcId="{DE9E5109-4928-4FA5-ADB7-DE474A968A67}" destId="{0D91FF6D-CABF-4211-B464-C1D4E26B3E07}" srcOrd="0" destOrd="0" presId="urn:microsoft.com/office/officeart/2005/8/layout/vList2"/>
    <dgm:cxn modelId="{0CBF203F-6786-4C78-8DAE-DCF7CEADC694}" srcId="{387FAF8E-5BDE-48CB-A1FB-83649C076A46}" destId="{DE9E5109-4928-4FA5-ADB7-DE474A968A67}" srcOrd="0" destOrd="0" parTransId="{D6BBF0DB-4671-4BBA-AA7F-2CE00C992C23}" sibTransId="{0F6A3FD1-1CE2-4364-A5F7-275CFD7CDF14}"/>
    <dgm:cxn modelId="{478E386B-1AD8-49C4-9CC8-128DA9BF20A3}" type="presParOf" srcId="{64214C1D-7440-4A5D-A29A-F55241F51104}" destId="{0D91FF6D-CABF-4211-B464-C1D4E26B3E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87FAF8E-5BDE-48CB-A1FB-83649C076A4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DE9E5109-4928-4FA5-ADB7-DE474A968A67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dirty="0"/>
            <a:t>Уменьшение человеческого фактора </a:t>
          </a:r>
          <a:endParaRPr lang="en-US" dirty="0"/>
        </a:p>
      </dgm:t>
    </dgm:pt>
    <dgm:pt modelId="{D6BBF0DB-4671-4BBA-AA7F-2CE00C992C23}" type="parTrans" cxnId="{0CBF203F-6786-4C78-8DAE-DCF7CEADC694}">
      <dgm:prSet/>
      <dgm:spPr/>
      <dgm:t>
        <a:bodyPr/>
        <a:lstStyle/>
        <a:p>
          <a:endParaRPr lang="en-US"/>
        </a:p>
      </dgm:t>
    </dgm:pt>
    <dgm:pt modelId="{0F6A3FD1-1CE2-4364-A5F7-275CFD7CDF14}" type="sibTrans" cxnId="{0CBF203F-6786-4C78-8DAE-DCF7CEADC694}">
      <dgm:prSet/>
      <dgm:spPr/>
      <dgm:t>
        <a:bodyPr/>
        <a:lstStyle/>
        <a:p>
          <a:endParaRPr lang="en-US"/>
        </a:p>
      </dgm:t>
    </dgm:pt>
    <dgm:pt modelId="{64214C1D-7440-4A5D-A29A-F55241F51104}" type="pres">
      <dgm:prSet presAssocID="{387FAF8E-5BDE-48CB-A1FB-83649C076A46}" presName="linear" presStyleCnt="0">
        <dgm:presLayoutVars>
          <dgm:animLvl val="lvl"/>
          <dgm:resizeHandles val="exact"/>
        </dgm:presLayoutVars>
      </dgm:prSet>
      <dgm:spPr/>
    </dgm:pt>
    <dgm:pt modelId="{0D91FF6D-CABF-4211-B464-C1D4E26B3E07}" type="pres">
      <dgm:prSet presAssocID="{DE9E5109-4928-4FA5-ADB7-DE474A968A67}" presName="parentText" presStyleLbl="node1" presStyleIdx="0" presStyleCnt="1" custLinFactNeighborY="9583">
        <dgm:presLayoutVars>
          <dgm:chMax val="0"/>
          <dgm:bulletEnabled val="1"/>
        </dgm:presLayoutVars>
      </dgm:prSet>
      <dgm:spPr/>
    </dgm:pt>
  </dgm:ptLst>
  <dgm:cxnLst>
    <dgm:cxn modelId="{E570A412-BFAE-4318-B81F-B90E04920C78}" type="presOf" srcId="{387FAF8E-5BDE-48CB-A1FB-83649C076A46}" destId="{64214C1D-7440-4A5D-A29A-F55241F51104}" srcOrd="0" destOrd="0" presId="urn:microsoft.com/office/officeart/2005/8/layout/vList2"/>
    <dgm:cxn modelId="{E36BEE35-E15A-47CE-BFB8-815FAF23B9A5}" type="presOf" srcId="{DE9E5109-4928-4FA5-ADB7-DE474A968A67}" destId="{0D91FF6D-CABF-4211-B464-C1D4E26B3E07}" srcOrd="0" destOrd="0" presId="urn:microsoft.com/office/officeart/2005/8/layout/vList2"/>
    <dgm:cxn modelId="{0CBF203F-6786-4C78-8DAE-DCF7CEADC694}" srcId="{387FAF8E-5BDE-48CB-A1FB-83649C076A46}" destId="{DE9E5109-4928-4FA5-ADB7-DE474A968A67}" srcOrd="0" destOrd="0" parTransId="{D6BBF0DB-4671-4BBA-AA7F-2CE00C992C23}" sibTransId="{0F6A3FD1-1CE2-4364-A5F7-275CFD7CDF14}"/>
    <dgm:cxn modelId="{478E386B-1AD8-49C4-9CC8-128DA9BF20A3}" type="presParOf" srcId="{64214C1D-7440-4A5D-A29A-F55241F51104}" destId="{0D91FF6D-CABF-4211-B464-C1D4E26B3E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81FC38-CEAF-4860-A726-D736E95BF063}" type="doc">
      <dgm:prSet loTypeId="urn:microsoft.com/office/officeart/2005/8/layout/cycle6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03E3118-697A-45B3-97A8-4DA06466FFE1}">
      <dgm:prSet phldrT="[Tekst]"/>
      <dgm:spPr/>
      <dgm:t>
        <a:bodyPr/>
        <a:lstStyle/>
        <a:p>
          <a:r>
            <a:rPr lang="ru-RU" dirty="0"/>
            <a:t>Непрерывная работы, не являющаяся разовым событием</a:t>
          </a:r>
          <a:endParaRPr lang="en-US" dirty="0"/>
        </a:p>
      </dgm:t>
    </dgm:pt>
    <dgm:pt modelId="{67C772B9-7DD7-433D-A95D-875F476AFC08}" type="parTrans" cxnId="{896EC136-C151-4A0E-949E-3284F6D7E6BF}">
      <dgm:prSet/>
      <dgm:spPr/>
      <dgm:t>
        <a:bodyPr/>
        <a:lstStyle/>
        <a:p>
          <a:endParaRPr lang="en-US"/>
        </a:p>
      </dgm:t>
    </dgm:pt>
    <dgm:pt modelId="{26A2A28E-ACDF-42E8-A111-A819501F0648}" type="sibTrans" cxnId="{896EC136-C151-4A0E-949E-3284F6D7E6BF}">
      <dgm:prSet/>
      <dgm:spPr/>
      <dgm:t>
        <a:bodyPr/>
        <a:lstStyle/>
        <a:p>
          <a:endParaRPr lang="en-US"/>
        </a:p>
      </dgm:t>
    </dgm:pt>
    <dgm:pt modelId="{BA435754-F669-493F-9780-2D88EF39B957}">
      <dgm:prSet phldrT="[Tekst]"/>
      <dgm:spPr/>
      <dgm:t>
        <a:bodyPr/>
        <a:lstStyle/>
        <a:p>
          <a:r>
            <a:rPr lang="ru-RU" dirty="0"/>
            <a:t>Исправление или устранение дефектов и внедрение инноваций</a:t>
          </a:r>
          <a:endParaRPr lang="en-US" dirty="0"/>
        </a:p>
      </dgm:t>
    </dgm:pt>
    <dgm:pt modelId="{0D7EA5A1-81BA-4653-8B0E-1E6F974D61C8}" type="parTrans" cxnId="{C5FDDEA9-8605-48EE-8CB5-FFD153A1060D}">
      <dgm:prSet/>
      <dgm:spPr/>
      <dgm:t>
        <a:bodyPr/>
        <a:lstStyle/>
        <a:p>
          <a:endParaRPr lang="en-US"/>
        </a:p>
      </dgm:t>
    </dgm:pt>
    <dgm:pt modelId="{A634349B-B3B9-40B7-9DED-DEF18A6D8F79}" type="sibTrans" cxnId="{C5FDDEA9-8605-48EE-8CB5-FFD153A1060D}">
      <dgm:prSet/>
      <dgm:spPr/>
      <dgm:t>
        <a:bodyPr/>
        <a:lstStyle/>
        <a:p>
          <a:endParaRPr lang="en-US"/>
        </a:p>
      </dgm:t>
    </dgm:pt>
    <dgm:pt modelId="{AFA69B87-F16F-4363-9D0C-FCED95125CF9}">
      <dgm:prSet phldrT="[Tekst]"/>
      <dgm:spPr/>
      <dgm:t>
        <a:bodyPr/>
        <a:lstStyle/>
        <a:p>
          <a:r>
            <a:rPr lang="ru-RU" dirty="0"/>
            <a:t>Факторы, включая производственные процессы и производимую продукцию</a:t>
          </a:r>
          <a:endParaRPr lang="en-US" dirty="0"/>
        </a:p>
      </dgm:t>
    </dgm:pt>
    <dgm:pt modelId="{A960EDAA-5B20-4EA6-B9FE-D969BAE913B7}" type="parTrans" cxnId="{34AB7C1B-7396-41AC-B88A-425E553E8EB5}">
      <dgm:prSet/>
      <dgm:spPr/>
      <dgm:t>
        <a:bodyPr/>
        <a:lstStyle/>
        <a:p>
          <a:endParaRPr lang="en-US"/>
        </a:p>
      </dgm:t>
    </dgm:pt>
    <dgm:pt modelId="{573DA34D-C9DC-452C-B23C-0DD6AE2B19F1}" type="sibTrans" cxnId="{34AB7C1B-7396-41AC-B88A-425E553E8EB5}">
      <dgm:prSet/>
      <dgm:spPr/>
      <dgm:t>
        <a:bodyPr/>
        <a:lstStyle/>
        <a:p>
          <a:endParaRPr lang="en-US"/>
        </a:p>
      </dgm:t>
    </dgm:pt>
    <dgm:pt modelId="{A7E1A1ED-0243-4B53-A481-5B4F9C994ED2}">
      <dgm:prSet phldrT="[Tekst]"/>
      <dgm:spPr/>
      <dgm:t>
        <a:bodyPr/>
        <a:lstStyle/>
        <a:p>
          <a:r>
            <a:rPr lang="ru-RU" dirty="0"/>
            <a:t>Факторы, охватывающие отдельные элементы природной среды</a:t>
          </a:r>
          <a:endParaRPr lang="en-US" dirty="0"/>
        </a:p>
      </dgm:t>
    </dgm:pt>
    <dgm:pt modelId="{155ED014-DF8B-47EE-B9CD-1D6455084D9A}" type="parTrans" cxnId="{B26F40D9-AC51-47E1-B104-BFC057B148F1}">
      <dgm:prSet/>
      <dgm:spPr/>
      <dgm:t>
        <a:bodyPr/>
        <a:lstStyle/>
        <a:p>
          <a:endParaRPr lang="en-US"/>
        </a:p>
      </dgm:t>
    </dgm:pt>
    <dgm:pt modelId="{8E37D796-6896-4F72-AD72-0C246C526D59}" type="sibTrans" cxnId="{B26F40D9-AC51-47E1-B104-BFC057B148F1}">
      <dgm:prSet/>
      <dgm:spPr/>
      <dgm:t>
        <a:bodyPr/>
        <a:lstStyle/>
        <a:p>
          <a:endParaRPr lang="en-US"/>
        </a:p>
      </dgm:t>
    </dgm:pt>
    <dgm:pt modelId="{5F4D9F6F-471F-4471-9F49-991CD052C28C}">
      <dgm:prSet phldrT="[Tekst]"/>
      <dgm:spPr/>
      <dgm:t>
        <a:bodyPr/>
        <a:lstStyle/>
        <a:p>
          <a:r>
            <a:rPr lang="ru-RU" dirty="0"/>
            <a:t>Профилактическое действие, высокое качество молока</a:t>
          </a:r>
          <a:endParaRPr lang="en-US" dirty="0"/>
        </a:p>
      </dgm:t>
    </dgm:pt>
    <dgm:pt modelId="{4E6077EB-5496-4248-8E19-94D9AFC9789D}" type="parTrans" cxnId="{D97B1C8C-47FD-4FC1-AE58-AD6B9F3A2F3A}">
      <dgm:prSet/>
      <dgm:spPr/>
      <dgm:t>
        <a:bodyPr/>
        <a:lstStyle/>
        <a:p>
          <a:endParaRPr lang="en-US"/>
        </a:p>
      </dgm:t>
    </dgm:pt>
    <dgm:pt modelId="{F2CB502F-FC13-4732-B2B3-254A62E3CD92}" type="sibTrans" cxnId="{D97B1C8C-47FD-4FC1-AE58-AD6B9F3A2F3A}">
      <dgm:prSet/>
      <dgm:spPr/>
      <dgm:t>
        <a:bodyPr/>
        <a:lstStyle/>
        <a:p>
          <a:endParaRPr lang="en-US"/>
        </a:p>
      </dgm:t>
    </dgm:pt>
    <dgm:pt modelId="{F026A5A4-991B-47E7-A11F-657BEB77366F}" type="pres">
      <dgm:prSet presAssocID="{4781FC38-CEAF-4860-A726-D736E95BF063}" presName="cycle" presStyleCnt="0">
        <dgm:presLayoutVars>
          <dgm:dir/>
          <dgm:resizeHandles val="exact"/>
        </dgm:presLayoutVars>
      </dgm:prSet>
      <dgm:spPr/>
    </dgm:pt>
    <dgm:pt modelId="{5AD49B9B-A90B-4AED-82F8-6D8878BD481B}" type="pres">
      <dgm:prSet presAssocID="{E03E3118-697A-45B3-97A8-4DA06466FFE1}" presName="node" presStyleLbl="node1" presStyleIdx="0" presStyleCnt="5" custRadScaleRad="92932" custRadScaleInc="0">
        <dgm:presLayoutVars>
          <dgm:bulletEnabled val="1"/>
        </dgm:presLayoutVars>
      </dgm:prSet>
      <dgm:spPr/>
    </dgm:pt>
    <dgm:pt modelId="{0AE2ED44-D42D-4311-9125-C34D96FA51FF}" type="pres">
      <dgm:prSet presAssocID="{E03E3118-697A-45B3-97A8-4DA06466FFE1}" presName="spNode" presStyleCnt="0"/>
      <dgm:spPr/>
    </dgm:pt>
    <dgm:pt modelId="{EAD38001-474C-4D4C-B8F4-B68C0A95333D}" type="pres">
      <dgm:prSet presAssocID="{26A2A28E-ACDF-42E8-A111-A819501F0648}" presName="sibTrans" presStyleLbl="sibTrans1D1" presStyleIdx="0" presStyleCnt="5"/>
      <dgm:spPr/>
    </dgm:pt>
    <dgm:pt modelId="{A4E577DA-EFDC-450A-A36E-DD936AA09A96}" type="pres">
      <dgm:prSet presAssocID="{BA435754-F669-493F-9780-2D88EF39B957}" presName="node" presStyleLbl="node1" presStyleIdx="1" presStyleCnt="5">
        <dgm:presLayoutVars>
          <dgm:bulletEnabled val="1"/>
        </dgm:presLayoutVars>
      </dgm:prSet>
      <dgm:spPr/>
    </dgm:pt>
    <dgm:pt modelId="{5FB47CC5-4008-4BF6-93AB-16BC15D2AAE0}" type="pres">
      <dgm:prSet presAssocID="{BA435754-F669-493F-9780-2D88EF39B957}" presName="spNode" presStyleCnt="0"/>
      <dgm:spPr/>
    </dgm:pt>
    <dgm:pt modelId="{FCB99447-2295-42DC-8F6E-49BFF99B3647}" type="pres">
      <dgm:prSet presAssocID="{A634349B-B3B9-40B7-9DED-DEF18A6D8F79}" presName="sibTrans" presStyleLbl="sibTrans1D1" presStyleIdx="1" presStyleCnt="5"/>
      <dgm:spPr/>
    </dgm:pt>
    <dgm:pt modelId="{2A2A4F3C-A7AA-488A-8A33-6DC2727FA62C}" type="pres">
      <dgm:prSet presAssocID="{AFA69B87-F16F-4363-9D0C-FCED95125CF9}" presName="node" presStyleLbl="node1" presStyleIdx="2" presStyleCnt="5">
        <dgm:presLayoutVars>
          <dgm:bulletEnabled val="1"/>
        </dgm:presLayoutVars>
      </dgm:prSet>
      <dgm:spPr/>
    </dgm:pt>
    <dgm:pt modelId="{3F90D2E3-9E84-47CB-976E-5620DFDFBDB9}" type="pres">
      <dgm:prSet presAssocID="{AFA69B87-F16F-4363-9D0C-FCED95125CF9}" presName="spNode" presStyleCnt="0"/>
      <dgm:spPr/>
    </dgm:pt>
    <dgm:pt modelId="{3B7E8200-EC1F-442B-8D23-8B223C84225F}" type="pres">
      <dgm:prSet presAssocID="{573DA34D-C9DC-452C-B23C-0DD6AE2B19F1}" presName="sibTrans" presStyleLbl="sibTrans1D1" presStyleIdx="2" presStyleCnt="5"/>
      <dgm:spPr/>
    </dgm:pt>
    <dgm:pt modelId="{8C5B1069-FFE2-4F3E-95F8-187E81DB031C}" type="pres">
      <dgm:prSet presAssocID="{A7E1A1ED-0243-4B53-A481-5B4F9C994ED2}" presName="node" presStyleLbl="node1" presStyleIdx="3" presStyleCnt="5">
        <dgm:presLayoutVars>
          <dgm:bulletEnabled val="1"/>
        </dgm:presLayoutVars>
      </dgm:prSet>
      <dgm:spPr/>
    </dgm:pt>
    <dgm:pt modelId="{D7C04798-17A0-436A-B3D4-402B32919689}" type="pres">
      <dgm:prSet presAssocID="{A7E1A1ED-0243-4B53-A481-5B4F9C994ED2}" presName="spNode" presStyleCnt="0"/>
      <dgm:spPr/>
    </dgm:pt>
    <dgm:pt modelId="{1A53920E-E42A-48D7-BF83-6047EFE04FC3}" type="pres">
      <dgm:prSet presAssocID="{8E37D796-6896-4F72-AD72-0C246C526D59}" presName="sibTrans" presStyleLbl="sibTrans1D1" presStyleIdx="3" presStyleCnt="5"/>
      <dgm:spPr/>
    </dgm:pt>
    <dgm:pt modelId="{44AD0F9A-F49B-40BE-AA1B-2D1CBB0B8474}" type="pres">
      <dgm:prSet presAssocID="{5F4D9F6F-471F-4471-9F49-991CD052C28C}" presName="node" presStyleLbl="node1" presStyleIdx="4" presStyleCnt="5" custRadScaleRad="99394" custRadScaleInc="-4613">
        <dgm:presLayoutVars>
          <dgm:bulletEnabled val="1"/>
        </dgm:presLayoutVars>
      </dgm:prSet>
      <dgm:spPr/>
    </dgm:pt>
    <dgm:pt modelId="{8584365C-02A8-40A8-BAC1-54E0DA5E450E}" type="pres">
      <dgm:prSet presAssocID="{5F4D9F6F-471F-4471-9F49-991CD052C28C}" presName="spNode" presStyleCnt="0"/>
      <dgm:spPr/>
    </dgm:pt>
    <dgm:pt modelId="{88DD90C3-9A28-46F2-A900-2DF0935C3BB2}" type="pres">
      <dgm:prSet presAssocID="{F2CB502F-FC13-4732-B2B3-254A62E3CD92}" presName="sibTrans" presStyleLbl="sibTrans1D1" presStyleIdx="4" presStyleCnt="5"/>
      <dgm:spPr/>
    </dgm:pt>
  </dgm:ptLst>
  <dgm:cxnLst>
    <dgm:cxn modelId="{125CBC0B-363C-4572-B539-D6F128F92542}" type="presOf" srcId="{BA435754-F669-493F-9780-2D88EF39B957}" destId="{A4E577DA-EFDC-450A-A36E-DD936AA09A96}" srcOrd="0" destOrd="0" presId="urn:microsoft.com/office/officeart/2005/8/layout/cycle6"/>
    <dgm:cxn modelId="{34AB7C1B-7396-41AC-B88A-425E553E8EB5}" srcId="{4781FC38-CEAF-4860-A726-D736E95BF063}" destId="{AFA69B87-F16F-4363-9D0C-FCED95125CF9}" srcOrd="2" destOrd="0" parTransId="{A960EDAA-5B20-4EA6-B9FE-D969BAE913B7}" sibTransId="{573DA34D-C9DC-452C-B23C-0DD6AE2B19F1}"/>
    <dgm:cxn modelId="{7BF9161E-6014-449E-95E7-632DD5E35A53}" type="presOf" srcId="{A634349B-B3B9-40B7-9DED-DEF18A6D8F79}" destId="{FCB99447-2295-42DC-8F6E-49BFF99B3647}" srcOrd="0" destOrd="0" presId="urn:microsoft.com/office/officeart/2005/8/layout/cycle6"/>
    <dgm:cxn modelId="{2F64402C-B9D0-4C78-BE8C-1E1780B72E5F}" type="presOf" srcId="{26A2A28E-ACDF-42E8-A111-A819501F0648}" destId="{EAD38001-474C-4D4C-B8F4-B68C0A95333D}" srcOrd="0" destOrd="0" presId="urn:microsoft.com/office/officeart/2005/8/layout/cycle6"/>
    <dgm:cxn modelId="{896EC136-C151-4A0E-949E-3284F6D7E6BF}" srcId="{4781FC38-CEAF-4860-A726-D736E95BF063}" destId="{E03E3118-697A-45B3-97A8-4DA06466FFE1}" srcOrd="0" destOrd="0" parTransId="{67C772B9-7DD7-433D-A95D-875F476AFC08}" sibTransId="{26A2A28E-ACDF-42E8-A111-A819501F0648}"/>
    <dgm:cxn modelId="{4EFFFD3D-5DAF-433A-A812-0A1DBCA78B58}" type="presOf" srcId="{AFA69B87-F16F-4363-9D0C-FCED95125CF9}" destId="{2A2A4F3C-A7AA-488A-8A33-6DC2727FA62C}" srcOrd="0" destOrd="0" presId="urn:microsoft.com/office/officeart/2005/8/layout/cycle6"/>
    <dgm:cxn modelId="{A7FA3153-DCB9-4D99-9C58-FB2480FC3D45}" type="presOf" srcId="{F2CB502F-FC13-4732-B2B3-254A62E3CD92}" destId="{88DD90C3-9A28-46F2-A900-2DF0935C3BB2}" srcOrd="0" destOrd="0" presId="urn:microsoft.com/office/officeart/2005/8/layout/cycle6"/>
    <dgm:cxn modelId="{2AB65453-DFEC-4C73-8E2C-A5D61FAF3378}" type="presOf" srcId="{A7E1A1ED-0243-4B53-A481-5B4F9C994ED2}" destId="{8C5B1069-FFE2-4F3E-95F8-187E81DB031C}" srcOrd="0" destOrd="0" presId="urn:microsoft.com/office/officeart/2005/8/layout/cycle6"/>
    <dgm:cxn modelId="{D97B1C8C-47FD-4FC1-AE58-AD6B9F3A2F3A}" srcId="{4781FC38-CEAF-4860-A726-D736E95BF063}" destId="{5F4D9F6F-471F-4471-9F49-991CD052C28C}" srcOrd="4" destOrd="0" parTransId="{4E6077EB-5496-4248-8E19-94D9AFC9789D}" sibTransId="{F2CB502F-FC13-4732-B2B3-254A62E3CD92}"/>
    <dgm:cxn modelId="{C5FDDEA9-8605-48EE-8CB5-FFD153A1060D}" srcId="{4781FC38-CEAF-4860-A726-D736E95BF063}" destId="{BA435754-F669-493F-9780-2D88EF39B957}" srcOrd="1" destOrd="0" parTransId="{0D7EA5A1-81BA-4653-8B0E-1E6F974D61C8}" sibTransId="{A634349B-B3B9-40B7-9DED-DEF18A6D8F79}"/>
    <dgm:cxn modelId="{D22D86B4-B064-4DA6-B59D-A2447A3CDEDC}" type="presOf" srcId="{8E37D796-6896-4F72-AD72-0C246C526D59}" destId="{1A53920E-E42A-48D7-BF83-6047EFE04FC3}" srcOrd="0" destOrd="0" presId="urn:microsoft.com/office/officeart/2005/8/layout/cycle6"/>
    <dgm:cxn modelId="{CD97E3B4-61FD-4F81-B6A4-7A73F32C467B}" type="presOf" srcId="{4781FC38-CEAF-4860-A726-D736E95BF063}" destId="{F026A5A4-991B-47E7-A11F-657BEB77366F}" srcOrd="0" destOrd="0" presId="urn:microsoft.com/office/officeart/2005/8/layout/cycle6"/>
    <dgm:cxn modelId="{0C82A8C8-74DC-4341-BF0E-934FBB02E804}" type="presOf" srcId="{5F4D9F6F-471F-4471-9F49-991CD052C28C}" destId="{44AD0F9A-F49B-40BE-AA1B-2D1CBB0B8474}" srcOrd="0" destOrd="0" presId="urn:microsoft.com/office/officeart/2005/8/layout/cycle6"/>
    <dgm:cxn modelId="{B26F40D9-AC51-47E1-B104-BFC057B148F1}" srcId="{4781FC38-CEAF-4860-A726-D736E95BF063}" destId="{A7E1A1ED-0243-4B53-A481-5B4F9C994ED2}" srcOrd="3" destOrd="0" parTransId="{155ED014-DF8B-47EE-B9CD-1D6455084D9A}" sibTransId="{8E37D796-6896-4F72-AD72-0C246C526D59}"/>
    <dgm:cxn modelId="{49A11CDC-20F2-4718-91CA-1CB593EBCDB2}" type="presOf" srcId="{E03E3118-697A-45B3-97A8-4DA06466FFE1}" destId="{5AD49B9B-A90B-4AED-82F8-6D8878BD481B}" srcOrd="0" destOrd="0" presId="urn:microsoft.com/office/officeart/2005/8/layout/cycle6"/>
    <dgm:cxn modelId="{751DD0DF-8F93-46CF-9381-5A6CA32E4E01}" type="presOf" srcId="{573DA34D-C9DC-452C-B23C-0DD6AE2B19F1}" destId="{3B7E8200-EC1F-442B-8D23-8B223C84225F}" srcOrd="0" destOrd="0" presId="urn:microsoft.com/office/officeart/2005/8/layout/cycle6"/>
    <dgm:cxn modelId="{A633A039-9BD3-4895-8CBD-A9CEE490891C}" type="presParOf" srcId="{F026A5A4-991B-47E7-A11F-657BEB77366F}" destId="{5AD49B9B-A90B-4AED-82F8-6D8878BD481B}" srcOrd="0" destOrd="0" presId="urn:microsoft.com/office/officeart/2005/8/layout/cycle6"/>
    <dgm:cxn modelId="{ED2DD104-D8E0-4579-9E8F-545B7643F768}" type="presParOf" srcId="{F026A5A4-991B-47E7-A11F-657BEB77366F}" destId="{0AE2ED44-D42D-4311-9125-C34D96FA51FF}" srcOrd="1" destOrd="0" presId="urn:microsoft.com/office/officeart/2005/8/layout/cycle6"/>
    <dgm:cxn modelId="{B9A21C67-867F-4F32-AEF3-F289348CCF22}" type="presParOf" srcId="{F026A5A4-991B-47E7-A11F-657BEB77366F}" destId="{EAD38001-474C-4D4C-B8F4-B68C0A95333D}" srcOrd="2" destOrd="0" presId="urn:microsoft.com/office/officeart/2005/8/layout/cycle6"/>
    <dgm:cxn modelId="{BBDD032A-A000-4144-80DC-C275BE765FA3}" type="presParOf" srcId="{F026A5A4-991B-47E7-A11F-657BEB77366F}" destId="{A4E577DA-EFDC-450A-A36E-DD936AA09A96}" srcOrd="3" destOrd="0" presId="urn:microsoft.com/office/officeart/2005/8/layout/cycle6"/>
    <dgm:cxn modelId="{D16171BB-AB78-4B7C-86F7-6CD00066D368}" type="presParOf" srcId="{F026A5A4-991B-47E7-A11F-657BEB77366F}" destId="{5FB47CC5-4008-4BF6-93AB-16BC15D2AAE0}" srcOrd="4" destOrd="0" presId="urn:microsoft.com/office/officeart/2005/8/layout/cycle6"/>
    <dgm:cxn modelId="{DFD717DE-6102-4976-9AE8-F9FE7184C0F5}" type="presParOf" srcId="{F026A5A4-991B-47E7-A11F-657BEB77366F}" destId="{FCB99447-2295-42DC-8F6E-49BFF99B3647}" srcOrd="5" destOrd="0" presId="urn:microsoft.com/office/officeart/2005/8/layout/cycle6"/>
    <dgm:cxn modelId="{B423C6FC-EAC6-45B0-983B-5DBED72F795B}" type="presParOf" srcId="{F026A5A4-991B-47E7-A11F-657BEB77366F}" destId="{2A2A4F3C-A7AA-488A-8A33-6DC2727FA62C}" srcOrd="6" destOrd="0" presId="urn:microsoft.com/office/officeart/2005/8/layout/cycle6"/>
    <dgm:cxn modelId="{D2A1084F-AF96-438A-9D1F-8CAB78D0D42F}" type="presParOf" srcId="{F026A5A4-991B-47E7-A11F-657BEB77366F}" destId="{3F90D2E3-9E84-47CB-976E-5620DFDFBDB9}" srcOrd="7" destOrd="0" presId="urn:microsoft.com/office/officeart/2005/8/layout/cycle6"/>
    <dgm:cxn modelId="{596DAFD6-FF12-4E60-9FAC-0D8BBB903576}" type="presParOf" srcId="{F026A5A4-991B-47E7-A11F-657BEB77366F}" destId="{3B7E8200-EC1F-442B-8D23-8B223C84225F}" srcOrd="8" destOrd="0" presId="urn:microsoft.com/office/officeart/2005/8/layout/cycle6"/>
    <dgm:cxn modelId="{0DE2F865-CF48-474B-960F-B50117403743}" type="presParOf" srcId="{F026A5A4-991B-47E7-A11F-657BEB77366F}" destId="{8C5B1069-FFE2-4F3E-95F8-187E81DB031C}" srcOrd="9" destOrd="0" presId="urn:microsoft.com/office/officeart/2005/8/layout/cycle6"/>
    <dgm:cxn modelId="{72789C49-F95C-4F2C-8E5F-D152079908C3}" type="presParOf" srcId="{F026A5A4-991B-47E7-A11F-657BEB77366F}" destId="{D7C04798-17A0-436A-B3D4-402B32919689}" srcOrd="10" destOrd="0" presId="urn:microsoft.com/office/officeart/2005/8/layout/cycle6"/>
    <dgm:cxn modelId="{2A1582F8-661F-44F0-AEA3-79F2401B5ED7}" type="presParOf" srcId="{F026A5A4-991B-47E7-A11F-657BEB77366F}" destId="{1A53920E-E42A-48D7-BF83-6047EFE04FC3}" srcOrd="11" destOrd="0" presId="urn:microsoft.com/office/officeart/2005/8/layout/cycle6"/>
    <dgm:cxn modelId="{9AF9489D-F9D9-43B6-8F1B-968071AAD8B6}" type="presParOf" srcId="{F026A5A4-991B-47E7-A11F-657BEB77366F}" destId="{44AD0F9A-F49B-40BE-AA1B-2D1CBB0B8474}" srcOrd="12" destOrd="0" presId="urn:microsoft.com/office/officeart/2005/8/layout/cycle6"/>
    <dgm:cxn modelId="{262E0639-CFCB-430D-A55F-A607D9224BD8}" type="presParOf" srcId="{F026A5A4-991B-47E7-A11F-657BEB77366F}" destId="{8584365C-02A8-40A8-BAC1-54E0DA5E450E}" srcOrd="13" destOrd="0" presId="urn:microsoft.com/office/officeart/2005/8/layout/cycle6"/>
    <dgm:cxn modelId="{B1E19DBE-9598-49AD-AE8A-7B24F0BE6725}" type="presParOf" srcId="{F026A5A4-991B-47E7-A11F-657BEB77366F}" destId="{88DD90C3-9A28-46F2-A900-2DF0935C3BB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CF7065-4CE0-4DC9-8CBC-503D344E90C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3B5082B-7975-41C6-8920-823DA221E96A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Расположение в местности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32DC7A-2692-4869-93F3-73302CA067D5}" type="parTrans" cxnId="{D0CA310A-DC69-4AF2-9968-772EBABD8867}">
      <dgm:prSet/>
      <dgm:spPr/>
      <dgm:t>
        <a:bodyPr/>
        <a:lstStyle/>
        <a:p>
          <a:endParaRPr lang="en-US" sz="2400"/>
        </a:p>
      </dgm:t>
    </dgm:pt>
    <dgm:pt modelId="{CF34FC28-1C6A-408D-B520-EDA403EE75A6}" type="sibTrans" cxnId="{D0CA310A-DC69-4AF2-9968-772EBABD8867}">
      <dgm:prSet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 sz="2400"/>
        </a:p>
      </dgm:t>
    </dgm:pt>
    <dgm:pt modelId="{71E88321-7760-4794-9CF1-5E43654E5BD0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Климатические условия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C7448-7C23-4570-8E4C-4337E17B79BC}" type="parTrans" cxnId="{67A55E48-B01A-4217-A9A8-BA5455751DCA}">
      <dgm:prSet/>
      <dgm:spPr/>
      <dgm:t>
        <a:bodyPr/>
        <a:lstStyle/>
        <a:p>
          <a:endParaRPr lang="en-US" sz="2400"/>
        </a:p>
      </dgm:t>
    </dgm:pt>
    <dgm:pt modelId="{6A4BF5F2-2F35-4F67-BEB4-9502EBF84802}" type="sibTrans" cxnId="{67A55E48-B01A-4217-A9A8-BA5455751DCA}">
      <dgm:prSet/>
      <dgm:spPr/>
      <dgm:t>
        <a:bodyPr/>
        <a:lstStyle/>
        <a:p>
          <a:endParaRPr lang="en-US" sz="2400"/>
        </a:p>
      </dgm:t>
    </dgm:pt>
    <dgm:pt modelId="{6451286D-5D87-4566-94E8-1439D82F81F3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Условия окружающей среды</a:t>
          </a:r>
          <a:endParaRPr lang="en-US" sz="2400" b="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88AF45-5C12-414E-AAC1-769FE0657668}" type="parTrans" cxnId="{929C7269-37E0-452B-8AD8-8CFAA2EB1929}">
      <dgm:prSet/>
      <dgm:spPr/>
      <dgm:t>
        <a:bodyPr/>
        <a:lstStyle/>
        <a:p>
          <a:endParaRPr lang="en-US" sz="2400"/>
        </a:p>
      </dgm:t>
    </dgm:pt>
    <dgm:pt modelId="{44568FB4-E876-4C9D-BD28-8468115B33BB}" type="sibTrans" cxnId="{929C7269-37E0-452B-8AD8-8CFAA2EB1929}">
      <dgm:prSet/>
      <dgm:spPr/>
      <dgm:t>
        <a:bodyPr/>
        <a:lstStyle/>
        <a:p>
          <a:endParaRPr lang="en-US" sz="2400"/>
        </a:p>
      </dgm:t>
    </dgm:pt>
    <dgm:pt modelId="{B1E1846C-1E6E-4C9E-B1E8-A0277EFC07AB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Доставки молока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04CB6A-F15A-4160-89EA-62EC04E6690D}" type="parTrans" cxnId="{13792ECD-E1C3-46A9-A46F-799F046F5980}">
      <dgm:prSet/>
      <dgm:spPr/>
      <dgm:t>
        <a:bodyPr/>
        <a:lstStyle/>
        <a:p>
          <a:endParaRPr lang="en-US" sz="2400"/>
        </a:p>
      </dgm:t>
    </dgm:pt>
    <dgm:pt modelId="{40C642FA-E2F2-4149-A9C7-172CA4447922}" type="sibTrans" cxnId="{13792ECD-E1C3-46A9-A46F-799F046F5980}">
      <dgm:prSet/>
      <dgm:spPr/>
      <dgm:t>
        <a:bodyPr/>
        <a:lstStyle/>
        <a:p>
          <a:endParaRPr lang="en-US" sz="2400"/>
        </a:p>
      </dgm:t>
    </dgm:pt>
    <dgm:pt modelId="{C4A1BEFA-6CDF-49BC-9CD5-013D8FB61EC8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Подготовка к расширению</a:t>
          </a:r>
          <a:endParaRPr lang="en-US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A27919-5A74-4DDF-81F6-F554AEFEDF1F}" type="parTrans" cxnId="{4A70A8F7-FF91-40E2-BD45-0E0A18826545}">
      <dgm:prSet/>
      <dgm:spPr/>
      <dgm:t>
        <a:bodyPr/>
        <a:lstStyle/>
        <a:p>
          <a:endParaRPr lang="en-US" sz="2400"/>
        </a:p>
      </dgm:t>
    </dgm:pt>
    <dgm:pt modelId="{93FF966B-F239-487F-8DE5-003EDF4A8BFD}" type="sibTrans" cxnId="{4A70A8F7-FF91-40E2-BD45-0E0A18826545}">
      <dgm:prSet/>
      <dgm:spPr/>
      <dgm:t>
        <a:bodyPr/>
        <a:lstStyle/>
        <a:p>
          <a:endParaRPr lang="en-US" sz="2400"/>
        </a:p>
      </dgm:t>
    </dgm:pt>
    <dgm:pt modelId="{80678FE7-0C70-4C41-B080-DD14214E11DA}" type="pres">
      <dgm:prSet presAssocID="{41CF7065-4CE0-4DC9-8CBC-503D344E90C5}" presName="Name0" presStyleCnt="0">
        <dgm:presLayoutVars>
          <dgm:chMax val="7"/>
          <dgm:chPref val="7"/>
          <dgm:dir/>
        </dgm:presLayoutVars>
      </dgm:prSet>
      <dgm:spPr/>
    </dgm:pt>
    <dgm:pt modelId="{53E769D2-F08B-4F6F-B4C1-1C3CC159FC91}" type="pres">
      <dgm:prSet presAssocID="{41CF7065-4CE0-4DC9-8CBC-503D344E90C5}" presName="Name1" presStyleCnt="0"/>
      <dgm:spPr/>
    </dgm:pt>
    <dgm:pt modelId="{A1887641-FFFB-44B5-86EB-3F63D4C4193E}" type="pres">
      <dgm:prSet presAssocID="{41CF7065-4CE0-4DC9-8CBC-503D344E90C5}" presName="cycle" presStyleCnt="0"/>
      <dgm:spPr/>
    </dgm:pt>
    <dgm:pt modelId="{92ABBC47-4843-41E5-AC03-87FA8C3F2CB8}" type="pres">
      <dgm:prSet presAssocID="{41CF7065-4CE0-4DC9-8CBC-503D344E90C5}" presName="srcNode" presStyleLbl="node1" presStyleIdx="0" presStyleCnt="5"/>
      <dgm:spPr/>
    </dgm:pt>
    <dgm:pt modelId="{5C6F4668-231B-4A97-9DE8-6AEFB84C647A}" type="pres">
      <dgm:prSet presAssocID="{41CF7065-4CE0-4DC9-8CBC-503D344E90C5}" presName="conn" presStyleLbl="parChTrans1D2" presStyleIdx="0" presStyleCnt="1"/>
      <dgm:spPr/>
    </dgm:pt>
    <dgm:pt modelId="{0881A509-7F25-4EF7-A830-AFA02DD719A7}" type="pres">
      <dgm:prSet presAssocID="{41CF7065-4CE0-4DC9-8CBC-503D344E90C5}" presName="extraNode" presStyleLbl="node1" presStyleIdx="0" presStyleCnt="5"/>
      <dgm:spPr/>
    </dgm:pt>
    <dgm:pt modelId="{965FF107-353B-437B-B161-B9310EAB7740}" type="pres">
      <dgm:prSet presAssocID="{41CF7065-4CE0-4DC9-8CBC-503D344E90C5}" presName="dstNode" presStyleLbl="node1" presStyleIdx="0" presStyleCnt="5"/>
      <dgm:spPr/>
    </dgm:pt>
    <dgm:pt modelId="{FED291E1-B4DC-47F9-B65A-FC512259FFD3}" type="pres">
      <dgm:prSet presAssocID="{93B5082B-7975-41C6-8920-823DA221E96A}" presName="text_1" presStyleLbl="node1" presStyleIdx="0" presStyleCnt="5">
        <dgm:presLayoutVars>
          <dgm:bulletEnabled val="1"/>
        </dgm:presLayoutVars>
      </dgm:prSet>
      <dgm:spPr/>
    </dgm:pt>
    <dgm:pt modelId="{6ED6BA35-37B6-4A97-8B58-56CFB4F31602}" type="pres">
      <dgm:prSet presAssocID="{93B5082B-7975-41C6-8920-823DA221E96A}" presName="accent_1" presStyleCnt="0"/>
      <dgm:spPr/>
    </dgm:pt>
    <dgm:pt modelId="{39471693-E008-42D1-A3E8-9BA19CEBC5D1}" type="pres">
      <dgm:prSet presAssocID="{93B5082B-7975-41C6-8920-823DA221E96A}" presName="accentRepeatNode" presStyleLbl="solidFgAcc1" presStyleIdx="0" presStyleCnt="5"/>
      <dgm:spPr>
        <a:ln>
          <a:solidFill>
            <a:schemeClr val="bg2">
              <a:lumMod val="50000"/>
            </a:schemeClr>
          </a:solidFill>
        </a:ln>
      </dgm:spPr>
    </dgm:pt>
    <dgm:pt modelId="{9DB2356B-BFB5-40A2-A04A-2B48B1DB1634}" type="pres">
      <dgm:prSet presAssocID="{71E88321-7760-4794-9CF1-5E43654E5BD0}" presName="text_2" presStyleLbl="node1" presStyleIdx="1" presStyleCnt="5">
        <dgm:presLayoutVars>
          <dgm:bulletEnabled val="1"/>
        </dgm:presLayoutVars>
      </dgm:prSet>
      <dgm:spPr/>
    </dgm:pt>
    <dgm:pt modelId="{48130055-E01B-447E-9583-E947D0F9D7D8}" type="pres">
      <dgm:prSet presAssocID="{71E88321-7760-4794-9CF1-5E43654E5BD0}" presName="accent_2" presStyleCnt="0"/>
      <dgm:spPr/>
    </dgm:pt>
    <dgm:pt modelId="{E4D532F6-42AA-4946-9A76-A04449E5234C}" type="pres">
      <dgm:prSet presAssocID="{71E88321-7760-4794-9CF1-5E43654E5BD0}" presName="accentRepeatNode" presStyleLbl="solidFgAcc1" presStyleIdx="1" presStyleCnt="5"/>
      <dgm:spPr>
        <a:ln>
          <a:solidFill>
            <a:schemeClr val="bg2">
              <a:lumMod val="50000"/>
            </a:schemeClr>
          </a:solidFill>
        </a:ln>
      </dgm:spPr>
    </dgm:pt>
    <dgm:pt modelId="{AED7B767-734A-41D3-AC8D-DCE1002D06C7}" type="pres">
      <dgm:prSet presAssocID="{6451286D-5D87-4566-94E8-1439D82F81F3}" presName="text_3" presStyleLbl="node1" presStyleIdx="2" presStyleCnt="5">
        <dgm:presLayoutVars>
          <dgm:bulletEnabled val="1"/>
        </dgm:presLayoutVars>
      </dgm:prSet>
      <dgm:spPr/>
    </dgm:pt>
    <dgm:pt modelId="{14D1E869-DE9E-4D1F-A222-3C0E6D5BE847}" type="pres">
      <dgm:prSet presAssocID="{6451286D-5D87-4566-94E8-1439D82F81F3}" presName="accent_3" presStyleCnt="0"/>
      <dgm:spPr/>
    </dgm:pt>
    <dgm:pt modelId="{00E207EE-43C3-4A4B-BBE4-6A159B4E14BA}" type="pres">
      <dgm:prSet presAssocID="{6451286D-5D87-4566-94E8-1439D82F81F3}" presName="accentRepeatNode" presStyleLbl="solidFgAcc1" presStyleIdx="2" presStyleCnt="5"/>
      <dgm:spPr>
        <a:ln>
          <a:solidFill>
            <a:schemeClr val="bg2">
              <a:lumMod val="50000"/>
            </a:schemeClr>
          </a:solidFill>
        </a:ln>
      </dgm:spPr>
    </dgm:pt>
    <dgm:pt modelId="{31EA3C84-50C6-45DE-835C-90D2D5D556AE}" type="pres">
      <dgm:prSet presAssocID="{B1E1846C-1E6E-4C9E-B1E8-A0277EFC07AB}" presName="text_4" presStyleLbl="node1" presStyleIdx="3" presStyleCnt="5">
        <dgm:presLayoutVars>
          <dgm:bulletEnabled val="1"/>
        </dgm:presLayoutVars>
      </dgm:prSet>
      <dgm:spPr/>
    </dgm:pt>
    <dgm:pt modelId="{06AD5DA7-59D6-4B82-B185-94851D47B866}" type="pres">
      <dgm:prSet presAssocID="{B1E1846C-1E6E-4C9E-B1E8-A0277EFC07AB}" presName="accent_4" presStyleCnt="0"/>
      <dgm:spPr/>
    </dgm:pt>
    <dgm:pt modelId="{54662B15-F3FF-4DD4-8A85-D23B9A93D80E}" type="pres">
      <dgm:prSet presAssocID="{B1E1846C-1E6E-4C9E-B1E8-A0277EFC07AB}" presName="accentRepeatNode" presStyleLbl="solidFgAcc1" presStyleIdx="3" presStyleCnt="5"/>
      <dgm:spPr>
        <a:ln>
          <a:solidFill>
            <a:schemeClr val="bg2">
              <a:lumMod val="50000"/>
            </a:schemeClr>
          </a:solidFill>
        </a:ln>
      </dgm:spPr>
    </dgm:pt>
    <dgm:pt modelId="{D45A652D-8CB1-4028-B83F-7EC3150E2B25}" type="pres">
      <dgm:prSet presAssocID="{C4A1BEFA-6CDF-49BC-9CD5-013D8FB61EC8}" presName="text_5" presStyleLbl="node1" presStyleIdx="4" presStyleCnt="5">
        <dgm:presLayoutVars>
          <dgm:bulletEnabled val="1"/>
        </dgm:presLayoutVars>
      </dgm:prSet>
      <dgm:spPr/>
    </dgm:pt>
    <dgm:pt modelId="{43914CFA-AFFF-4F24-8F93-292B9C6DB022}" type="pres">
      <dgm:prSet presAssocID="{C4A1BEFA-6CDF-49BC-9CD5-013D8FB61EC8}" presName="accent_5" presStyleCnt="0"/>
      <dgm:spPr/>
    </dgm:pt>
    <dgm:pt modelId="{8B584AD7-E0E1-43C4-817A-3B12CADAD581}" type="pres">
      <dgm:prSet presAssocID="{C4A1BEFA-6CDF-49BC-9CD5-013D8FB61EC8}" presName="accentRepeatNode" presStyleLbl="solidFgAcc1" presStyleIdx="4" presStyleCnt="5"/>
      <dgm:spPr>
        <a:ln>
          <a:solidFill>
            <a:schemeClr val="bg2">
              <a:lumMod val="50000"/>
            </a:schemeClr>
          </a:solidFill>
        </a:ln>
      </dgm:spPr>
    </dgm:pt>
  </dgm:ptLst>
  <dgm:cxnLst>
    <dgm:cxn modelId="{D0CA310A-DC69-4AF2-9968-772EBABD8867}" srcId="{41CF7065-4CE0-4DC9-8CBC-503D344E90C5}" destId="{93B5082B-7975-41C6-8920-823DA221E96A}" srcOrd="0" destOrd="0" parTransId="{E132DC7A-2692-4869-93F3-73302CA067D5}" sibTransId="{CF34FC28-1C6A-408D-B520-EDA403EE75A6}"/>
    <dgm:cxn modelId="{39C7F026-F5D6-4EAE-8315-2567C133B3E6}" type="presOf" srcId="{41CF7065-4CE0-4DC9-8CBC-503D344E90C5}" destId="{80678FE7-0C70-4C41-B080-DD14214E11DA}" srcOrd="0" destOrd="0" presId="urn:microsoft.com/office/officeart/2008/layout/VerticalCurvedList"/>
    <dgm:cxn modelId="{C0C6E045-51C3-455E-87E3-B5BC55AA5C9C}" type="presOf" srcId="{93B5082B-7975-41C6-8920-823DA221E96A}" destId="{FED291E1-B4DC-47F9-B65A-FC512259FFD3}" srcOrd="0" destOrd="0" presId="urn:microsoft.com/office/officeart/2008/layout/VerticalCurvedList"/>
    <dgm:cxn modelId="{67A55E48-B01A-4217-A9A8-BA5455751DCA}" srcId="{41CF7065-4CE0-4DC9-8CBC-503D344E90C5}" destId="{71E88321-7760-4794-9CF1-5E43654E5BD0}" srcOrd="1" destOrd="0" parTransId="{79AC7448-7C23-4570-8E4C-4337E17B79BC}" sibTransId="{6A4BF5F2-2F35-4F67-BEB4-9502EBF84802}"/>
    <dgm:cxn modelId="{929C7269-37E0-452B-8AD8-8CFAA2EB1929}" srcId="{41CF7065-4CE0-4DC9-8CBC-503D344E90C5}" destId="{6451286D-5D87-4566-94E8-1439D82F81F3}" srcOrd="2" destOrd="0" parTransId="{A288AF45-5C12-414E-AAC1-769FE0657668}" sibTransId="{44568FB4-E876-4C9D-BD28-8468115B33BB}"/>
    <dgm:cxn modelId="{361C9095-985A-4CED-B8E0-DCBB073B3C37}" type="presOf" srcId="{C4A1BEFA-6CDF-49BC-9CD5-013D8FB61EC8}" destId="{D45A652D-8CB1-4028-B83F-7EC3150E2B25}" srcOrd="0" destOrd="0" presId="urn:microsoft.com/office/officeart/2008/layout/VerticalCurvedList"/>
    <dgm:cxn modelId="{22F9A89C-6E93-423E-9E23-5A577D3D6718}" type="presOf" srcId="{B1E1846C-1E6E-4C9E-B1E8-A0277EFC07AB}" destId="{31EA3C84-50C6-45DE-835C-90D2D5D556AE}" srcOrd="0" destOrd="0" presId="urn:microsoft.com/office/officeart/2008/layout/VerticalCurvedList"/>
    <dgm:cxn modelId="{FAC862CB-1653-4040-97A1-00C56A4C2E11}" type="presOf" srcId="{71E88321-7760-4794-9CF1-5E43654E5BD0}" destId="{9DB2356B-BFB5-40A2-A04A-2B48B1DB1634}" srcOrd="0" destOrd="0" presId="urn:microsoft.com/office/officeart/2008/layout/VerticalCurvedList"/>
    <dgm:cxn modelId="{13792ECD-E1C3-46A9-A46F-799F046F5980}" srcId="{41CF7065-4CE0-4DC9-8CBC-503D344E90C5}" destId="{B1E1846C-1E6E-4C9E-B1E8-A0277EFC07AB}" srcOrd="3" destOrd="0" parTransId="{0D04CB6A-F15A-4160-89EA-62EC04E6690D}" sibTransId="{40C642FA-E2F2-4149-A9C7-172CA4447922}"/>
    <dgm:cxn modelId="{09DC0AD3-1EF3-46BE-A73B-7D83A386995C}" type="presOf" srcId="{CF34FC28-1C6A-408D-B520-EDA403EE75A6}" destId="{5C6F4668-231B-4A97-9DE8-6AEFB84C647A}" srcOrd="0" destOrd="0" presId="urn:microsoft.com/office/officeart/2008/layout/VerticalCurvedList"/>
    <dgm:cxn modelId="{4A70A8F7-FF91-40E2-BD45-0E0A18826545}" srcId="{41CF7065-4CE0-4DC9-8CBC-503D344E90C5}" destId="{C4A1BEFA-6CDF-49BC-9CD5-013D8FB61EC8}" srcOrd="4" destOrd="0" parTransId="{A6A27919-5A74-4DDF-81F6-F554AEFEDF1F}" sibTransId="{93FF966B-F239-487F-8DE5-003EDF4A8BFD}"/>
    <dgm:cxn modelId="{591A18F8-56E6-4C0B-9128-F9AD77FABF58}" type="presOf" srcId="{6451286D-5D87-4566-94E8-1439D82F81F3}" destId="{AED7B767-734A-41D3-AC8D-DCE1002D06C7}" srcOrd="0" destOrd="0" presId="urn:microsoft.com/office/officeart/2008/layout/VerticalCurvedList"/>
    <dgm:cxn modelId="{D8B57A07-F5C0-4664-83B4-604D71457F82}" type="presParOf" srcId="{80678FE7-0C70-4C41-B080-DD14214E11DA}" destId="{53E769D2-F08B-4F6F-B4C1-1C3CC159FC91}" srcOrd="0" destOrd="0" presId="urn:microsoft.com/office/officeart/2008/layout/VerticalCurvedList"/>
    <dgm:cxn modelId="{116DCE17-AC11-43D6-A292-F12D99B948A5}" type="presParOf" srcId="{53E769D2-F08B-4F6F-B4C1-1C3CC159FC91}" destId="{A1887641-FFFB-44B5-86EB-3F63D4C4193E}" srcOrd="0" destOrd="0" presId="urn:microsoft.com/office/officeart/2008/layout/VerticalCurvedList"/>
    <dgm:cxn modelId="{C1CF36BF-28B0-4FE4-AE64-EB2BD6489A98}" type="presParOf" srcId="{A1887641-FFFB-44B5-86EB-3F63D4C4193E}" destId="{92ABBC47-4843-41E5-AC03-87FA8C3F2CB8}" srcOrd="0" destOrd="0" presId="urn:microsoft.com/office/officeart/2008/layout/VerticalCurvedList"/>
    <dgm:cxn modelId="{13E88EDB-7F95-4125-BB32-76BDA7880B6C}" type="presParOf" srcId="{A1887641-FFFB-44B5-86EB-3F63D4C4193E}" destId="{5C6F4668-231B-4A97-9DE8-6AEFB84C647A}" srcOrd="1" destOrd="0" presId="urn:microsoft.com/office/officeart/2008/layout/VerticalCurvedList"/>
    <dgm:cxn modelId="{3FA94439-EEB5-44D4-A18C-B9929D26EB99}" type="presParOf" srcId="{A1887641-FFFB-44B5-86EB-3F63D4C4193E}" destId="{0881A509-7F25-4EF7-A830-AFA02DD719A7}" srcOrd="2" destOrd="0" presId="urn:microsoft.com/office/officeart/2008/layout/VerticalCurvedList"/>
    <dgm:cxn modelId="{68F855FC-37E4-42D7-A92E-431EB85AF525}" type="presParOf" srcId="{A1887641-FFFB-44B5-86EB-3F63D4C4193E}" destId="{965FF107-353B-437B-B161-B9310EAB7740}" srcOrd="3" destOrd="0" presId="urn:microsoft.com/office/officeart/2008/layout/VerticalCurvedList"/>
    <dgm:cxn modelId="{07DB6D1F-84D0-4823-9FE7-4CC4D7E41C25}" type="presParOf" srcId="{53E769D2-F08B-4F6F-B4C1-1C3CC159FC91}" destId="{FED291E1-B4DC-47F9-B65A-FC512259FFD3}" srcOrd="1" destOrd="0" presId="urn:microsoft.com/office/officeart/2008/layout/VerticalCurvedList"/>
    <dgm:cxn modelId="{5498C345-DCBC-4289-B511-798AEC7CB5F7}" type="presParOf" srcId="{53E769D2-F08B-4F6F-B4C1-1C3CC159FC91}" destId="{6ED6BA35-37B6-4A97-8B58-56CFB4F31602}" srcOrd="2" destOrd="0" presId="urn:microsoft.com/office/officeart/2008/layout/VerticalCurvedList"/>
    <dgm:cxn modelId="{BE781529-2154-4046-9C52-D04D22277BF7}" type="presParOf" srcId="{6ED6BA35-37B6-4A97-8B58-56CFB4F31602}" destId="{39471693-E008-42D1-A3E8-9BA19CEBC5D1}" srcOrd="0" destOrd="0" presId="urn:microsoft.com/office/officeart/2008/layout/VerticalCurvedList"/>
    <dgm:cxn modelId="{E9B5BF0D-EF67-4F74-ABA2-66005EC5C68B}" type="presParOf" srcId="{53E769D2-F08B-4F6F-B4C1-1C3CC159FC91}" destId="{9DB2356B-BFB5-40A2-A04A-2B48B1DB1634}" srcOrd="3" destOrd="0" presId="urn:microsoft.com/office/officeart/2008/layout/VerticalCurvedList"/>
    <dgm:cxn modelId="{06CEB426-E5B0-41D5-B5A1-C192744FC8D3}" type="presParOf" srcId="{53E769D2-F08B-4F6F-B4C1-1C3CC159FC91}" destId="{48130055-E01B-447E-9583-E947D0F9D7D8}" srcOrd="4" destOrd="0" presId="urn:microsoft.com/office/officeart/2008/layout/VerticalCurvedList"/>
    <dgm:cxn modelId="{71CA0F92-7A47-47AA-AD59-F3E6ABEB3092}" type="presParOf" srcId="{48130055-E01B-447E-9583-E947D0F9D7D8}" destId="{E4D532F6-42AA-4946-9A76-A04449E5234C}" srcOrd="0" destOrd="0" presId="urn:microsoft.com/office/officeart/2008/layout/VerticalCurvedList"/>
    <dgm:cxn modelId="{3D47B70D-87CD-4B65-A751-11E45DC551CC}" type="presParOf" srcId="{53E769D2-F08B-4F6F-B4C1-1C3CC159FC91}" destId="{AED7B767-734A-41D3-AC8D-DCE1002D06C7}" srcOrd="5" destOrd="0" presId="urn:microsoft.com/office/officeart/2008/layout/VerticalCurvedList"/>
    <dgm:cxn modelId="{B2647F17-3625-4070-AA7A-EE8A454BFAC9}" type="presParOf" srcId="{53E769D2-F08B-4F6F-B4C1-1C3CC159FC91}" destId="{14D1E869-DE9E-4D1F-A222-3C0E6D5BE847}" srcOrd="6" destOrd="0" presId="urn:microsoft.com/office/officeart/2008/layout/VerticalCurvedList"/>
    <dgm:cxn modelId="{B279ABF3-A8A8-4BFA-8E96-B446E6B1E3A6}" type="presParOf" srcId="{14D1E869-DE9E-4D1F-A222-3C0E6D5BE847}" destId="{00E207EE-43C3-4A4B-BBE4-6A159B4E14BA}" srcOrd="0" destOrd="0" presId="urn:microsoft.com/office/officeart/2008/layout/VerticalCurvedList"/>
    <dgm:cxn modelId="{F6F9A749-6ADA-4BE4-9DA0-ECC010741B80}" type="presParOf" srcId="{53E769D2-F08B-4F6F-B4C1-1C3CC159FC91}" destId="{31EA3C84-50C6-45DE-835C-90D2D5D556AE}" srcOrd="7" destOrd="0" presId="urn:microsoft.com/office/officeart/2008/layout/VerticalCurvedList"/>
    <dgm:cxn modelId="{951F06B2-98CF-4F47-A2B9-DA78C63B3D72}" type="presParOf" srcId="{53E769D2-F08B-4F6F-B4C1-1C3CC159FC91}" destId="{06AD5DA7-59D6-4B82-B185-94851D47B866}" srcOrd="8" destOrd="0" presId="urn:microsoft.com/office/officeart/2008/layout/VerticalCurvedList"/>
    <dgm:cxn modelId="{B252F560-9BE2-48E8-A330-4C6DEC06803D}" type="presParOf" srcId="{06AD5DA7-59D6-4B82-B185-94851D47B866}" destId="{54662B15-F3FF-4DD4-8A85-D23B9A93D80E}" srcOrd="0" destOrd="0" presId="urn:microsoft.com/office/officeart/2008/layout/VerticalCurvedList"/>
    <dgm:cxn modelId="{E105E4C8-A942-4BDB-AF8B-34B12A283E57}" type="presParOf" srcId="{53E769D2-F08B-4F6F-B4C1-1C3CC159FC91}" destId="{D45A652D-8CB1-4028-B83F-7EC3150E2B25}" srcOrd="9" destOrd="0" presId="urn:microsoft.com/office/officeart/2008/layout/VerticalCurvedList"/>
    <dgm:cxn modelId="{74B2F898-BBF5-421B-A6D4-136ABCD875A6}" type="presParOf" srcId="{53E769D2-F08B-4F6F-B4C1-1C3CC159FC91}" destId="{43914CFA-AFFF-4F24-8F93-292B9C6DB022}" srcOrd="10" destOrd="0" presId="urn:microsoft.com/office/officeart/2008/layout/VerticalCurvedList"/>
    <dgm:cxn modelId="{6BF0B1D7-922B-4AC7-AFB3-7D0C330AAF5F}" type="presParOf" srcId="{43914CFA-AFFF-4F24-8F93-292B9C6DB022}" destId="{8B584AD7-E0E1-43C4-817A-3B12CADAD5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636DD7-9FC7-42A4-9CAA-25C89F557C5E}" type="doc">
      <dgm:prSet loTypeId="urn:microsoft.com/office/officeart/2005/8/layout/hProcess9" loCatId="process" qsTypeId="urn:microsoft.com/office/officeart/2005/8/quickstyle/3d3" qsCatId="3D" csTypeId="urn:microsoft.com/office/officeart/2005/8/colors/accent2_2" csCatId="accent2" phldr="1"/>
      <dgm:spPr/>
    </dgm:pt>
    <dgm:pt modelId="{96A0C726-23D0-4C25-A034-7348FD26F7FA}">
      <dgm:prSet phldrT="[Tekst]" custT="1"/>
      <dgm:spPr>
        <a:solidFill>
          <a:srgbClr val="92D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Приемка молока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5DE39A05-1650-44D8-8CD6-6C3BC572D2E0}" type="parTrans" cxnId="{75291A0E-BFFE-49FE-BCA5-023F17E3F1E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11B79E75-2C64-4C38-AC7F-B19D9E6F9615}" type="sibTrans" cxnId="{75291A0E-BFFE-49FE-BCA5-023F17E3F1E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8F13D3B8-34F6-47F8-B4DC-721850CF5DC2}">
      <dgm:prSet phldrT="[Tekst]"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 сыроварного отделения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D5DD8F1A-A2D0-4FDF-BA84-D10FA21D1058}" type="parTrans" cxnId="{787F5717-85C7-44A2-AE43-ED9366D1F381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3B37FA3B-4AFA-4AFA-86A5-4FAE94F60476}" type="sibTrans" cxnId="{787F5717-85C7-44A2-AE43-ED9366D1F381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4F797F92-E887-446D-A4CC-1A36F3EE73ED}">
      <dgm:prSet phldrT="[Tekst]"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</a:t>
          </a:r>
          <a:r>
            <a:rPr lang="pl-PL" sz="1400" b="1" dirty="0">
              <a:solidFill>
                <a:schemeClr val="tx1"/>
              </a:solidFill>
              <a:latin typeface="Agency FB" panose="020B0503020202020204" pitchFamily="34" charset="0"/>
            </a:rPr>
            <a:t> </a:t>
          </a:r>
        </a:p>
      </dgm:t>
    </dgm:pt>
    <dgm:pt modelId="{11B66CC3-055C-49AD-A880-C3DD3E6EC206}" type="parTrans" cxnId="{A07B3A5A-5D46-4C65-B1A0-2130F3CB8E72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D7BE3A09-262C-4E10-B7AB-25B608A54006}" type="sibTrans" cxnId="{A07B3A5A-5D46-4C65-B1A0-2130F3CB8E72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68267296-DBC1-4C96-AFA8-E8708709C7BE}">
      <dgm:prSet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Сыр цех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17EBEE22-5656-4316-9D58-D50134661129}" type="parTrans" cxnId="{8051B285-5CFA-4829-8164-21CA6DDEFEA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BC95C013-E1E3-4A61-BFD5-CBDA510A36FF}" type="sibTrans" cxnId="{8051B285-5CFA-4829-8164-21CA6DDEFEA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736EC325-AF62-4D63-ABED-5E6A85A94420}">
      <dgm:prSet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Посолочное отделение</a:t>
          </a:r>
          <a:endParaRPr lang="pl-PL" sz="105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359DAA4F-38C2-4F8E-9A6F-593E0AF39B66}" type="parTrans" cxnId="{C7EAED42-CFB6-4406-B27B-69D177ADE7A8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A1105E61-85BB-4B04-B4F5-803609B12DAD}" type="sibTrans" cxnId="{C7EAED42-CFB6-4406-B27B-69D177ADE7A8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C8F2D905-51E5-42A9-968E-F22FF6D45CB0}">
      <dgm:prSet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Упаковка свежего сыра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6574AD46-F537-44AC-87E8-76BE3D763CB3}" type="parTrans" cxnId="{29D726A8-C5FE-4AA7-A2F5-880C4BC8FA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61B49CD4-E8DC-4AA8-8E65-B6FB703F6A73}" type="sibTrans" cxnId="{29D726A8-C5FE-4AA7-A2F5-880C4BC8FA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FB3461EB-7C0C-4DEB-B786-365E2E5C1117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Созревание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2759A744-8CBF-4365-8446-C63AAD9C42DD}" type="parTrans" cxnId="{33EEA743-053A-430A-91F0-019493991089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12FB65CA-3BF9-4053-A491-561A2BF18AC7}" type="sibTrans" cxnId="{33EEA743-053A-430A-91F0-019493991089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7A27F3C3-E6C0-4B97-9649-DB90DC70FA44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Упаковка созрелого сыра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DDCC0506-A786-4F48-B6F1-EB88BB732080}" type="parTrans" cxnId="{9735453D-807E-4155-B3D0-3327B3D0280E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5E4EDFE2-4A1B-4BFC-92EC-ED5C7C0030B5}" type="sibTrans" cxnId="{9735453D-807E-4155-B3D0-3327B3D0280E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209419C9-71BD-4869-A109-1D9BC0505C96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Склад готового продукта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BEA92CFE-3FEF-4B70-B19D-13B0E4BCCBFC}" type="parTrans" cxnId="{882DE2D5-36AB-4004-A66D-A4F3402727C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97737A8E-4263-4A5B-8E5A-7191152EED13}" type="sibTrans" cxnId="{882DE2D5-36AB-4004-A66D-A4F3402727C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7098748A-60BF-4330-9DC3-8159BB337522}">
      <dgm:prSet custT="1"/>
      <dgm:spPr>
        <a:solidFill>
          <a:srgbClr val="92D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Дистрибуция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3FD9516D-9A65-4476-BF17-E07C031811C6}" type="parTrans" cxnId="{FC9A35EF-100C-40EB-A931-D3D8FD8630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1430CA47-8710-4AD7-98BC-374D1435A561}" type="sibTrans" cxnId="{FC9A35EF-100C-40EB-A931-D3D8FD8630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FAA19E44-290D-441F-9AA9-CA090CC1901C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Конфекция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0D1F3274-8E69-439D-99F8-9924E41803DE}" type="parTrans" cxnId="{0C4B8878-636D-4E08-9BFC-542157701A6F}">
      <dgm:prSet/>
      <dgm:spPr/>
      <dgm:t>
        <a:bodyPr/>
        <a:lstStyle/>
        <a:p>
          <a:endParaRPr lang="pl-PL"/>
        </a:p>
      </dgm:t>
    </dgm:pt>
    <dgm:pt modelId="{E6049825-324A-4243-9B77-F6524AE9BD58}" type="sibTrans" cxnId="{0C4B8878-636D-4E08-9BFC-542157701A6F}">
      <dgm:prSet/>
      <dgm:spPr/>
      <dgm:t>
        <a:bodyPr/>
        <a:lstStyle/>
        <a:p>
          <a:endParaRPr lang="pl-PL"/>
        </a:p>
      </dgm:t>
    </dgm:pt>
    <dgm:pt modelId="{61D01B66-2A22-4F63-997D-BF26CD98834B}" type="pres">
      <dgm:prSet presAssocID="{44636DD7-9FC7-42A4-9CAA-25C89F557C5E}" presName="CompostProcess" presStyleCnt="0">
        <dgm:presLayoutVars>
          <dgm:dir/>
          <dgm:resizeHandles val="exact"/>
        </dgm:presLayoutVars>
      </dgm:prSet>
      <dgm:spPr/>
    </dgm:pt>
    <dgm:pt modelId="{87B2473E-713A-479A-B8B0-1A4D0BBA3D2F}" type="pres">
      <dgm:prSet presAssocID="{44636DD7-9FC7-42A4-9CAA-25C89F557C5E}" presName="arrow" presStyleLbl="bgShp" presStyleIdx="0" presStyleCnt="1" custScaleX="117647" custLinFactNeighborX="-493" custLinFactNeighborY="556"/>
      <dgm:spPr>
        <a:noFill/>
        <a:ln>
          <a:noFill/>
        </a:ln>
      </dgm:spPr>
    </dgm:pt>
    <dgm:pt modelId="{4F0C9ECA-8A1F-4ACC-8078-E2421FBEE132}" type="pres">
      <dgm:prSet presAssocID="{44636DD7-9FC7-42A4-9CAA-25C89F557C5E}" presName="linearProcess" presStyleCnt="0"/>
      <dgm:spPr/>
    </dgm:pt>
    <dgm:pt modelId="{1AF77B51-01C9-47D2-B887-F902983D166A}" type="pres">
      <dgm:prSet presAssocID="{96A0C726-23D0-4C25-A034-7348FD26F7FA}" presName="textNode" presStyleLbl="node1" presStyleIdx="0" presStyleCnt="11" custLinFactNeighborX="-3626" custLinFactNeighborY="-223">
        <dgm:presLayoutVars>
          <dgm:bulletEnabled val="1"/>
        </dgm:presLayoutVars>
      </dgm:prSet>
      <dgm:spPr/>
    </dgm:pt>
    <dgm:pt modelId="{5F76D6EC-98C9-47D2-A555-D3768BE0F27B}" type="pres">
      <dgm:prSet presAssocID="{11B79E75-2C64-4C38-AC7F-B19D9E6F9615}" presName="sibTrans" presStyleCnt="0"/>
      <dgm:spPr/>
    </dgm:pt>
    <dgm:pt modelId="{DB51E449-2DA1-4C0C-B043-A49DDA70DE6F}" type="pres">
      <dgm:prSet presAssocID="{4F797F92-E887-446D-A4CC-1A36F3EE73ED}" presName="textNode" presStyleLbl="node1" presStyleIdx="1" presStyleCnt="11" custScaleX="124517">
        <dgm:presLayoutVars>
          <dgm:bulletEnabled val="1"/>
        </dgm:presLayoutVars>
      </dgm:prSet>
      <dgm:spPr/>
    </dgm:pt>
    <dgm:pt modelId="{7E147759-7820-4ABF-B898-676293C3D21E}" type="pres">
      <dgm:prSet presAssocID="{D7BE3A09-262C-4E10-B7AB-25B608A54006}" presName="sibTrans" presStyleCnt="0"/>
      <dgm:spPr/>
    </dgm:pt>
    <dgm:pt modelId="{228859A4-8AB0-49F1-8565-1592448DC916}" type="pres">
      <dgm:prSet presAssocID="{8F13D3B8-34F6-47F8-B4DC-721850CF5DC2}" presName="textNode" presStyleLbl="node1" presStyleIdx="2" presStyleCnt="11" custScaleX="124036" custLinFactNeighborX="22711" custLinFactNeighborY="80">
        <dgm:presLayoutVars>
          <dgm:bulletEnabled val="1"/>
        </dgm:presLayoutVars>
      </dgm:prSet>
      <dgm:spPr/>
    </dgm:pt>
    <dgm:pt modelId="{53DD3998-50B7-404B-9728-AEBB70F269F3}" type="pres">
      <dgm:prSet presAssocID="{3B37FA3B-4AFA-4AFA-86A5-4FAE94F60476}" presName="sibTrans" presStyleCnt="0"/>
      <dgm:spPr/>
    </dgm:pt>
    <dgm:pt modelId="{94B4B438-2A12-4143-995A-FDDAFDE306CC}" type="pres">
      <dgm:prSet presAssocID="{68267296-DBC1-4C96-AFA8-E8708709C7BE}" presName="textNode" presStyleLbl="node1" presStyleIdx="3" presStyleCnt="11" custLinFactNeighborX="2731" custLinFactNeighborY="-647">
        <dgm:presLayoutVars>
          <dgm:bulletEnabled val="1"/>
        </dgm:presLayoutVars>
      </dgm:prSet>
      <dgm:spPr/>
    </dgm:pt>
    <dgm:pt modelId="{3D3AC0F0-E9D8-4875-9650-F3036AEC3874}" type="pres">
      <dgm:prSet presAssocID="{BC95C013-E1E3-4A61-BFD5-CBDA510A36FF}" presName="sibTrans" presStyleCnt="0"/>
      <dgm:spPr/>
    </dgm:pt>
    <dgm:pt modelId="{2157CECA-A9E9-46A0-8640-CB485A706DE9}" type="pres">
      <dgm:prSet presAssocID="{736EC325-AF62-4D63-ABED-5E6A85A94420}" presName="textNode" presStyleLbl="node1" presStyleIdx="4" presStyleCnt="11" custLinFactNeighborX="-4383" custLinFactNeighborY="-1235">
        <dgm:presLayoutVars>
          <dgm:bulletEnabled val="1"/>
        </dgm:presLayoutVars>
      </dgm:prSet>
      <dgm:spPr/>
    </dgm:pt>
    <dgm:pt modelId="{42B843EE-999F-441C-86EC-6B55FE080624}" type="pres">
      <dgm:prSet presAssocID="{A1105E61-85BB-4B04-B4F5-803609B12DAD}" presName="sibTrans" presStyleCnt="0"/>
      <dgm:spPr/>
    </dgm:pt>
    <dgm:pt modelId="{C7B63EA2-6F58-4E8B-9E4C-C3D8C06C1C12}" type="pres">
      <dgm:prSet presAssocID="{C8F2D905-51E5-42A9-968E-F22FF6D45CB0}" presName="textNode" presStyleLbl="node1" presStyleIdx="5" presStyleCnt="11" custLinFactNeighborX="10765" custLinFactNeighborY="-446">
        <dgm:presLayoutVars>
          <dgm:bulletEnabled val="1"/>
        </dgm:presLayoutVars>
      </dgm:prSet>
      <dgm:spPr/>
    </dgm:pt>
    <dgm:pt modelId="{EB367525-AAC9-476F-AFB2-082527FAE540}" type="pres">
      <dgm:prSet presAssocID="{61B49CD4-E8DC-4AA8-8E65-B6FB703F6A73}" presName="sibTrans" presStyleCnt="0"/>
      <dgm:spPr/>
    </dgm:pt>
    <dgm:pt modelId="{8B7872FC-1CA2-4695-B00B-977D4F3F07C5}" type="pres">
      <dgm:prSet presAssocID="{FB3461EB-7C0C-4DEB-B786-365E2E5C1117}" presName="textNode" presStyleLbl="node1" presStyleIdx="6" presStyleCnt="11" custScaleX="122927" custLinFactNeighborY="-223">
        <dgm:presLayoutVars>
          <dgm:bulletEnabled val="1"/>
        </dgm:presLayoutVars>
      </dgm:prSet>
      <dgm:spPr/>
    </dgm:pt>
    <dgm:pt modelId="{0D7A6574-80F5-47F3-B8E4-DCCB0DABB4A5}" type="pres">
      <dgm:prSet presAssocID="{12FB65CA-3BF9-4053-A491-561A2BF18AC7}" presName="sibTrans" presStyleCnt="0"/>
      <dgm:spPr/>
    </dgm:pt>
    <dgm:pt modelId="{EBABFA85-0BCD-435C-85B0-09A87DB31C78}" type="pres">
      <dgm:prSet presAssocID="{FAA19E44-290D-441F-9AA9-CA090CC1901C}" presName="textNode" presStyleLbl="node1" presStyleIdx="7" presStyleCnt="11">
        <dgm:presLayoutVars>
          <dgm:bulletEnabled val="1"/>
        </dgm:presLayoutVars>
      </dgm:prSet>
      <dgm:spPr/>
    </dgm:pt>
    <dgm:pt modelId="{0058627A-497C-43AB-A98B-D10C653D3B27}" type="pres">
      <dgm:prSet presAssocID="{E6049825-324A-4243-9B77-F6524AE9BD58}" presName="sibTrans" presStyleCnt="0"/>
      <dgm:spPr/>
    </dgm:pt>
    <dgm:pt modelId="{9112412F-D796-4EB2-871E-03D64521DD5D}" type="pres">
      <dgm:prSet presAssocID="{7A27F3C3-E6C0-4B97-9649-DB90DC70FA44}" presName="textNode" presStyleLbl="node1" presStyleIdx="8" presStyleCnt="11" custLinFactNeighborX="7398" custLinFactNeighborY="800">
        <dgm:presLayoutVars>
          <dgm:bulletEnabled val="1"/>
        </dgm:presLayoutVars>
      </dgm:prSet>
      <dgm:spPr/>
    </dgm:pt>
    <dgm:pt modelId="{90D484B4-76F9-40D5-A34B-123DA6368B97}" type="pres">
      <dgm:prSet presAssocID="{5E4EDFE2-4A1B-4BFC-92EC-ED5C7C0030B5}" presName="sibTrans" presStyleCnt="0"/>
      <dgm:spPr/>
    </dgm:pt>
    <dgm:pt modelId="{42779DD2-9812-4A68-BD9B-5372B4116A2F}" type="pres">
      <dgm:prSet presAssocID="{209419C9-71BD-4869-A109-1D9BC0505C96}" presName="textNode" presStyleLbl="node1" presStyleIdx="9" presStyleCnt="11" custLinFactNeighborY="-223">
        <dgm:presLayoutVars>
          <dgm:bulletEnabled val="1"/>
        </dgm:presLayoutVars>
      </dgm:prSet>
      <dgm:spPr/>
    </dgm:pt>
    <dgm:pt modelId="{F1560773-D49A-4D06-BCBF-4BC606968DC4}" type="pres">
      <dgm:prSet presAssocID="{97737A8E-4263-4A5B-8E5A-7191152EED13}" presName="sibTrans" presStyleCnt="0"/>
      <dgm:spPr/>
    </dgm:pt>
    <dgm:pt modelId="{3167D887-AA56-4D12-B8F4-266E23FFDFDE}" type="pres">
      <dgm:prSet presAssocID="{7098748A-60BF-4330-9DC3-8159BB337522}" presName="textNode" presStyleLbl="node1" presStyleIdx="10" presStyleCnt="11" custScaleX="110421" custLinFactNeighborX="5697">
        <dgm:presLayoutVars>
          <dgm:bulletEnabled val="1"/>
        </dgm:presLayoutVars>
      </dgm:prSet>
      <dgm:spPr/>
    </dgm:pt>
  </dgm:ptLst>
  <dgm:cxnLst>
    <dgm:cxn modelId="{12FB1E09-8F0E-4B41-8D12-AC76839C4376}" type="presOf" srcId="{7098748A-60BF-4330-9DC3-8159BB337522}" destId="{3167D887-AA56-4D12-B8F4-266E23FFDFDE}" srcOrd="0" destOrd="0" presId="urn:microsoft.com/office/officeart/2005/8/layout/hProcess9"/>
    <dgm:cxn modelId="{03C6160D-3814-4CA8-BEEA-79FBFA5B7C99}" type="presOf" srcId="{96A0C726-23D0-4C25-A034-7348FD26F7FA}" destId="{1AF77B51-01C9-47D2-B887-F902983D166A}" srcOrd="0" destOrd="0" presId="urn:microsoft.com/office/officeart/2005/8/layout/hProcess9"/>
    <dgm:cxn modelId="{75291A0E-BFFE-49FE-BCA5-023F17E3F1EA}" srcId="{44636DD7-9FC7-42A4-9CAA-25C89F557C5E}" destId="{96A0C726-23D0-4C25-A034-7348FD26F7FA}" srcOrd="0" destOrd="0" parTransId="{5DE39A05-1650-44D8-8CD6-6C3BC572D2E0}" sibTransId="{11B79E75-2C64-4C38-AC7F-B19D9E6F9615}"/>
    <dgm:cxn modelId="{787F5717-85C7-44A2-AE43-ED9366D1F381}" srcId="{44636DD7-9FC7-42A4-9CAA-25C89F557C5E}" destId="{8F13D3B8-34F6-47F8-B4DC-721850CF5DC2}" srcOrd="2" destOrd="0" parTransId="{D5DD8F1A-A2D0-4FDF-BA84-D10FA21D1058}" sibTransId="{3B37FA3B-4AFA-4AFA-86A5-4FAE94F60476}"/>
    <dgm:cxn modelId="{9735453D-807E-4155-B3D0-3327B3D0280E}" srcId="{44636DD7-9FC7-42A4-9CAA-25C89F557C5E}" destId="{7A27F3C3-E6C0-4B97-9649-DB90DC70FA44}" srcOrd="8" destOrd="0" parTransId="{DDCC0506-A786-4F48-B6F1-EB88BB732080}" sibTransId="{5E4EDFE2-4A1B-4BFC-92EC-ED5C7C0030B5}"/>
    <dgm:cxn modelId="{C7EAED42-CFB6-4406-B27B-69D177ADE7A8}" srcId="{44636DD7-9FC7-42A4-9CAA-25C89F557C5E}" destId="{736EC325-AF62-4D63-ABED-5E6A85A94420}" srcOrd="4" destOrd="0" parTransId="{359DAA4F-38C2-4F8E-9A6F-593E0AF39B66}" sibTransId="{A1105E61-85BB-4B04-B4F5-803609B12DAD}"/>
    <dgm:cxn modelId="{33EEA743-053A-430A-91F0-019493991089}" srcId="{44636DD7-9FC7-42A4-9CAA-25C89F557C5E}" destId="{FB3461EB-7C0C-4DEB-B786-365E2E5C1117}" srcOrd="6" destOrd="0" parTransId="{2759A744-8CBF-4365-8446-C63AAD9C42DD}" sibTransId="{12FB65CA-3BF9-4053-A491-561A2BF18AC7}"/>
    <dgm:cxn modelId="{DDF92048-98C8-49F4-BF18-21111D150CB6}" type="presOf" srcId="{68267296-DBC1-4C96-AFA8-E8708709C7BE}" destId="{94B4B438-2A12-4143-995A-FDDAFDE306CC}" srcOrd="0" destOrd="0" presId="urn:microsoft.com/office/officeart/2005/8/layout/hProcess9"/>
    <dgm:cxn modelId="{72BD8548-8259-4160-A0B6-7A0918B4AF58}" type="presOf" srcId="{C8F2D905-51E5-42A9-968E-F22FF6D45CB0}" destId="{C7B63EA2-6F58-4E8B-9E4C-C3D8C06C1C12}" srcOrd="0" destOrd="0" presId="urn:microsoft.com/office/officeart/2005/8/layout/hProcess9"/>
    <dgm:cxn modelId="{B7146F52-778B-4040-88FE-4127E3A09475}" type="presOf" srcId="{8F13D3B8-34F6-47F8-B4DC-721850CF5DC2}" destId="{228859A4-8AB0-49F1-8565-1592448DC916}" srcOrd="0" destOrd="0" presId="urn:microsoft.com/office/officeart/2005/8/layout/hProcess9"/>
    <dgm:cxn modelId="{A07B3A5A-5D46-4C65-B1A0-2130F3CB8E72}" srcId="{44636DD7-9FC7-42A4-9CAA-25C89F557C5E}" destId="{4F797F92-E887-446D-A4CC-1A36F3EE73ED}" srcOrd="1" destOrd="0" parTransId="{11B66CC3-055C-49AD-A880-C3DD3E6EC206}" sibTransId="{D7BE3A09-262C-4E10-B7AB-25B608A54006}"/>
    <dgm:cxn modelId="{3F7BC65E-A285-4D50-BB62-D7DD16323353}" type="presOf" srcId="{4F797F92-E887-446D-A4CC-1A36F3EE73ED}" destId="{DB51E449-2DA1-4C0C-B043-A49DDA70DE6F}" srcOrd="0" destOrd="0" presId="urn:microsoft.com/office/officeart/2005/8/layout/hProcess9"/>
    <dgm:cxn modelId="{0C4B8878-636D-4E08-9BFC-542157701A6F}" srcId="{44636DD7-9FC7-42A4-9CAA-25C89F557C5E}" destId="{FAA19E44-290D-441F-9AA9-CA090CC1901C}" srcOrd="7" destOrd="0" parTransId="{0D1F3274-8E69-439D-99F8-9924E41803DE}" sibTransId="{E6049825-324A-4243-9B77-F6524AE9BD58}"/>
    <dgm:cxn modelId="{8051B285-5CFA-4829-8164-21CA6DDEFEA7}" srcId="{44636DD7-9FC7-42A4-9CAA-25C89F557C5E}" destId="{68267296-DBC1-4C96-AFA8-E8708709C7BE}" srcOrd="3" destOrd="0" parTransId="{17EBEE22-5656-4316-9D58-D50134661129}" sibTransId="{BC95C013-E1E3-4A61-BFD5-CBDA510A36FF}"/>
    <dgm:cxn modelId="{D2B36A90-D1E8-4457-8001-15C71682B4D7}" type="presOf" srcId="{209419C9-71BD-4869-A109-1D9BC0505C96}" destId="{42779DD2-9812-4A68-BD9B-5372B4116A2F}" srcOrd="0" destOrd="0" presId="urn:microsoft.com/office/officeart/2005/8/layout/hProcess9"/>
    <dgm:cxn modelId="{29D726A8-C5FE-4AA7-A2F5-880C4BC8FAD7}" srcId="{44636DD7-9FC7-42A4-9CAA-25C89F557C5E}" destId="{C8F2D905-51E5-42A9-968E-F22FF6D45CB0}" srcOrd="5" destOrd="0" parTransId="{6574AD46-F537-44AC-87E8-76BE3D763CB3}" sibTransId="{61B49CD4-E8DC-4AA8-8E65-B6FB703F6A73}"/>
    <dgm:cxn modelId="{D2B905B8-B4E3-4CBC-A516-A7E7095C71D3}" type="presOf" srcId="{736EC325-AF62-4D63-ABED-5E6A85A94420}" destId="{2157CECA-A9E9-46A0-8640-CB485A706DE9}" srcOrd="0" destOrd="0" presId="urn:microsoft.com/office/officeart/2005/8/layout/hProcess9"/>
    <dgm:cxn modelId="{63C42CB9-4077-4233-BDDC-99899F271CCA}" type="presOf" srcId="{44636DD7-9FC7-42A4-9CAA-25C89F557C5E}" destId="{61D01B66-2A22-4F63-997D-BF26CD98834B}" srcOrd="0" destOrd="0" presId="urn:microsoft.com/office/officeart/2005/8/layout/hProcess9"/>
    <dgm:cxn modelId="{B98592CD-A05A-4951-8A84-07A9A65804AB}" type="presOf" srcId="{7A27F3C3-E6C0-4B97-9649-DB90DC70FA44}" destId="{9112412F-D796-4EB2-871E-03D64521DD5D}" srcOrd="0" destOrd="0" presId="urn:microsoft.com/office/officeart/2005/8/layout/hProcess9"/>
    <dgm:cxn modelId="{882DE2D5-36AB-4004-A66D-A4F3402727CA}" srcId="{44636DD7-9FC7-42A4-9CAA-25C89F557C5E}" destId="{209419C9-71BD-4869-A109-1D9BC0505C96}" srcOrd="9" destOrd="0" parTransId="{BEA92CFE-3FEF-4B70-B19D-13B0E4BCCBFC}" sibTransId="{97737A8E-4263-4A5B-8E5A-7191152EED13}"/>
    <dgm:cxn modelId="{FC9A35EF-100C-40EB-A931-D3D8FD8630D7}" srcId="{44636DD7-9FC7-42A4-9CAA-25C89F557C5E}" destId="{7098748A-60BF-4330-9DC3-8159BB337522}" srcOrd="10" destOrd="0" parTransId="{3FD9516D-9A65-4476-BF17-E07C031811C6}" sibTransId="{1430CA47-8710-4AD7-98BC-374D1435A561}"/>
    <dgm:cxn modelId="{953CC6FB-880F-4539-84D1-20AD6DAB6578}" type="presOf" srcId="{FB3461EB-7C0C-4DEB-B786-365E2E5C1117}" destId="{8B7872FC-1CA2-4695-B00B-977D4F3F07C5}" srcOrd="0" destOrd="0" presId="urn:microsoft.com/office/officeart/2005/8/layout/hProcess9"/>
    <dgm:cxn modelId="{57B577FF-847D-435E-A4FC-E5014C250150}" type="presOf" srcId="{FAA19E44-290D-441F-9AA9-CA090CC1901C}" destId="{EBABFA85-0BCD-435C-85B0-09A87DB31C78}" srcOrd="0" destOrd="0" presId="urn:microsoft.com/office/officeart/2005/8/layout/hProcess9"/>
    <dgm:cxn modelId="{2F120381-0A28-4482-B3D4-36591F9E23A9}" type="presParOf" srcId="{61D01B66-2A22-4F63-997D-BF26CD98834B}" destId="{87B2473E-713A-479A-B8B0-1A4D0BBA3D2F}" srcOrd="0" destOrd="0" presId="urn:microsoft.com/office/officeart/2005/8/layout/hProcess9"/>
    <dgm:cxn modelId="{F28CD7FB-3017-4509-A222-F574EF00D5DB}" type="presParOf" srcId="{61D01B66-2A22-4F63-997D-BF26CD98834B}" destId="{4F0C9ECA-8A1F-4ACC-8078-E2421FBEE132}" srcOrd="1" destOrd="0" presId="urn:microsoft.com/office/officeart/2005/8/layout/hProcess9"/>
    <dgm:cxn modelId="{B4E69396-8398-4E2F-A455-A95C3DC25796}" type="presParOf" srcId="{4F0C9ECA-8A1F-4ACC-8078-E2421FBEE132}" destId="{1AF77B51-01C9-47D2-B887-F902983D166A}" srcOrd="0" destOrd="0" presId="urn:microsoft.com/office/officeart/2005/8/layout/hProcess9"/>
    <dgm:cxn modelId="{F7C49382-E6D4-49F0-989A-3D32A089C7F7}" type="presParOf" srcId="{4F0C9ECA-8A1F-4ACC-8078-E2421FBEE132}" destId="{5F76D6EC-98C9-47D2-A555-D3768BE0F27B}" srcOrd="1" destOrd="0" presId="urn:microsoft.com/office/officeart/2005/8/layout/hProcess9"/>
    <dgm:cxn modelId="{9EF14A89-C5D4-4B05-BE06-BD1BA086E3FE}" type="presParOf" srcId="{4F0C9ECA-8A1F-4ACC-8078-E2421FBEE132}" destId="{DB51E449-2DA1-4C0C-B043-A49DDA70DE6F}" srcOrd="2" destOrd="0" presId="urn:microsoft.com/office/officeart/2005/8/layout/hProcess9"/>
    <dgm:cxn modelId="{B005C196-49C2-43DE-BBE0-0064177E3469}" type="presParOf" srcId="{4F0C9ECA-8A1F-4ACC-8078-E2421FBEE132}" destId="{7E147759-7820-4ABF-B898-676293C3D21E}" srcOrd="3" destOrd="0" presId="urn:microsoft.com/office/officeart/2005/8/layout/hProcess9"/>
    <dgm:cxn modelId="{C667D4C2-FD3F-4DB1-98D6-CB9C5E5CF0DA}" type="presParOf" srcId="{4F0C9ECA-8A1F-4ACC-8078-E2421FBEE132}" destId="{228859A4-8AB0-49F1-8565-1592448DC916}" srcOrd="4" destOrd="0" presId="urn:microsoft.com/office/officeart/2005/8/layout/hProcess9"/>
    <dgm:cxn modelId="{6C784D00-3A57-4347-AB7E-521A9A15C23E}" type="presParOf" srcId="{4F0C9ECA-8A1F-4ACC-8078-E2421FBEE132}" destId="{53DD3998-50B7-404B-9728-AEBB70F269F3}" srcOrd="5" destOrd="0" presId="urn:microsoft.com/office/officeart/2005/8/layout/hProcess9"/>
    <dgm:cxn modelId="{C99A17C6-E001-4340-9C0C-4BA34D7C58E0}" type="presParOf" srcId="{4F0C9ECA-8A1F-4ACC-8078-E2421FBEE132}" destId="{94B4B438-2A12-4143-995A-FDDAFDE306CC}" srcOrd="6" destOrd="0" presId="urn:microsoft.com/office/officeart/2005/8/layout/hProcess9"/>
    <dgm:cxn modelId="{9A6B6950-8C09-4368-95CA-0F7B39DB5298}" type="presParOf" srcId="{4F0C9ECA-8A1F-4ACC-8078-E2421FBEE132}" destId="{3D3AC0F0-E9D8-4875-9650-F3036AEC3874}" srcOrd="7" destOrd="0" presId="urn:microsoft.com/office/officeart/2005/8/layout/hProcess9"/>
    <dgm:cxn modelId="{E09A08D2-C8D6-4582-AB89-4AB830E25374}" type="presParOf" srcId="{4F0C9ECA-8A1F-4ACC-8078-E2421FBEE132}" destId="{2157CECA-A9E9-46A0-8640-CB485A706DE9}" srcOrd="8" destOrd="0" presId="urn:microsoft.com/office/officeart/2005/8/layout/hProcess9"/>
    <dgm:cxn modelId="{D1C5D6FA-EA43-4196-A0A1-ACEEDA3D2906}" type="presParOf" srcId="{4F0C9ECA-8A1F-4ACC-8078-E2421FBEE132}" destId="{42B843EE-999F-441C-86EC-6B55FE080624}" srcOrd="9" destOrd="0" presId="urn:microsoft.com/office/officeart/2005/8/layout/hProcess9"/>
    <dgm:cxn modelId="{F742F424-5830-4AC0-8BB9-E4231B1E1F6E}" type="presParOf" srcId="{4F0C9ECA-8A1F-4ACC-8078-E2421FBEE132}" destId="{C7B63EA2-6F58-4E8B-9E4C-C3D8C06C1C12}" srcOrd="10" destOrd="0" presId="urn:microsoft.com/office/officeart/2005/8/layout/hProcess9"/>
    <dgm:cxn modelId="{5E154383-6F63-49C1-82BC-C427143FB160}" type="presParOf" srcId="{4F0C9ECA-8A1F-4ACC-8078-E2421FBEE132}" destId="{EB367525-AAC9-476F-AFB2-082527FAE540}" srcOrd="11" destOrd="0" presId="urn:microsoft.com/office/officeart/2005/8/layout/hProcess9"/>
    <dgm:cxn modelId="{755695C0-5F91-48C7-A93A-34E86AA1E831}" type="presParOf" srcId="{4F0C9ECA-8A1F-4ACC-8078-E2421FBEE132}" destId="{8B7872FC-1CA2-4695-B00B-977D4F3F07C5}" srcOrd="12" destOrd="0" presId="urn:microsoft.com/office/officeart/2005/8/layout/hProcess9"/>
    <dgm:cxn modelId="{6CB1FC0F-2667-456D-A47F-45DECF3FA1DD}" type="presParOf" srcId="{4F0C9ECA-8A1F-4ACC-8078-E2421FBEE132}" destId="{0D7A6574-80F5-47F3-B8E4-DCCB0DABB4A5}" srcOrd="13" destOrd="0" presId="urn:microsoft.com/office/officeart/2005/8/layout/hProcess9"/>
    <dgm:cxn modelId="{0D302ED5-477C-4E31-A622-2869548E9E93}" type="presParOf" srcId="{4F0C9ECA-8A1F-4ACC-8078-E2421FBEE132}" destId="{EBABFA85-0BCD-435C-85B0-09A87DB31C78}" srcOrd="14" destOrd="0" presId="urn:microsoft.com/office/officeart/2005/8/layout/hProcess9"/>
    <dgm:cxn modelId="{48D05BAD-75CC-4494-AC9B-4C8972065D01}" type="presParOf" srcId="{4F0C9ECA-8A1F-4ACC-8078-E2421FBEE132}" destId="{0058627A-497C-43AB-A98B-D10C653D3B27}" srcOrd="15" destOrd="0" presId="urn:microsoft.com/office/officeart/2005/8/layout/hProcess9"/>
    <dgm:cxn modelId="{62B19586-B167-43C3-B077-CAA6AE74C728}" type="presParOf" srcId="{4F0C9ECA-8A1F-4ACC-8078-E2421FBEE132}" destId="{9112412F-D796-4EB2-871E-03D64521DD5D}" srcOrd="16" destOrd="0" presId="urn:microsoft.com/office/officeart/2005/8/layout/hProcess9"/>
    <dgm:cxn modelId="{7010B97A-3964-4317-9C46-590F68B60FB3}" type="presParOf" srcId="{4F0C9ECA-8A1F-4ACC-8078-E2421FBEE132}" destId="{90D484B4-76F9-40D5-A34B-123DA6368B97}" srcOrd="17" destOrd="0" presId="urn:microsoft.com/office/officeart/2005/8/layout/hProcess9"/>
    <dgm:cxn modelId="{7E630D06-4713-411D-90F5-EFD4DAF64803}" type="presParOf" srcId="{4F0C9ECA-8A1F-4ACC-8078-E2421FBEE132}" destId="{42779DD2-9812-4A68-BD9B-5372B4116A2F}" srcOrd="18" destOrd="0" presId="urn:microsoft.com/office/officeart/2005/8/layout/hProcess9"/>
    <dgm:cxn modelId="{79A76DFF-E463-4FFB-9EAC-3D1670EAE355}" type="presParOf" srcId="{4F0C9ECA-8A1F-4ACC-8078-E2421FBEE132}" destId="{F1560773-D49A-4D06-BCBF-4BC606968DC4}" srcOrd="19" destOrd="0" presId="urn:microsoft.com/office/officeart/2005/8/layout/hProcess9"/>
    <dgm:cxn modelId="{039A10C6-067D-4141-A5F0-BC8768D5A4DA}" type="presParOf" srcId="{4F0C9ECA-8A1F-4ACC-8078-E2421FBEE132}" destId="{3167D887-AA56-4D12-B8F4-266E23FFDFDE}" srcOrd="2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636DD7-9FC7-42A4-9CAA-25C89F557C5E}" type="doc">
      <dgm:prSet loTypeId="urn:microsoft.com/office/officeart/2005/8/layout/hProcess9" loCatId="process" qsTypeId="urn:microsoft.com/office/officeart/2005/8/quickstyle/3d3" qsCatId="3D" csTypeId="urn:microsoft.com/office/officeart/2005/8/colors/accent2_2" csCatId="accent2" phldr="1"/>
      <dgm:spPr/>
    </dgm:pt>
    <dgm:pt modelId="{96A0C726-23D0-4C25-A034-7348FD26F7FA}">
      <dgm:prSet phldrT="[Tekst]" custT="1"/>
      <dgm:spPr>
        <a:solidFill>
          <a:srgbClr val="92D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Приемка молока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5DE39A05-1650-44D8-8CD6-6C3BC572D2E0}" type="parTrans" cxnId="{75291A0E-BFFE-49FE-BCA5-023F17E3F1E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11B79E75-2C64-4C38-AC7F-B19D9E6F9615}" type="sibTrans" cxnId="{75291A0E-BFFE-49FE-BCA5-023F17E3F1E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8F13D3B8-34F6-47F8-B4DC-721850CF5DC2}">
      <dgm:prSet phldrT="[Tekst]"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 сыроварного отделения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D5DD8F1A-A2D0-4FDF-BA84-D10FA21D1058}" type="parTrans" cxnId="{787F5717-85C7-44A2-AE43-ED9366D1F381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3B37FA3B-4AFA-4AFA-86A5-4FAE94F60476}" type="sibTrans" cxnId="{787F5717-85C7-44A2-AE43-ED9366D1F381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4F797F92-E887-446D-A4CC-1A36F3EE73ED}">
      <dgm:prSet phldrT="[Tekst]"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11B66CC3-055C-49AD-A880-C3DD3E6EC206}" type="parTrans" cxnId="{A07B3A5A-5D46-4C65-B1A0-2130F3CB8E72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D7BE3A09-262C-4E10-B7AB-25B608A54006}" type="sibTrans" cxnId="{A07B3A5A-5D46-4C65-B1A0-2130F3CB8E72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68267296-DBC1-4C96-AFA8-E8708709C7BE}">
      <dgm:prSet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Сыр цех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17EBEE22-5656-4316-9D58-D50134661129}" type="parTrans" cxnId="{8051B285-5CFA-4829-8164-21CA6DDEFEA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BC95C013-E1E3-4A61-BFD5-CBDA510A36FF}" type="sibTrans" cxnId="{8051B285-5CFA-4829-8164-21CA6DDEFEA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736EC325-AF62-4D63-ABED-5E6A85A94420}">
      <dgm:prSet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Посолочное отделение</a:t>
          </a:r>
          <a:endParaRPr lang="pl-PL" sz="105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359DAA4F-38C2-4F8E-9A6F-593E0AF39B66}" type="parTrans" cxnId="{C7EAED42-CFB6-4406-B27B-69D177ADE7A8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A1105E61-85BB-4B04-B4F5-803609B12DAD}" type="sibTrans" cxnId="{C7EAED42-CFB6-4406-B27B-69D177ADE7A8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C8F2D905-51E5-42A9-968E-F22FF6D45CB0}">
      <dgm:prSet custT="1"/>
      <dgm:spPr>
        <a:solidFill>
          <a:srgbClr val="FF5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Упаковка сыра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6574AD46-F537-44AC-87E8-76BE3D763CB3}" type="parTrans" cxnId="{29D726A8-C5FE-4AA7-A2F5-880C4BC8FA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61B49CD4-E8DC-4AA8-8E65-B6FB703F6A73}" type="sibTrans" cxnId="{29D726A8-C5FE-4AA7-A2F5-880C4BC8FA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FB3461EB-7C0C-4DEB-B786-365E2E5C1117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Созревание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2759A744-8CBF-4365-8446-C63AAD9C42DD}" type="parTrans" cxnId="{33EEA743-053A-430A-91F0-019493991089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12FB65CA-3BF9-4053-A491-561A2BF18AC7}" type="sibTrans" cxnId="{33EEA743-053A-430A-91F0-019493991089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7A27F3C3-E6C0-4B97-9649-DB90DC70FA44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Упаковка созревшего сыра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DDCC0506-A786-4F48-B6F1-EB88BB732080}" type="parTrans" cxnId="{9735453D-807E-4155-B3D0-3327B3D0280E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5E4EDFE2-4A1B-4BFC-92EC-ED5C7C0030B5}" type="sibTrans" cxnId="{9735453D-807E-4155-B3D0-3327B3D0280E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209419C9-71BD-4869-A109-1D9BC0505C96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Склад готового продукта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BEA92CFE-3FEF-4B70-B19D-13B0E4BCCBFC}" type="parTrans" cxnId="{882DE2D5-36AB-4004-A66D-A4F3402727C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97737A8E-4263-4A5B-8E5A-7191152EED13}" type="sibTrans" cxnId="{882DE2D5-36AB-4004-A66D-A4F3402727CA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7098748A-60BF-4330-9DC3-8159BB337522}">
      <dgm:prSet custT="1"/>
      <dgm:spPr>
        <a:solidFill>
          <a:srgbClr val="92D05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Дистрибуция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3FD9516D-9A65-4476-BF17-E07C031811C6}" type="parTrans" cxnId="{FC9A35EF-100C-40EB-A931-D3D8FD8630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1430CA47-8710-4AD7-98BC-374D1435A561}" type="sibTrans" cxnId="{FC9A35EF-100C-40EB-A931-D3D8FD8630D7}">
      <dgm:prSet/>
      <dgm:spPr/>
      <dgm:t>
        <a:bodyPr/>
        <a:lstStyle/>
        <a:p>
          <a:endParaRPr lang="pl-PL" sz="1400" b="1">
            <a:latin typeface="Agency FB" panose="020B0503020202020204" pitchFamily="34" charset="0"/>
          </a:endParaRPr>
        </a:p>
      </dgm:t>
    </dgm:pt>
    <dgm:pt modelId="{FAA19E44-290D-441F-9AA9-CA090CC1901C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Agency FB" panose="020B0503020202020204" pitchFamily="34" charset="0"/>
            </a:rPr>
            <a:t>Конфекция</a:t>
          </a:r>
          <a:endParaRPr lang="pl-PL" sz="1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0D1F3274-8E69-439D-99F8-9924E41803DE}" type="parTrans" cxnId="{0C4B8878-636D-4E08-9BFC-542157701A6F}">
      <dgm:prSet/>
      <dgm:spPr/>
      <dgm:t>
        <a:bodyPr/>
        <a:lstStyle/>
        <a:p>
          <a:endParaRPr lang="pl-PL"/>
        </a:p>
      </dgm:t>
    </dgm:pt>
    <dgm:pt modelId="{E6049825-324A-4243-9B77-F6524AE9BD58}" type="sibTrans" cxnId="{0C4B8878-636D-4E08-9BFC-542157701A6F}">
      <dgm:prSet/>
      <dgm:spPr/>
      <dgm:t>
        <a:bodyPr/>
        <a:lstStyle/>
        <a:p>
          <a:endParaRPr lang="pl-PL"/>
        </a:p>
      </dgm:t>
    </dgm:pt>
    <dgm:pt modelId="{61D01B66-2A22-4F63-997D-BF26CD98834B}" type="pres">
      <dgm:prSet presAssocID="{44636DD7-9FC7-42A4-9CAA-25C89F557C5E}" presName="CompostProcess" presStyleCnt="0">
        <dgm:presLayoutVars>
          <dgm:dir/>
          <dgm:resizeHandles val="exact"/>
        </dgm:presLayoutVars>
      </dgm:prSet>
      <dgm:spPr/>
    </dgm:pt>
    <dgm:pt modelId="{87B2473E-713A-479A-B8B0-1A4D0BBA3D2F}" type="pres">
      <dgm:prSet presAssocID="{44636DD7-9FC7-42A4-9CAA-25C89F557C5E}" presName="arrow" presStyleLbl="bgShp" presStyleIdx="0" presStyleCnt="1" custScaleX="117647" custLinFactNeighborX="-493" custLinFactNeighborY="556"/>
      <dgm:spPr>
        <a:noFill/>
        <a:ln>
          <a:noFill/>
        </a:ln>
      </dgm:spPr>
    </dgm:pt>
    <dgm:pt modelId="{4F0C9ECA-8A1F-4ACC-8078-E2421FBEE132}" type="pres">
      <dgm:prSet presAssocID="{44636DD7-9FC7-42A4-9CAA-25C89F557C5E}" presName="linearProcess" presStyleCnt="0"/>
      <dgm:spPr/>
    </dgm:pt>
    <dgm:pt modelId="{1AF77B51-01C9-47D2-B887-F902983D166A}" type="pres">
      <dgm:prSet presAssocID="{96A0C726-23D0-4C25-A034-7348FD26F7FA}" presName="textNode" presStyleLbl="node1" presStyleIdx="0" presStyleCnt="11" custLinFactNeighborX="-3626" custLinFactNeighborY="-223">
        <dgm:presLayoutVars>
          <dgm:bulletEnabled val="1"/>
        </dgm:presLayoutVars>
      </dgm:prSet>
      <dgm:spPr/>
    </dgm:pt>
    <dgm:pt modelId="{5F76D6EC-98C9-47D2-A555-D3768BE0F27B}" type="pres">
      <dgm:prSet presAssocID="{11B79E75-2C64-4C38-AC7F-B19D9E6F9615}" presName="sibTrans" presStyleCnt="0"/>
      <dgm:spPr/>
    </dgm:pt>
    <dgm:pt modelId="{DB51E449-2DA1-4C0C-B043-A49DDA70DE6F}" type="pres">
      <dgm:prSet presAssocID="{4F797F92-E887-446D-A4CC-1A36F3EE73ED}" presName="textNode" presStyleLbl="node1" presStyleIdx="1" presStyleCnt="11" custScaleX="124517">
        <dgm:presLayoutVars>
          <dgm:bulletEnabled val="1"/>
        </dgm:presLayoutVars>
      </dgm:prSet>
      <dgm:spPr/>
    </dgm:pt>
    <dgm:pt modelId="{7E147759-7820-4ABF-B898-676293C3D21E}" type="pres">
      <dgm:prSet presAssocID="{D7BE3A09-262C-4E10-B7AB-25B608A54006}" presName="sibTrans" presStyleCnt="0"/>
      <dgm:spPr/>
    </dgm:pt>
    <dgm:pt modelId="{228859A4-8AB0-49F1-8565-1592448DC916}" type="pres">
      <dgm:prSet presAssocID="{8F13D3B8-34F6-47F8-B4DC-721850CF5DC2}" presName="textNode" presStyleLbl="node1" presStyleIdx="2" presStyleCnt="11" custScaleX="124036" custLinFactNeighborX="22711" custLinFactNeighborY="80">
        <dgm:presLayoutVars>
          <dgm:bulletEnabled val="1"/>
        </dgm:presLayoutVars>
      </dgm:prSet>
      <dgm:spPr/>
    </dgm:pt>
    <dgm:pt modelId="{53DD3998-50B7-404B-9728-AEBB70F269F3}" type="pres">
      <dgm:prSet presAssocID="{3B37FA3B-4AFA-4AFA-86A5-4FAE94F60476}" presName="sibTrans" presStyleCnt="0"/>
      <dgm:spPr/>
    </dgm:pt>
    <dgm:pt modelId="{94B4B438-2A12-4143-995A-FDDAFDE306CC}" type="pres">
      <dgm:prSet presAssocID="{68267296-DBC1-4C96-AFA8-E8708709C7BE}" presName="textNode" presStyleLbl="node1" presStyleIdx="3" presStyleCnt="11" custLinFactNeighborX="2731" custLinFactNeighborY="-647">
        <dgm:presLayoutVars>
          <dgm:bulletEnabled val="1"/>
        </dgm:presLayoutVars>
      </dgm:prSet>
      <dgm:spPr/>
    </dgm:pt>
    <dgm:pt modelId="{3D3AC0F0-E9D8-4875-9650-F3036AEC3874}" type="pres">
      <dgm:prSet presAssocID="{BC95C013-E1E3-4A61-BFD5-CBDA510A36FF}" presName="sibTrans" presStyleCnt="0"/>
      <dgm:spPr/>
    </dgm:pt>
    <dgm:pt modelId="{2157CECA-A9E9-46A0-8640-CB485A706DE9}" type="pres">
      <dgm:prSet presAssocID="{736EC325-AF62-4D63-ABED-5E6A85A94420}" presName="textNode" presStyleLbl="node1" presStyleIdx="4" presStyleCnt="11" custLinFactNeighborY="-446">
        <dgm:presLayoutVars>
          <dgm:bulletEnabled val="1"/>
        </dgm:presLayoutVars>
      </dgm:prSet>
      <dgm:spPr/>
    </dgm:pt>
    <dgm:pt modelId="{42B843EE-999F-441C-86EC-6B55FE080624}" type="pres">
      <dgm:prSet presAssocID="{A1105E61-85BB-4B04-B4F5-803609B12DAD}" presName="sibTrans" presStyleCnt="0"/>
      <dgm:spPr/>
    </dgm:pt>
    <dgm:pt modelId="{C7B63EA2-6F58-4E8B-9E4C-C3D8C06C1C12}" type="pres">
      <dgm:prSet presAssocID="{C8F2D905-51E5-42A9-968E-F22FF6D45CB0}" presName="textNode" presStyleLbl="node1" presStyleIdx="5" presStyleCnt="11" custLinFactNeighborX="10765" custLinFactNeighborY="-446">
        <dgm:presLayoutVars>
          <dgm:bulletEnabled val="1"/>
        </dgm:presLayoutVars>
      </dgm:prSet>
      <dgm:spPr/>
    </dgm:pt>
    <dgm:pt modelId="{EB367525-AAC9-476F-AFB2-082527FAE540}" type="pres">
      <dgm:prSet presAssocID="{61B49CD4-E8DC-4AA8-8E65-B6FB703F6A73}" presName="sibTrans" presStyleCnt="0"/>
      <dgm:spPr/>
    </dgm:pt>
    <dgm:pt modelId="{8B7872FC-1CA2-4695-B00B-977D4F3F07C5}" type="pres">
      <dgm:prSet presAssocID="{FB3461EB-7C0C-4DEB-B786-365E2E5C1117}" presName="textNode" presStyleLbl="node1" presStyleIdx="6" presStyleCnt="11" custScaleX="122927" custLinFactNeighborY="-223">
        <dgm:presLayoutVars>
          <dgm:bulletEnabled val="1"/>
        </dgm:presLayoutVars>
      </dgm:prSet>
      <dgm:spPr/>
    </dgm:pt>
    <dgm:pt modelId="{0D7A6574-80F5-47F3-B8E4-DCCB0DABB4A5}" type="pres">
      <dgm:prSet presAssocID="{12FB65CA-3BF9-4053-A491-561A2BF18AC7}" presName="sibTrans" presStyleCnt="0"/>
      <dgm:spPr/>
    </dgm:pt>
    <dgm:pt modelId="{EBABFA85-0BCD-435C-85B0-09A87DB31C78}" type="pres">
      <dgm:prSet presAssocID="{FAA19E44-290D-441F-9AA9-CA090CC1901C}" presName="textNode" presStyleLbl="node1" presStyleIdx="7" presStyleCnt="11">
        <dgm:presLayoutVars>
          <dgm:bulletEnabled val="1"/>
        </dgm:presLayoutVars>
      </dgm:prSet>
      <dgm:spPr/>
    </dgm:pt>
    <dgm:pt modelId="{0058627A-497C-43AB-A98B-D10C653D3B27}" type="pres">
      <dgm:prSet presAssocID="{E6049825-324A-4243-9B77-F6524AE9BD58}" presName="sibTrans" presStyleCnt="0"/>
      <dgm:spPr/>
    </dgm:pt>
    <dgm:pt modelId="{9112412F-D796-4EB2-871E-03D64521DD5D}" type="pres">
      <dgm:prSet presAssocID="{7A27F3C3-E6C0-4B97-9649-DB90DC70FA44}" presName="textNode" presStyleLbl="node1" presStyleIdx="8" presStyleCnt="11" custLinFactNeighborX="7398" custLinFactNeighborY="800">
        <dgm:presLayoutVars>
          <dgm:bulletEnabled val="1"/>
        </dgm:presLayoutVars>
      </dgm:prSet>
      <dgm:spPr/>
    </dgm:pt>
    <dgm:pt modelId="{90D484B4-76F9-40D5-A34B-123DA6368B97}" type="pres">
      <dgm:prSet presAssocID="{5E4EDFE2-4A1B-4BFC-92EC-ED5C7C0030B5}" presName="sibTrans" presStyleCnt="0"/>
      <dgm:spPr/>
    </dgm:pt>
    <dgm:pt modelId="{42779DD2-9812-4A68-BD9B-5372B4116A2F}" type="pres">
      <dgm:prSet presAssocID="{209419C9-71BD-4869-A109-1D9BC0505C96}" presName="textNode" presStyleLbl="node1" presStyleIdx="9" presStyleCnt="11" custLinFactNeighborY="-223">
        <dgm:presLayoutVars>
          <dgm:bulletEnabled val="1"/>
        </dgm:presLayoutVars>
      </dgm:prSet>
      <dgm:spPr/>
    </dgm:pt>
    <dgm:pt modelId="{F1560773-D49A-4D06-BCBF-4BC606968DC4}" type="pres">
      <dgm:prSet presAssocID="{97737A8E-4263-4A5B-8E5A-7191152EED13}" presName="sibTrans" presStyleCnt="0"/>
      <dgm:spPr/>
    </dgm:pt>
    <dgm:pt modelId="{3167D887-AA56-4D12-B8F4-266E23FFDFDE}" type="pres">
      <dgm:prSet presAssocID="{7098748A-60BF-4330-9DC3-8159BB337522}" presName="textNode" presStyleLbl="node1" presStyleIdx="10" presStyleCnt="11" custScaleX="110421" custLinFactNeighborX="5697">
        <dgm:presLayoutVars>
          <dgm:bulletEnabled val="1"/>
        </dgm:presLayoutVars>
      </dgm:prSet>
      <dgm:spPr/>
    </dgm:pt>
  </dgm:ptLst>
  <dgm:cxnLst>
    <dgm:cxn modelId="{12FB1E09-8F0E-4B41-8D12-AC76839C4376}" type="presOf" srcId="{7098748A-60BF-4330-9DC3-8159BB337522}" destId="{3167D887-AA56-4D12-B8F4-266E23FFDFDE}" srcOrd="0" destOrd="0" presId="urn:microsoft.com/office/officeart/2005/8/layout/hProcess9"/>
    <dgm:cxn modelId="{03C6160D-3814-4CA8-BEEA-79FBFA5B7C99}" type="presOf" srcId="{96A0C726-23D0-4C25-A034-7348FD26F7FA}" destId="{1AF77B51-01C9-47D2-B887-F902983D166A}" srcOrd="0" destOrd="0" presId="urn:microsoft.com/office/officeart/2005/8/layout/hProcess9"/>
    <dgm:cxn modelId="{75291A0E-BFFE-49FE-BCA5-023F17E3F1EA}" srcId="{44636DD7-9FC7-42A4-9CAA-25C89F557C5E}" destId="{96A0C726-23D0-4C25-A034-7348FD26F7FA}" srcOrd="0" destOrd="0" parTransId="{5DE39A05-1650-44D8-8CD6-6C3BC572D2E0}" sibTransId="{11B79E75-2C64-4C38-AC7F-B19D9E6F9615}"/>
    <dgm:cxn modelId="{787F5717-85C7-44A2-AE43-ED9366D1F381}" srcId="{44636DD7-9FC7-42A4-9CAA-25C89F557C5E}" destId="{8F13D3B8-34F6-47F8-B4DC-721850CF5DC2}" srcOrd="2" destOrd="0" parTransId="{D5DD8F1A-A2D0-4FDF-BA84-D10FA21D1058}" sibTransId="{3B37FA3B-4AFA-4AFA-86A5-4FAE94F60476}"/>
    <dgm:cxn modelId="{9735453D-807E-4155-B3D0-3327B3D0280E}" srcId="{44636DD7-9FC7-42A4-9CAA-25C89F557C5E}" destId="{7A27F3C3-E6C0-4B97-9649-DB90DC70FA44}" srcOrd="8" destOrd="0" parTransId="{DDCC0506-A786-4F48-B6F1-EB88BB732080}" sibTransId="{5E4EDFE2-4A1B-4BFC-92EC-ED5C7C0030B5}"/>
    <dgm:cxn modelId="{C7EAED42-CFB6-4406-B27B-69D177ADE7A8}" srcId="{44636DD7-9FC7-42A4-9CAA-25C89F557C5E}" destId="{736EC325-AF62-4D63-ABED-5E6A85A94420}" srcOrd="4" destOrd="0" parTransId="{359DAA4F-38C2-4F8E-9A6F-593E0AF39B66}" sibTransId="{A1105E61-85BB-4B04-B4F5-803609B12DAD}"/>
    <dgm:cxn modelId="{33EEA743-053A-430A-91F0-019493991089}" srcId="{44636DD7-9FC7-42A4-9CAA-25C89F557C5E}" destId="{FB3461EB-7C0C-4DEB-B786-365E2E5C1117}" srcOrd="6" destOrd="0" parTransId="{2759A744-8CBF-4365-8446-C63AAD9C42DD}" sibTransId="{12FB65CA-3BF9-4053-A491-561A2BF18AC7}"/>
    <dgm:cxn modelId="{DDF92048-98C8-49F4-BF18-21111D150CB6}" type="presOf" srcId="{68267296-DBC1-4C96-AFA8-E8708709C7BE}" destId="{94B4B438-2A12-4143-995A-FDDAFDE306CC}" srcOrd="0" destOrd="0" presId="urn:microsoft.com/office/officeart/2005/8/layout/hProcess9"/>
    <dgm:cxn modelId="{72BD8548-8259-4160-A0B6-7A0918B4AF58}" type="presOf" srcId="{C8F2D905-51E5-42A9-968E-F22FF6D45CB0}" destId="{C7B63EA2-6F58-4E8B-9E4C-C3D8C06C1C12}" srcOrd="0" destOrd="0" presId="urn:microsoft.com/office/officeart/2005/8/layout/hProcess9"/>
    <dgm:cxn modelId="{B7146F52-778B-4040-88FE-4127E3A09475}" type="presOf" srcId="{8F13D3B8-34F6-47F8-B4DC-721850CF5DC2}" destId="{228859A4-8AB0-49F1-8565-1592448DC916}" srcOrd="0" destOrd="0" presId="urn:microsoft.com/office/officeart/2005/8/layout/hProcess9"/>
    <dgm:cxn modelId="{A07B3A5A-5D46-4C65-B1A0-2130F3CB8E72}" srcId="{44636DD7-9FC7-42A4-9CAA-25C89F557C5E}" destId="{4F797F92-E887-446D-A4CC-1A36F3EE73ED}" srcOrd="1" destOrd="0" parTransId="{11B66CC3-055C-49AD-A880-C3DD3E6EC206}" sibTransId="{D7BE3A09-262C-4E10-B7AB-25B608A54006}"/>
    <dgm:cxn modelId="{3F7BC65E-A285-4D50-BB62-D7DD16323353}" type="presOf" srcId="{4F797F92-E887-446D-A4CC-1A36F3EE73ED}" destId="{DB51E449-2DA1-4C0C-B043-A49DDA70DE6F}" srcOrd="0" destOrd="0" presId="urn:microsoft.com/office/officeart/2005/8/layout/hProcess9"/>
    <dgm:cxn modelId="{0C4B8878-636D-4E08-9BFC-542157701A6F}" srcId="{44636DD7-9FC7-42A4-9CAA-25C89F557C5E}" destId="{FAA19E44-290D-441F-9AA9-CA090CC1901C}" srcOrd="7" destOrd="0" parTransId="{0D1F3274-8E69-439D-99F8-9924E41803DE}" sibTransId="{E6049825-324A-4243-9B77-F6524AE9BD58}"/>
    <dgm:cxn modelId="{8051B285-5CFA-4829-8164-21CA6DDEFEA7}" srcId="{44636DD7-9FC7-42A4-9CAA-25C89F557C5E}" destId="{68267296-DBC1-4C96-AFA8-E8708709C7BE}" srcOrd="3" destOrd="0" parTransId="{17EBEE22-5656-4316-9D58-D50134661129}" sibTransId="{BC95C013-E1E3-4A61-BFD5-CBDA510A36FF}"/>
    <dgm:cxn modelId="{D2B36A90-D1E8-4457-8001-15C71682B4D7}" type="presOf" srcId="{209419C9-71BD-4869-A109-1D9BC0505C96}" destId="{42779DD2-9812-4A68-BD9B-5372B4116A2F}" srcOrd="0" destOrd="0" presId="urn:microsoft.com/office/officeart/2005/8/layout/hProcess9"/>
    <dgm:cxn modelId="{29D726A8-C5FE-4AA7-A2F5-880C4BC8FAD7}" srcId="{44636DD7-9FC7-42A4-9CAA-25C89F557C5E}" destId="{C8F2D905-51E5-42A9-968E-F22FF6D45CB0}" srcOrd="5" destOrd="0" parTransId="{6574AD46-F537-44AC-87E8-76BE3D763CB3}" sibTransId="{61B49CD4-E8DC-4AA8-8E65-B6FB703F6A73}"/>
    <dgm:cxn modelId="{D2B905B8-B4E3-4CBC-A516-A7E7095C71D3}" type="presOf" srcId="{736EC325-AF62-4D63-ABED-5E6A85A94420}" destId="{2157CECA-A9E9-46A0-8640-CB485A706DE9}" srcOrd="0" destOrd="0" presId="urn:microsoft.com/office/officeart/2005/8/layout/hProcess9"/>
    <dgm:cxn modelId="{63C42CB9-4077-4233-BDDC-99899F271CCA}" type="presOf" srcId="{44636DD7-9FC7-42A4-9CAA-25C89F557C5E}" destId="{61D01B66-2A22-4F63-997D-BF26CD98834B}" srcOrd="0" destOrd="0" presId="urn:microsoft.com/office/officeart/2005/8/layout/hProcess9"/>
    <dgm:cxn modelId="{B98592CD-A05A-4951-8A84-07A9A65804AB}" type="presOf" srcId="{7A27F3C3-E6C0-4B97-9649-DB90DC70FA44}" destId="{9112412F-D796-4EB2-871E-03D64521DD5D}" srcOrd="0" destOrd="0" presId="urn:microsoft.com/office/officeart/2005/8/layout/hProcess9"/>
    <dgm:cxn modelId="{882DE2D5-36AB-4004-A66D-A4F3402727CA}" srcId="{44636DD7-9FC7-42A4-9CAA-25C89F557C5E}" destId="{209419C9-71BD-4869-A109-1D9BC0505C96}" srcOrd="9" destOrd="0" parTransId="{BEA92CFE-3FEF-4B70-B19D-13B0E4BCCBFC}" sibTransId="{97737A8E-4263-4A5B-8E5A-7191152EED13}"/>
    <dgm:cxn modelId="{FC9A35EF-100C-40EB-A931-D3D8FD8630D7}" srcId="{44636DD7-9FC7-42A4-9CAA-25C89F557C5E}" destId="{7098748A-60BF-4330-9DC3-8159BB337522}" srcOrd="10" destOrd="0" parTransId="{3FD9516D-9A65-4476-BF17-E07C031811C6}" sibTransId="{1430CA47-8710-4AD7-98BC-374D1435A561}"/>
    <dgm:cxn modelId="{953CC6FB-880F-4539-84D1-20AD6DAB6578}" type="presOf" srcId="{FB3461EB-7C0C-4DEB-B786-365E2E5C1117}" destId="{8B7872FC-1CA2-4695-B00B-977D4F3F07C5}" srcOrd="0" destOrd="0" presId="urn:microsoft.com/office/officeart/2005/8/layout/hProcess9"/>
    <dgm:cxn modelId="{57B577FF-847D-435E-A4FC-E5014C250150}" type="presOf" srcId="{FAA19E44-290D-441F-9AA9-CA090CC1901C}" destId="{EBABFA85-0BCD-435C-85B0-09A87DB31C78}" srcOrd="0" destOrd="0" presId="urn:microsoft.com/office/officeart/2005/8/layout/hProcess9"/>
    <dgm:cxn modelId="{2F120381-0A28-4482-B3D4-36591F9E23A9}" type="presParOf" srcId="{61D01B66-2A22-4F63-997D-BF26CD98834B}" destId="{87B2473E-713A-479A-B8B0-1A4D0BBA3D2F}" srcOrd="0" destOrd="0" presId="urn:microsoft.com/office/officeart/2005/8/layout/hProcess9"/>
    <dgm:cxn modelId="{F28CD7FB-3017-4509-A222-F574EF00D5DB}" type="presParOf" srcId="{61D01B66-2A22-4F63-997D-BF26CD98834B}" destId="{4F0C9ECA-8A1F-4ACC-8078-E2421FBEE132}" srcOrd="1" destOrd="0" presId="urn:microsoft.com/office/officeart/2005/8/layout/hProcess9"/>
    <dgm:cxn modelId="{B4E69396-8398-4E2F-A455-A95C3DC25796}" type="presParOf" srcId="{4F0C9ECA-8A1F-4ACC-8078-E2421FBEE132}" destId="{1AF77B51-01C9-47D2-B887-F902983D166A}" srcOrd="0" destOrd="0" presId="urn:microsoft.com/office/officeart/2005/8/layout/hProcess9"/>
    <dgm:cxn modelId="{F7C49382-E6D4-49F0-989A-3D32A089C7F7}" type="presParOf" srcId="{4F0C9ECA-8A1F-4ACC-8078-E2421FBEE132}" destId="{5F76D6EC-98C9-47D2-A555-D3768BE0F27B}" srcOrd="1" destOrd="0" presId="urn:microsoft.com/office/officeart/2005/8/layout/hProcess9"/>
    <dgm:cxn modelId="{9EF14A89-C5D4-4B05-BE06-BD1BA086E3FE}" type="presParOf" srcId="{4F0C9ECA-8A1F-4ACC-8078-E2421FBEE132}" destId="{DB51E449-2DA1-4C0C-B043-A49DDA70DE6F}" srcOrd="2" destOrd="0" presId="urn:microsoft.com/office/officeart/2005/8/layout/hProcess9"/>
    <dgm:cxn modelId="{B005C196-49C2-43DE-BBE0-0064177E3469}" type="presParOf" srcId="{4F0C9ECA-8A1F-4ACC-8078-E2421FBEE132}" destId="{7E147759-7820-4ABF-B898-676293C3D21E}" srcOrd="3" destOrd="0" presId="urn:microsoft.com/office/officeart/2005/8/layout/hProcess9"/>
    <dgm:cxn modelId="{C667D4C2-FD3F-4DB1-98D6-CB9C5E5CF0DA}" type="presParOf" srcId="{4F0C9ECA-8A1F-4ACC-8078-E2421FBEE132}" destId="{228859A4-8AB0-49F1-8565-1592448DC916}" srcOrd="4" destOrd="0" presId="urn:microsoft.com/office/officeart/2005/8/layout/hProcess9"/>
    <dgm:cxn modelId="{6C784D00-3A57-4347-AB7E-521A9A15C23E}" type="presParOf" srcId="{4F0C9ECA-8A1F-4ACC-8078-E2421FBEE132}" destId="{53DD3998-50B7-404B-9728-AEBB70F269F3}" srcOrd="5" destOrd="0" presId="urn:microsoft.com/office/officeart/2005/8/layout/hProcess9"/>
    <dgm:cxn modelId="{C99A17C6-E001-4340-9C0C-4BA34D7C58E0}" type="presParOf" srcId="{4F0C9ECA-8A1F-4ACC-8078-E2421FBEE132}" destId="{94B4B438-2A12-4143-995A-FDDAFDE306CC}" srcOrd="6" destOrd="0" presId="urn:microsoft.com/office/officeart/2005/8/layout/hProcess9"/>
    <dgm:cxn modelId="{9A6B6950-8C09-4368-95CA-0F7B39DB5298}" type="presParOf" srcId="{4F0C9ECA-8A1F-4ACC-8078-E2421FBEE132}" destId="{3D3AC0F0-E9D8-4875-9650-F3036AEC3874}" srcOrd="7" destOrd="0" presId="urn:microsoft.com/office/officeart/2005/8/layout/hProcess9"/>
    <dgm:cxn modelId="{E09A08D2-C8D6-4582-AB89-4AB830E25374}" type="presParOf" srcId="{4F0C9ECA-8A1F-4ACC-8078-E2421FBEE132}" destId="{2157CECA-A9E9-46A0-8640-CB485A706DE9}" srcOrd="8" destOrd="0" presId="urn:microsoft.com/office/officeart/2005/8/layout/hProcess9"/>
    <dgm:cxn modelId="{D1C5D6FA-EA43-4196-A0A1-ACEEDA3D2906}" type="presParOf" srcId="{4F0C9ECA-8A1F-4ACC-8078-E2421FBEE132}" destId="{42B843EE-999F-441C-86EC-6B55FE080624}" srcOrd="9" destOrd="0" presId="urn:microsoft.com/office/officeart/2005/8/layout/hProcess9"/>
    <dgm:cxn modelId="{F742F424-5830-4AC0-8BB9-E4231B1E1F6E}" type="presParOf" srcId="{4F0C9ECA-8A1F-4ACC-8078-E2421FBEE132}" destId="{C7B63EA2-6F58-4E8B-9E4C-C3D8C06C1C12}" srcOrd="10" destOrd="0" presId="urn:microsoft.com/office/officeart/2005/8/layout/hProcess9"/>
    <dgm:cxn modelId="{5E154383-6F63-49C1-82BC-C427143FB160}" type="presParOf" srcId="{4F0C9ECA-8A1F-4ACC-8078-E2421FBEE132}" destId="{EB367525-AAC9-476F-AFB2-082527FAE540}" srcOrd="11" destOrd="0" presId="urn:microsoft.com/office/officeart/2005/8/layout/hProcess9"/>
    <dgm:cxn modelId="{755695C0-5F91-48C7-A93A-34E86AA1E831}" type="presParOf" srcId="{4F0C9ECA-8A1F-4ACC-8078-E2421FBEE132}" destId="{8B7872FC-1CA2-4695-B00B-977D4F3F07C5}" srcOrd="12" destOrd="0" presId="urn:microsoft.com/office/officeart/2005/8/layout/hProcess9"/>
    <dgm:cxn modelId="{6CB1FC0F-2667-456D-A47F-45DECF3FA1DD}" type="presParOf" srcId="{4F0C9ECA-8A1F-4ACC-8078-E2421FBEE132}" destId="{0D7A6574-80F5-47F3-B8E4-DCCB0DABB4A5}" srcOrd="13" destOrd="0" presId="urn:microsoft.com/office/officeart/2005/8/layout/hProcess9"/>
    <dgm:cxn modelId="{0D302ED5-477C-4E31-A622-2869548E9E93}" type="presParOf" srcId="{4F0C9ECA-8A1F-4ACC-8078-E2421FBEE132}" destId="{EBABFA85-0BCD-435C-85B0-09A87DB31C78}" srcOrd="14" destOrd="0" presId="urn:microsoft.com/office/officeart/2005/8/layout/hProcess9"/>
    <dgm:cxn modelId="{48D05BAD-75CC-4494-AC9B-4C8972065D01}" type="presParOf" srcId="{4F0C9ECA-8A1F-4ACC-8078-E2421FBEE132}" destId="{0058627A-497C-43AB-A98B-D10C653D3B27}" srcOrd="15" destOrd="0" presId="urn:microsoft.com/office/officeart/2005/8/layout/hProcess9"/>
    <dgm:cxn modelId="{62B19586-B167-43C3-B077-CAA6AE74C728}" type="presParOf" srcId="{4F0C9ECA-8A1F-4ACC-8078-E2421FBEE132}" destId="{9112412F-D796-4EB2-871E-03D64521DD5D}" srcOrd="16" destOrd="0" presId="urn:microsoft.com/office/officeart/2005/8/layout/hProcess9"/>
    <dgm:cxn modelId="{7010B97A-3964-4317-9C46-590F68B60FB3}" type="presParOf" srcId="{4F0C9ECA-8A1F-4ACC-8078-E2421FBEE132}" destId="{90D484B4-76F9-40D5-A34B-123DA6368B97}" srcOrd="17" destOrd="0" presId="urn:microsoft.com/office/officeart/2005/8/layout/hProcess9"/>
    <dgm:cxn modelId="{7E630D06-4713-411D-90F5-EFD4DAF64803}" type="presParOf" srcId="{4F0C9ECA-8A1F-4ACC-8078-E2421FBEE132}" destId="{42779DD2-9812-4A68-BD9B-5372B4116A2F}" srcOrd="18" destOrd="0" presId="urn:microsoft.com/office/officeart/2005/8/layout/hProcess9"/>
    <dgm:cxn modelId="{79A76DFF-E463-4FFB-9EAC-3D1670EAE355}" type="presParOf" srcId="{4F0C9ECA-8A1F-4ACC-8078-E2421FBEE132}" destId="{F1560773-D49A-4D06-BCBF-4BC606968DC4}" srcOrd="19" destOrd="0" presId="urn:microsoft.com/office/officeart/2005/8/layout/hProcess9"/>
    <dgm:cxn modelId="{039A10C6-067D-4141-A5F0-BC8768D5A4DA}" type="presParOf" srcId="{4F0C9ECA-8A1F-4ACC-8078-E2421FBEE132}" destId="{3167D887-AA56-4D12-B8F4-266E23FFDFDE}" srcOrd="2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AFE6AE-3CBC-4CE5-B62D-0BD55E9F0D1F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</dgm:pt>
    <dgm:pt modelId="{12BD241A-C4AD-4D34-894E-F73B6615FC97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ctr"/>
          <a:r>
            <a:rPr lang="ru-RU" sz="2800" dirty="0">
              <a:latin typeface="Arial" panose="020B0604020202020204" pitchFamily="34" charset="0"/>
              <a:cs typeface="Arial" panose="020B0604020202020204" pitchFamily="34" charset="0"/>
            </a:rPr>
            <a:t>Совместная работа проектно-строительной организации и поставщика оборудования</a:t>
          </a:r>
          <a:endParaRPr lang="pl-PL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D799B6-5128-4BA5-8AAE-02D62371B374}" type="sibTrans" cxnId="{78594614-FE73-4DF8-A2C8-50CC6C2C47F1}">
      <dgm:prSet/>
      <dgm:spPr/>
      <dgm:t>
        <a:bodyPr/>
        <a:lstStyle/>
        <a:p>
          <a:endParaRPr lang="pl-PL"/>
        </a:p>
      </dgm:t>
    </dgm:pt>
    <dgm:pt modelId="{C405CB1D-E0E4-4953-9603-506182367A9B}" type="parTrans" cxnId="{78594614-FE73-4DF8-A2C8-50CC6C2C47F1}">
      <dgm:prSet/>
      <dgm:spPr/>
      <dgm:t>
        <a:bodyPr/>
        <a:lstStyle/>
        <a:p>
          <a:endParaRPr lang="pl-PL"/>
        </a:p>
      </dgm:t>
    </dgm:pt>
    <dgm:pt modelId="{5CC78FA3-F657-44A6-92BE-BC5CAC966F2E}" type="pres">
      <dgm:prSet presAssocID="{3DAFE6AE-3CBC-4CE5-B62D-0BD55E9F0D1F}" presName="linear" presStyleCnt="0">
        <dgm:presLayoutVars>
          <dgm:animLvl val="lvl"/>
          <dgm:resizeHandles val="exact"/>
        </dgm:presLayoutVars>
      </dgm:prSet>
      <dgm:spPr/>
    </dgm:pt>
    <dgm:pt modelId="{17A02649-8717-46D1-A0E9-E009F0766BC8}" type="pres">
      <dgm:prSet presAssocID="{12BD241A-C4AD-4D34-894E-F73B6615FC97}" presName="parentText" presStyleLbl="node1" presStyleIdx="0" presStyleCnt="1" custLinFactNeighborX="-1926" custLinFactNeighborY="56405">
        <dgm:presLayoutVars>
          <dgm:chMax val="0"/>
          <dgm:bulletEnabled val="1"/>
        </dgm:presLayoutVars>
      </dgm:prSet>
      <dgm:spPr/>
    </dgm:pt>
  </dgm:ptLst>
  <dgm:cxnLst>
    <dgm:cxn modelId="{78594614-FE73-4DF8-A2C8-50CC6C2C47F1}" srcId="{3DAFE6AE-3CBC-4CE5-B62D-0BD55E9F0D1F}" destId="{12BD241A-C4AD-4D34-894E-F73B6615FC97}" srcOrd="0" destOrd="0" parTransId="{C405CB1D-E0E4-4953-9603-506182367A9B}" sibTransId="{CED799B6-5128-4BA5-8AAE-02D62371B374}"/>
    <dgm:cxn modelId="{ACDB872E-CA28-472D-B48B-CF1C0C965A72}" type="presOf" srcId="{12BD241A-C4AD-4D34-894E-F73B6615FC97}" destId="{17A02649-8717-46D1-A0E9-E009F0766BC8}" srcOrd="0" destOrd="0" presId="urn:microsoft.com/office/officeart/2005/8/layout/vList2"/>
    <dgm:cxn modelId="{AAD3CB2F-BB41-4381-BD1A-91D8D8C2F0C6}" type="presOf" srcId="{3DAFE6AE-3CBC-4CE5-B62D-0BD55E9F0D1F}" destId="{5CC78FA3-F657-44A6-92BE-BC5CAC966F2E}" srcOrd="0" destOrd="0" presId="urn:microsoft.com/office/officeart/2005/8/layout/vList2"/>
    <dgm:cxn modelId="{AE0EF60C-7DA0-4139-8870-09EDC3D9C293}" type="presParOf" srcId="{5CC78FA3-F657-44A6-92BE-BC5CAC966F2E}" destId="{17A02649-8717-46D1-A0E9-E009F0766B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AFE6AE-3CBC-4CE5-B62D-0BD55E9F0D1F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</dgm:pt>
    <dgm:pt modelId="{12BD241A-C4AD-4D34-894E-F73B6615FC97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Корка</a:t>
          </a:r>
          <a:endParaRPr lang="pl-PL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05CB1D-E0E4-4953-9603-506182367A9B}" type="parTrans" cxnId="{78594614-FE73-4DF8-A2C8-50CC6C2C47F1}">
      <dgm:prSet/>
      <dgm:spPr/>
      <dgm:t>
        <a:bodyPr/>
        <a:lstStyle/>
        <a:p>
          <a:endParaRPr lang="pl-PL"/>
        </a:p>
      </dgm:t>
    </dgm:pt>
    <dgm:pt modelId="{CED799B6-5128-4BA5-8AAE-02D62371B374}" type="sibTrans" cxnId="{78594614-FE73-4DF8-A2C8-50CC6C2C47F1}">
      <dgm:prSet/>
      <dgm:spPr/>
      <dgm:t>
        <a:bodyPr/>
        <a:lstStyle/>
        <a:p>
          <a:endParaRPr lang="pl-PL"/>
        </a:p>
      </dgm:t>
    </dgm:pt>
    <dgm:pt modelId="{498B7D85-C18A-4409-8E24-92AA1AA783FD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l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Покрытие</a:t>
          </a:r>
          <a:endParaRPr lang="pl-PL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2124C-ADD1-4ACB-BED4-B201542FE25A}" type="parTrans" cxnId="{2B5BF31C-D0D7-49A3-90E8-52E2BD159001}">
      <dgm:prSet/>
      <dgm:spPr/>
      <dgm:t>
        <a:bodyPr/>
        <a:lstStyle/>
        <a:p>
          <a:endParaRPr lang="pl-PL"/>
        </a:p>
      </dgm:t>
    </dgm:pt>
    <dgm:pt modelId="{7F4572EA-26EA-4D3C-A9B5-C4192CEF0D15}" type="sibTrans" cxnId="{2B5BF31C-D0D7-49A3-90E8-52E2BD159001}">
      <dgm:prSet/>
      <dgm:spPr/>
      <dgm:t>
        <a:bodyPr/>
        <a:lstStyle/>
        <a:p>
          <a:endParaRPr lang="pl-PL"/>
        </a:p>
      </dgm:t>
    </dgm:pt>
    <dgm:pt modelId="{219BAE84-6E40-4350-8A31-3C02BF3D6310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Пленка</a:t>
          </a:r>
          <a:endParaRPr lang="pl-PL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673728-FA61-48BF-9334-1D7D597F9A71}" type="parTrans" cxnId="{0908D662-D78D-49FA-BFC1-448372A310F8}">
      <dgm:prSet/>
      <dgm:spPr/>
      <dgm:t>
        <a:bodyPr/>
        <a:lstStyle/>
        <a:p>
          <a:endParaRPr lang="pl-PL"/>
        </a:p>
      </dgm:t>
    </dgm:pt>
    <dgm:pt modelId="{2A68817A-0203-4342-848F-D0D3A52C39FF}" type="sibTrans" cxnId="{0908D662-D78D-49FA-BFC1-448372A310F8}">
      <dgm:prSet/>
      <dgm:spPr/>
      <dgm:t>
        <a:bodyPr/>
        <a:lstStyle/>
        <a:p>
          <a:endParaRPr lang="pl-PL"/>
        </a:p>
      </dgm:t>
    </dgm:pt>
    <dgm:pt modelId="{3DA5CC16-71EF-4510-98AE-E5FF0026B7A9}" type="pres">
      <dgm:prSet presAssocID="{3DAFE6AE-3CBC-4CE5-B62D-0BD55E9F0D1F}" presName="linear" presStyleCnt="0">
        <dgm:presLayoutVars>
          <dgm:dir/>
          <dgm:resizeHandles val="exact"/>
        </dgm:presLayoutVars>
      </dgm:prSet>
      <dgm:spPr/>
    </dgm:pt>
    <dgm:pt modelId="{B83AC057-B2DD-4853-80E5-0A9A23BF3C18}" type="pres">
      <dgm:prSet presAssocID="{12BD241A-C4AD-4D34-894E-F73B6615FC97}" presName="comp" presStyleCnt="0"/>
      <dgm:spPr/>
    </dgm:pt>
    <dgm:pt modelId="{A0AF2C8D-2CB5-4D51-A785-49E9F10C63C9}" type="pres">
      <dgm:prSet presAssocID="{12BD241A-C4AD-4D34-894E-F73B6615FC97}" presName="box" presStyleLbl="node1" presStyleIdx="0" presStyleCnt="3" custLinFactX="-3860" custLinFactNeighborX="-100000" custLinFactNeighborY="-15857"/>
      <dgm:spPr/>
    </dgm:pt>
    <dgm:pt modelId="{74218C70-3450-43DE-A9A3-B3576885EE2B}" type="pres">
      <dgm:prSet presAssocID="{12BD241A-C4AD-4D34-894E-F73B6615FC97}" presName="img" presStyleLbl="fgImgPlace1" presStyleIdx="0" presStyleCnt="3" custLinFactNeighborX="2063" custLinFactNeighborY="891"/>
      <dgm:spPr>
        <a:blipFill>
          <a:blip xmlns:r="http://schemas.openxmlformats.org/officeDocument/2006/relationships" r:embed="rId1"/>
          <a:srcRect/>
          <a:stretch>
            <a:fillRect l="-78000" r="-78000"/>
          </a:stretch>
        </a:blipFill>
        <a:ln>
          <a:noFill/>
        </a:ln>
      </dgm:spPr>
    </dgm:pt>
    <dgm:pt modelId="{18CB4472-9EE6-4017-9BD6-BB12F42CECED}" type="pres">
      <dgm:prSet presAssocID="{12BD241A-C4AD-4D34-894E-F73B6615FC97}" presName="text" presStyleLbl="node1" presStyleIdx="0" presStyleCnt="3">
        <dgm:presLayoutVars>
          <dgm:bulletEnabled val="1"/>
        </dgm:presLayoutVars>
      </dgm:prSet>
      <dgm:spPr/>
    </dgm:pt>
    <dgm:pt modelId="{6CE982EF-B0C1-4170-8683-57B859A35CC5}" type="pres">
      <dgm:prSet presAssocID="{CED799B6-5128-4BA5-8AAE-02D62371B374}" presName="spacer" presStyleCnt="0"/>
      <dgm:spPr/>
    </dgm:pt>
    <dgm:pt modelId="{48150A62-63EB-4C14-85D8-8801F97C0E1F}" type="pres">
      <dgm:prSet presAssocID="{498B7D85-C18A-4409-8E24-92AA1AA783FD}" presName="comp" presStyleCnt="0"/>
      <dgm:spPr/>
    </dgm:pt>
    <dgm:pt modelId="{1BAB381C-6008-46CD-9FB9-84B03EBE1AB3}" type="pres">
      <dgm:prSet presAssocID="{498B7D85-C18A-4409-8E24-92AA1AA783FD}" presName="box" presStyleLbl="node1" presStyleIdx="1" presStyleCnt="3" custLinFactNeighborX="101"/>
      <dgm:spPr/>
    </dgm:pt>
    <dgm:pt modelId="{2E87B4FF-C9D8-4051-BFFD-7B463FCD0CE8}" type="pres">
      <dgm:prSet presAssocID="{498B7D85-C18A-4409-8E24-92AA1AA783FD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46000" r="-46000"/>
          </a:stretch>
        </a:blipFill>
        <a:ln>
          <a:noFill/>
        </a:ln>
      </dgm:spPr>
    </dgm:pt>
    <dgm:pt modelId="{4357176F-527D-4C13-907A-9CC19BF66394}" type="pres">
      <dgm:prSet presAssocID="{498B7D85-C18A-4409-8E24-92AA1AA783FD}" presName="text" presStyleLbl="node1" presStyleIdx="1" presStyleCnt="3">
        <dgm:presLayoutVars>
          <dgm:bulletEnabled val="1"/>
        </dgm:presLayoutVars>
      </dgm:prSet>
      <dgm:spPr/>
    </dgm:pt>
    <dgm:pt modelId="{A4964E1C-DE45-44E0-AE3E-DB0692DD032D}" type="pres">
      <dgm:prSet presAssocID="{7F4572EA-26EA-4D3C-A9B5-C4192CEF0D15}" presName="spacer" presStyleCnt="0"/>
      <dgm:spPr/>
    </dgm:pt>
    <dgm:pt modelId="{D6B8C858-9376-43AC-A6CC-1D70F6FE192D}" type="pres">
      <dgm:prSet presAssocID="{219BAE84-6E40-4350-8A31-3C02BF3D6310}" presName="comp" presStyleCnt="0"/>
      <dgm:spPr/>
    </dgm:pt>
    <dgm:pt modelId="{FDE4CDE1-82C0-4CD7-BBD5-E2FB25C32946}" type="pres">
      <dgm:prSet presAssocID="{219BAE84-6E40-4350-8A31-3C02BF3D6310}" presName="box" presStyleLbl="node1" presStyleIdx="2" presStyleCnt="3"/>
      <dgm:spPr/>
    </dgm:pt>
    <dgm:pt modelId="{34FBEAFD-3516-4E41-A342-4BA74F366951}" type="pres">
      <dgm:prSet presAssocID="{219BAE84-6E40-4350-8A31-3C02BF3D6310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>
          <a:noFill/>
        </a:ln>
      </dgm:spPr>
    </dgm:pt>
    <dgm:pt modelId="{B7BE1468-7D3C-434B-9F53-37065DB0F765}" type="pres">
      <dgm:prSet presAssocID="{219BAE84-6E40-4350-8A31-3C02BF3D6310}" presName="text" presStyleLbl="node1" presStyleIdx="2" presStyleCnt="3">
        <dgm:presLayoutVars>
          <dgm:bulletEnabled val="1"/>
        </dgm:presLayoutVars>
      </dgm:prSet>
      <dgm:spPr/>
    </dgm:pt>
  </dgm:ptLst>
  <dgm:cxnLst>
    <dgm:cxn modelId="{52D90900-19E3-4E3B-9D58-15BAACF9EF48}" type="presOf" srcId="{498B7D85-C18A-4409-8E24-92AA1AA783FD}" destId="{4357176F-527D-4C13-907A-9CC19BF66394}" srcOrd="1" destOrd="0" presId="urn:microsoft.com/office/officeart/2005/8/layout/vList4"/>
    <dgm:cxn modelId="{78594614-FE73-4DF8-A2C8-50CC6C2C47F1}" srcId="{3DAFE6AE-3CBC-4CE5-B62D-0BD55E9F0D1F}" destId="{12BD241A-C4AD-4D34-894E-F73B6615FC97}" srcOrd="0" destOrd="0" parTransId="{C405CB1D-E0E4-4953-9603-506182367A9B}" sibTransId="{CED799B6-5128-4BA5-8AAE-02D62371B374}"/>
    <dgm:cxn modelId="{2B5BF31C-D0D7-49A3-90E8-52E2BD159001}" srcId="{3DAFE6AE-3CBC-4CE5-B62D-0BD55E9F0D1F}" destId="{498B7D85-C18A-4409-8E24-92AA1AA783FD}" srcOrd="1" destOrd="0" parTransId="{89E2124C-ADD1-4ACB-BED4-B201542FE25A}" sibTransId="{7F4572EA-26EA-4D3C-A9B5-C4192CEF0D15}"/>
    <dgm:cxn modelId="{8310BD25-A891-44BA-B7D3-86064E766A8B}" type="presOf" srcId="{3DAFE6AE-3CBC-4CE5-B62D-0BD55E9F0D1F}" destId="{3DA5CC16-71EF-4510-98AE-E5FF0026B7A9}" srcOrd="0" destOrd="0" presId="urn:microsoft.com/office/officeart/2005/8/layout/vList4"/>
    <dgm:cxn modelId="{292D3946-053D-47C0-9924-086B184EF4E0}" type="presOf" srcId="{12BD241A-C4AD-4D34-894E-F73B6615FC97}" destId="{A0AF2C8D-2CB5-4D51-A785-49E9F10C63C9}" srcOrd="0" destOrd="0" presId="urn:microsoft.com/office/officeart/2005/8/layout/vList4"/>
    <dgm:cxn modelId="{1298E14F-1A21-47BB-AC75-73160288D992}" type="presOf" srcId="{498B7D85-C18A-4409-8E24-92AA1AA783FD}" destId="{1BAB381C-6008-46CD-9FB9-84B03EBE1AB3}" srcOrd="0" destOrd="0" presId="urn:microsoft.com/office/officeart/2005/8/layout/vList4"/>
    <dgm:cxn modelId="{7103F058-8A9F-4107-A531-AB2F3414A89C}" type="presOf" srcId="{219BAE84-6E40-4350-8A31-3C02BF3D6310}" destId="{B7BE1468-7D3C-434B-9F53-37065DB0F765}" srcOrd="1" destOrd="0" presId="urn:microsoft.com/office/officeart/2005/8/layout/vList4"/>
    <dgm:cxn modelId="{0908D662-D78D-49FA-BFC1-448372A310F8}" srcId="{3DAFE6AE-3CBC-4CE5-B62D-0BD55E9F0D1F}" destId="{219BAE84-6E40-4350-8A31-3C02BF3D6310}" srcOrd="2" destOrd="0" parTransId="{0F673728-FA61-48BF-9334-1D7D597F9A71}" sibTransId="{2A68817A-0203-4342-848F-D0D3A52C39FF}"/>
    <dgm:cxn modelId="{6F4EA68A-86EE-4245-AC93-46B66BF9567A}" type="presOf" srcId="{219BAE84-6E40-4350-8A31-3C02BF3D6310}" destId="{FDE4CDE1-82C0-4CD7-BBD5-E2FB25C32946}" srcOrd="0" destOrd="0" presId="urn:microsoft.com/office/officeart/2005/8/layout/vList4"/>
    <dgm:cxn modelId="{248F3EAD-F42B-4DC3-A65D-FDCEB1763822}" type="presOf" srcId="{12BD241A-C4AD-4D34-894E-F73B6615FC97}" destId="{18CB4472-9EE6-4017-9BD6-BB12F42CECED}" srcOrd="1" destOrd="0" presId="urn:microsoft.com/office/officeart/2005/8/layout/vList4"/>
    <dgm:cxn modelId="{880C3BD1-EE0E-4C37-9781-7F4601222336}" type="presParOf" srcId="{3DA5CC16-71EF-4510-98AE-E5FF0026B7A9}" destId="{B83AC057-B2DD-4853-80E5-0A9A23BF3C18}" srcOrd="0" destOrd="0" presId="urn:microsoft.com/office/officeart/2005/8/layout/vList4"/>
    <dgm:cxn modelId="{CB9DDAA5-AD0E-4168-93A1-14FA73492984}" type="presParOf" srcId="{B83AC057-B2DD-4853-80E5-0A9A23BF3C18}" destId="{A0AF2C8D-2CB5-4D51-A785-49E9F10C63C9}" srcOrd="0" destOrd="0" presId="urn:microsoft.com/office/officeart/2005/8/layout/vList4"/>
    <dgm:cxn modelId="{291CA8E3-C13F-4D20-ADDB-3742C2580B8D}" type="presParOf" srcId="{B83AC057-B2DD-4853-80E5-0A9A23BF3C18}" destId="{74218C70-3450-43DE-A9A3-B3576885EE2B}" srcOrd="1" destOrd="0" presId="urn:microsoft.com/office/officeart/2005/8/layout/vList4"/>
    <dgm:cxn modelId="{A6D2F0FD-CAF8-47F1-9DC5-E06DE4A106E3}" type="presParOf" srcId="{B83AC057-B2DD-4853-80E5-0A9A23BF3C18}" destId="{18CB4472-9EE6-4017-9BD6-BB12F42CECED}" srcOrd="2" destOrd="0" presId="urn:microsoft.com/office/officeart/2005/8/layout/vList4"/>
    <dgm:cxn modelId="{25F224AB-360E-4DA2-A760-AA09A20E2B36}" type="presParOf" srcId="{3DA5CC16-71EF-4510-98AE-E5FF0026B7A9}" destId="{6CE982EF-B0C1-4170-8683-57B859A35CC5}" srcOrd="1" destOrd="0" presId="urn:microsoft.com/office/officeart/2005/8/layout/vList4"/>
    <dgm:cxn modelId="{69EC41E2-F106-46F3-BE2D-D62D04ACEC2B}" type="presParOf" srcId="{3DA5CC16-71EF-4510-98AE-E5FF0026B7A9}" destId="{48150A62-63EB-4C14-85D8-8801F97C0E1F}" srcOrd="2" destOrd="0" presId="urn:microsoft.com/office/officeart/2005/8/layout/vList4"/>
    <dgm:cxn modelId="{4DC585D1-7640-4C6F-A583-B0EABBB91A5F}" type="presParOf" srcId="{48150A62-63EB-4C14-85D8-8801F97C0E1F}" destId="{1BAB381C-6008-46CD-9FB9-84B03EBE1AB3}" srcOrd="0" destOrd="0" presId="urn:microsoft.com/office/officeart/2005/8/layout/vList4"/>
    <dgm:cxn modelId="{EA873798-980A-451A-A2C3-DC8E825B1EBB}" type="presParOf" srcId="{48150A62-63EB-4C14-85D8-8801F97C0E1F}" destId="{2E87B4FF-C9D8-4051-BFFD-7B463FCD0CE8}" srcOrd="1" destOrd="0" presId="urn:microsoft.com/office/officeart/2005/8/layout/vList4"/>
    <dgm:cxn modelId="{3583EC91-91F1-456F-8D12-6BE716179EC3}" type="presParOf" srcId="{48150A62-63EB-4C14-85D8-8801F97C0E1F}" destId="{4357176F-527D-4C13-907A-9CC19BF66394}" srcOrd="2" destOrd="0" presId="urn:microsoft.com/office/officeart/2005/8/layout/vList4"/>
    <dgm:cxn modelId="{6516DEBF-A7E3-47B3-84C0-C89B1677AFDF}" type="presParOf" srcId="{3DA5CC16-71EF-4510-98AE-E5FF0026B7A9}" destId="{A4964E1C-DE45-44E0-AE3E-DB0692DD032D}" srcOrd="3" destOrd="0" presId="urn:microsoft.com/office/officeart/2005/8/layout/vList4"/>
    <dgm:cxn modelId="{2B9BA22B-8940-4028-BEAE-C2EC751E7281}" type="presParOf" srcId="{3DA5CC16-71EF-4510-98AE-E5FF0026B7A9}" destId="{D6B8C858-9376-43AC-A6CC-1D70F6FE192D}" srcOrd="4" destOrd="0" presId="urn:microsoft.com/office/officeart/2005/8/layout/vList4"/>
    <dgm:cxn modelId="{75272D27-BCDB-4292-8E9A-72DF6A659E66}" type="presParOf" srcId="{D6B8C858-9376-43AC-A6CC-1D70F6FE192D}" destId="{FDE4CDE1-82C0-4CD7-BBD5-E2FB25C32946}" srcOrd="0" destOrd="0" presId="urn:microsoft.com/office/officeart/2005/8/layout/vList4"/>
    <dgm:cxn modelId="{6B20B1FF-0DBB-4170-864A-B82C048160AD}" type="presParOf" srcId="{D6B8C858-9376-43AC-A6CC-1D70F6FE192D}" destId="{34FBEAFD-3516-4E41-A342-4BA74F366951}" srcOrd="1" destOrd="0" presId="urn:microsoft.com/office/officeart/2005/8/layout/vList4"/>
    <dgm:cxn modelId="{78B91FA6-C389-4C92-B1B9-11152B44E1F3}" type="presParOf" srcId="{D6B8C858-9376-43AC-A6CC-1D70F6FE192D}" destId="{B7BE1468-7D3C-434B-9F53-37065DB0F76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AFE6AE-3CBC-4CE5-B62D-0BD55E9F0D1F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</dgm:pt>
    <dgm:pt modelId="{12BD241A-C4AD-4D34-894E-F73B6615FC97}">
      <dgm:prSet phldrT="[Tekst]" custT="1"/>
      <dgm:spPr>
        <a:solidFill>
          <a:schemeClr val="bg1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Температура</a:t>
          </a:r>
          <a:endParaRPr lang="pl-PL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D799B6-5128-4BA5-8AAE-02D62371B374}" type="sibTrans" cxnId="{78594614-FE73-4DF8-A2C8-50CC6C2C47F1}">
      <dgm:prSet/>
      <dgm:spPr/>
      <dgm:t>
        <a:bodyPr/>
        <a:lstStyle/>
        <a:p>
          <a:endParaRPr lang="pl-PL"/>
        </a:p>
      </dgm:t>
    </dgm:pt>
    <dgm:pt modelId="{C405CB1D-E0E4-4953-9603-506182367A9B}" type="parTrans" cxnId="{78594614-FE73-4DF8-A2C8-50CC6C2C47F1}">
      <dgm:prSet/>
      <dgm:spPr/>
      <dgm:t>
        <a:bodyPr/>
        <a:lstStyle/>
        <a:p>
          <a:endParaRPr lang="pl-PL"/>
        </a:p>
      </dgm:t>
    </dgm:pt>
    <dgm:pt modelId="{498B7D85-C18A-4409-8E24-92AA1AA783FD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l"/>
          <a:r>
            <a:rPr lang="ru-RU" sz="2000" i="0" dirty="0">
              <a:latin typeface="Arial" panose="020B0604020202020204" pitchFamily="34" charset="0"/>
              <a:cs typeface="Arial" panose="020B0604020202020204" pitchFamily="34" charset="0"/>
            </a:rPr>
            <a:t>Влажность</a:t>
          </a:r>
          <a:endParaRPr lang="pl-PL" sz="2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4572EA-26EA-4D3C-A9B5-C4192CEF0D15}" type="sibTrans" cxnId="{2B5BF31C-D0D7-49A3-90E8-52E2BD159001}">
      <dgm:prSet/>
      <dgm:spPr/>
      <dgm:t>
        <a:bodyPr/>
        <a:lstStyle/>
        <a:p>
          <a:endParaRPr lang="pl-PL"/>
        </a:p>
      </dgm:t>
    </dgm:pt>
    <dgm:pt modelId="{89E2124C-ADD1-4ACB-BED4-B201542FE25A}" type="parTrans" cxnId="{2B5BF31C-D0D7-49A3-90E8-52E2BD159001}">
      <dgm:prSet/>
      <dgm:spPr/>
      <dgm:t>
        <a:bodyPr/>
        <a:lstStyle/>
        <a:p>
          <a:endParaRPr lang="pl-PL"/>
        </a:p>
      </dgm:t>
    </dgm:pt>
    <dgm:pt modelId="{08FC6399-5FCB-41BB-B624-79FE17FFD989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l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Обмен воздуха</a:t>
          </a:r>
          <a:endParaRPr lang="pl-PL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04C8A4-2A4D-4FB8-B7B7-CF73B0599306}" type="parTrans" cxnId="{CC44986A-6D54-45E8-92CF-B47ADE8EC0A2}">
      <dgm:prSet/>
      <dgm:spPr/>
      <dgm:t>
        <a:bodyPr/>
        <a:lstStyle/>
        <a:p>
          <a:endParaRPr lang="pl-PL"/>
        </a:p>
      </dgm:t>
    </dgm:pt>
    <dgm:pt modelId="{7FC308F3-BCB1-4E93-BFDA-4E49D106133F}" type="sibTrans" cxnId="{CC44986A-6D54-45E8-92CF-B47ADE8EC0A2}">
      <dgm:prSet/>
      <dgm:spPr/>
      <dgm:t>
        <a:bodyPr/>
        <a:lstStyle/>
        <a:p>
          <a:endParaRPr lang="pl-PL"/>
        </a:p>
      </dgm:t>
    </dgm:pt>
    <dgm:pt modelId="{3DA5CC16-71EF-4510-98AE-E5FF0026B7A9}" type="pres">
      <dgm:prSet presAssocID="{3DAFE6AE-3CBC-4CE5-B62D-0BD55E9F0D1F}" presName="linear" presStyleCnt="0">
        <dgm:presLayoutVars>
          <dgm:dir/>
          <dgm:resizeHandles val="exact"/>
        </dgm:presLayoutVars>
      </dgm:prSet>
      <dgm:spPr/>
    </dgm:pt>
    <dgm:pt modelId="{B83AC057-B2DD-4853-80E5-0A9A23BF3C18}" type="pres">
      <dgm:prSet presAssocID="{12BD241A-C4AD-4D34-894E-F73B6615FC97}" presName="comp" presStyleCnt="0"/>
      <dgm:spPr/>
    </dgm:pt>
    <dgm:pt modelId="{A0AF2C8D-2CB5-4D51-A785-49E9F10C63C9}" type="pres">
      <dgm:prSet presAssocID="{12BD241A-C4AD-4D34-894E-F73B6615FC97}" presName="box" presStyleLbl="node1" presStyleIdx="0" presStyleCnt="3" custLinFactNeighborX="73784" custLinFactNeighborY="-16151"/>
      <dgm:spPr/>
    </dgm:pt>
    <dgm:pt modelId="{74218C70-3450-43DE-A9A3-B3576885EE2B}" type="pres">
      <dgm:prSet presAssocID="{12BD241A-C4AD-4D34-894E-F73B6615FC97}" presName="img" presStyleLbl="fgImgPlace1" presStyleIdx="0" presStyleCnt="3" custLinFactNeighborX="-2374" custLinFactNeighborY="16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</dgm:spPr>
    </dgm:pt>
    <dgm:pt modelId="{18CB4472-9EE6-4017-9BD6-BB12F42CECED}" type="pres">
      <dgm:prSet presAssocID="{12BD241A-C4AD-4D34-894E-F73B6615FC97}" presName="text" presStyleLbl="node1" presStyleIdx="0" presStyleCnt="3">
        <dgm:presLayoutVars>
          <dgm:bulletEnabled val="1"/>
        </dgm:presLayoutVars>
      </dgm:prSet>
      <dgm:spPr/>
    </dgm:pt>
    <dgm:pt modelId="{6CE982EF-B0C1-4170-8683-57B859A35CC5}" type="pres">
      <dgm:prSet presAssocID="{CED799B6-5128-4BA5-8AAE-02D62371B374}" presName="spacer" presStyleCnt="0"/>
      <dgm:spPr/>
    </dgm:pt>
    <dgm:pt modelId="{48150A62-63EB-4C14-85D8-8801F97C0E1F}" type="pres">
      <dgm:prSet presAssocID="{498B7D85-C18A-4409-8E24-92AA1AA783FD}" presName="comp" presStyleCnt="0"/>
      <dgm:spPr/>
    </dgm:pt>
    <dgm:pt modelId="{1BAB381C-6008-46CD-9FB9-84B03EBE1AB3}" type="pres">
      <dgm:prSet presAssocID="{498B7D85-C18A-4409-8E24-92AA1AA783FD}" presName="box" presStyleLbl="node1" presStyleIdx="1" presStyleCnt="3" custLinFactNeighborX="161" custLinFactNeighborY="1087"/>
      <dgm:spPr/>
    </dgm:pt>
    <dgm:pt modelId="{2E87B4FF-C9D8-4051-BFFD-7B463FCD0CE8}" type="pres">
      <dgm:prSet presAssocID="{498B7D85-C18A-4409-8E24-92AA1AA783FD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</dgm:pt>
    <dgm:pt modelId="{4357176F-527D-4C13-907A-9CC19BF66394}" type="pres">
      <dgm:prSet presAssocID="{498B7D85-C18A-4409-8E24-92AA1AA783FD}" presName="text" presStyleLbl="node1" presStyleIdx="1" presStyleCnt="3">
        <dgm:presLayoutVars>
          <dgm:bulletEnabled val="1"/>
        </dgm:presLayoutVars>
      </dgm:prSet>
      <dgm:spPr/>
    </dgm:pt>
    <dgm:pt modelId="{02383B15-5628-418E-99CF-3FB6412CBF28}" type="pres">
      <dgm:prSet presAssocID="{7F4572EA-26EA-4D3C-A9B5-C4192CEF0D15}" presName="spacer" presStyleCnt="0"/>
      <dgm:spPr/>
    </dgm:pt>
    <dgm:pt modelId="{4DEAF4FF-4FD0-4B01-A821-20EA7F3FCD4B}" type="pres">
      <dgm:prSet presAssocID="{08FC6399-5FCB-41BB-B624-79FE17FFD989}" presName="comp" presStyleCnt="0"/>
      <dgm:spPr/>
    </dgm:pt>
    <dgm:pt modelId="{D66A29E5-68E5-407B-BF3B-8DFD879782D2}" type="pres">
      <dgm:prSet presAssocID="{08FC6399-5FCB-41BB-B624-79FE17FFD989}" presName="box" presStyleLbl="node1" presStyleIdx="2" presStyleCnt="3"/>
      <dgm:spPr/>
    </dgm:pt>
    <dgm:pt modelId="{4CDDF5EF-CDDD-436C-8BDF-7FFDA6F76368}" type="pres">
      <dgm:prSet presAssocID="{08FC6399-5FCB-41BB-B624-79FE17FFD989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4000" r="-24000"/>
          </a:stretch>
        </a:blipFill>
        <a:ln>
          <a:noFill/>
        </a:ln>
      </dgm:spPr>
    </dgm:pt>
    <dgm:pt modelId="{B65C46FD-8BC2-4784-869E-CBF0ED0C2144}" type="pres">
      <dgm:prSet presAssocID="{08FC6399-5FCB-41BB-B624-79FE17FFD989}" presName="text" presStyleLbl="node1" presStyleIdx="2" presStyleCnt="3">
        <dgm:presLayoutVars>
          <dgm:bulletEnabled val="1"/>
        </dgm:presLayoutVars>
      </dgm:prSet>
      <dgm:spPr/>
    </dgm:pt>
  </dgm:ptLst>
  <dgm:cxnLst>
    <dgm:cxn modelId="{52D90900-19E3-4E3B-9D58-15BAACF9EF48}" type="presOf" srcId="{498B7D85-C18A-4409-8E24-92AA1AA783FD}" destId="{4357176F-527D-4C13-907A-9CC19BF66394}" srcOrd="1" destOrd="0" presId="urn:microsoft.com/office/officeart/2005/8/layout/vList4"/>
    <dgm:cxn modelId="{78594614-FE73-4DF8-A2C8-50CC6C2C47F1}" srcId="{3DAFE6AE-3CBC-4CE5-B62D-0BD55E9F0D1F}" destId="{12BD241A-C4AD-4D34-894E-F73B6615FC97}" srcOrd="0" destOrd="0" parTransId="{C405CB1D-E0E4-4953-9603-506182367A9B}" sibTransId="{CED799B6-5128-4BA5-8AAE-02D62371B374}"/>
    <dgm:cxn modelId="{2B5BF31C-D0D7-49A3-90E8-52E2BD159001}" srcId="{3DAFE6AE-3CBC-4CE5-B62D-0BD55E9F0D1F}" destId="{498B7D85-C18A-4409-8E24-92AA1AA783FD}" srcOrd="1" destOrd="0" parTransId="{89E2124C-ADD1-4ACB-BED4-B201542FE25A}" sibTransId="{7F4572EA-26EA-4D3C-A9B5-C4192CEF0D15}"/>
    <dgm:cxn modelId="{8310BD25-A891-44BA-B7D3-86064E766A8B}" type="presOf" srcId="{3DAFE6AE-3CBC-4CE5-B62D-0BD55E9F0D1F}" destId="{3DA5CC16-71EF-4510-98AE-E5FF0026B7A9}" srcOrd="0" destOrd="0" presId="urn:microsoft.com/office/officeart/2005/8/layout/vList4"/>
    <dgm:cxn modelId="{292D3946-053D-47C0-9924-086B184EF4E0}" type="presOf" srcId="{12BD241A-C4AD-4D34-894E-F73B6615FC97}" destId="{A0AF2C8D-2CB5-4D51-A785-49E9F10C63C9}" srcOrd="0" destOrd="0" presId="urn:microsoft.com/office/officeart/2005/8/layout/vList4"/>
    <dgm:cxn modelId="{1298E14F-1A21-47BB-AC75-73160288D992}" type="presOf" srcId="{498B7D85-C18A-4409-8E24-92AA1AA783FD}" destId="{1BAB381C-6008-46CD-9FB9-84B03EBE1AB3}" srcOrd="0" destOrd="0" presId="urn:microsoft.com/office/officeart/2005/8/layout/vList4"/>
    <dgm:cxn modelId="{44D88755-81CA-4718-9444-F75A015BD232}" type="presOf" srcId="{08FC6399-5FCB-41BB-B624-79FE17FFD989}" destId="{D66A29E5-68E5-407B-BF3B-8DFD879782D2}" srcOrd="0" destOrd="0" presId="urn:microsoft.com/office/officeart/2005/8/layout/vList4"/>
    <dgm:cxn modelId="{CC44986A-6D54-45E8-92CF-B47ADE8EC0A2}" srcId="{3DAFE6AE-3CBC-4CE5-B62D-0BD55E9F0D1F}" destId="{08FC6399-5FCB-41BB-B624-79FE17FFD989}" srcOrd="2" destOrd="0" parTransId="{2D04C8A4-2A4D-4FB8-B7B7-CF73B0599306}" sibTransId="{7FC308F3-BCB1-4E93-BFDA-4E49D106133F}"/>
    <dgm:cxn modelId="{248F3EAD-F42B-4DC3-A65D-FDCEB1763822}" type="presOf" srcId="{12BD241A-C4AD-4D34-894E-F73B6615FC97}" destId="{18CB4472-9EE6-4017-9BD6-BB12F42CECED}" srcOrd="1" destOrd="0" presId="urn:microsoft.com/office/officeart/2005/8/layout/vList4"/>
    <dgm:cxn modelId="{8C60D8FA-9EF7-4AEC-A76E-2F2F7EDA1324}" type="presOf" srcId="{08FC6399-5FCB-41BB-B624-79FE17FFD989}" destId="{B65C46FD-8BC2-4784-869E-CBF0ED0C2144}" srcOrd="1" destOrd="0" presId="urn:microsoft.com/office/officeart/2005/8/layout/vList4"/>
    <dgm:cxn modelId="{880C3BD1-EE0E-4C37-9781-7F4601222336}" type="presParOf" srcId="{3DA5CC16-71EF-4510-98AE-E5FF0026B7A9}" destId="{B83AC057-B2DD-4853-80E5-0A9A23BF3C18}" srcOrd="0" destOrd="0" presId="urn:microsoft.com/office/officeart/2005/8/layout/vList4"/>
    <dgm:cxn modelId="{CB9DDAA5-AD0E-4168-93A1-14FA73492984}" type="presParOf" srcId="{B83AC057-B2DD-4853-80E5-0A9A23BF3C18}" destId="{A0AF2C8D-2CB5-4D51-A785-49E9F10C63C9}" srcOrd="0" destOrd="0" presId="urn:microsoft.com/office/officeart/2005/8/layout/vList4"/>
    <dgm:cxn modelId="{291CA8E3-C13F-4D20-ADDB-3742C2580B8D}" type="presParOf" srcId="{B83AC057-B2DD-4853-80E5-0A9A23BF3C18}" destId="{74218C70-3450-43DE-A9A3-B3576885EE2B}" srcOrd="1" destOrd="0" presId="urn:microsoft.com/office/officeart/2005/8/layout/vList4"/>
    <dgm:cxn modelId="{A6D2F0FD-CAF8-47F1-9DC5-E06DE4A106E3}" type="presParOf" srcId="{B83AC057-B2DD-4853-80E5-0A9A23BF3C18}" destId="{18CB4472-9EE6-4017-9BD6-BB12F42CECED}" srcOrd="2" destOrd="0" presId="urn:microsoft.com/office/officeart/2005/8/layout/vList4"/>
    <dgm:cxn modelId="{25F224AB-360E-4DA2-A760-AA09A20E2B36}" type="presParOf" srcId="{3DA5CC16-71EF-4510-98AE-E5FF0026B7A9}" destId="{6CE982EF-B0C1-4170-8683-57B859A35CC5}" srcOrd="1" destOrd="0" presId="urn:microsoft.com/office/officeart/2005/8/layout/vList4"/>
    <dgm:cxn modelId="{69EC41E2-F106-46F3-BE2D-D62D04ACEC2B}" type="presParOf" srcId="{3DA5CC16-71EF-4510-98AE-E5FF0026B7A9}" destId="{48150A62-63EB-4C14-85D8-8801F97C0E1F}" srcOrd="2" destOrd="0" presId="urn:microsoft.com/office/officeart/2005/8/layout/vList4"/>
    <dgm:cxn modelId="{4DC585D1-7640-4C6F-A583-B0EABBB91A5F}" type="presParOf" srcId="{48150A62-63EB-4C14-85D8-8801F97C0E1F}" destId="{1BAB381C-6008-46CD-9FB9-84B03EBE1AB3}" srcOrd="0" destOrd="0" presId="urn:microsoft.com/office/officeart/2005/8/layout/vList4"/>
    <dgm:cxn modelId="{EA873798-980A-451A-A2C3-DC8E825B1EBB}" type="presParOf" srcId="{48150A62-63EB-4C14-85D8-8801F97C0E1F}" destId="{2E87B4FF-C9D8-4051-BFFD-7B463FCD0CE8}" srcOrd="1" destOrd="0" presId="urn:microsoft.com/office/officeart/2005/8/layout/vList4"/>
    <dgm:cxn modelId="{3583EC91-91F1-456F-8D12-6BE716179EC3}" type="presParOf" srcId="{48150A62-63EB-4C14-85D8-8801F97C0E1F}" destId="{4357176F-527D-4C13-907A-9CC19BF66394}" srcOrd="2" destOrd="0" presId="urn:microsoft.com/office/officeart/2005/8/layout/vList4"/>
    <dgm:cxn modelId="{535E13CA-BF32-44F9-B653-22750747521E}" type="presParOf" srcId="{3DA5CC16-71EF-4510-98AE-E5FF0026B7A9}" destId="{02383B15-5628-418E-99CF-3FB6412CBF28}" srcOrd="3" destOrd="0" presId="urn:microsoft.com/office/officeart/2005/8/layout/vList4"/>
    <dgm:cxn modelId="{B9EB9813-23C9-4957-906C-68A9032EBD92}" type="presParOf" srcId="{3DA5CC16-71EF-4510-98AE-E5FF0026B7A9}" destId="{4DEAF4FF-4FD0-4B01-A821-20EA7F3FCD4B}" srcOrd="4" destOrd="0" presId="urn:microsoft.com/office/officeart/2005/8/layout/vList4"/>
    <dgm:cxn modelId="{9F7EAA68-676A-437F-A68F-79BC4916CA7C}" type="presParOf" srcId="{4DEAF4FF-4FD0-4B01-A821-20EA7F3FCD4B}" destId="{D66A29E5-68E5-407B-BF3B-8DFD879782D2}" srcOrd="0" destOrd="0" presId="urn:microsoft.com/office/officeart/2005/8/layout/vList4"/>
    <dgm:cxn modelId="{7B81D655-2F75-4AA5-A38F-531818A94C24}" type="presParOf" srcId="{4DEAF4FF-4FD0-4B01-A821-20EA7F3FCD4B}" destId="{4CDDF5EF-CDDD-436C-8BDF-7FFDA6F76368}" srcOrd="1" destOrd="0" presId="urn:microsoft.com/office/officeart/2005/8/layout/vList4"/>
    <dgm:cxn modelId="{C96B58B2-FD72-40B4-A6C3-AF99D3701F92}" type="presParOf" srcId="{4DEAF4FF-4FD0-4B01-A821-20EA7F3FCD4B}" destId="{B65C46FD-8BC2-4784-869E-CBF0ED0C214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AFE6AE-3CBC-4CE5-B62D-0BD55E9F0D1F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</dgm:pt>
    <dgm:pt modelId="{12BD241A-C4AD-4D34-894E-F73B6615FC97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Пластиковые ящики</a:t>
          </a:r>
          <a:endParaRPr lang="pl-PL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D799B6-5128-4BA5-8AAE-02D62371B374}" type="sibTrans" cxnId="{78594614-FE73-4DF8-A2C8-50CC6C2C47F1}">
      <dgm:prSet/>
      <dgm:spPr/>
      <dgm:t>
        <a:bodyPr/>
        <a:lstStyle/>
        <a:p>
          <a:endParaRPr lang="pl-PL"/>
        </a:p>
      </dgm:t>
    </dgm:pt>
    <dgm:pt modelId="{C405CB1D-E0E4-4953-9603-506182367A9B}" type="parTrans" cxnId="{78594614-FE73-4DF8-A2C8-50CC6C2C47F1}">
      <dgm:prSet/>
      <dgm:spPr/>
      <dgm:t>
        <a:bodyPr/>
        <a:lstStyle/>
        <a:p>
          <a:endParaRPr lang="pl-PL"/>
        </a:p>
      </dgm:t>
    </dgm:pt>
    <dgm:pt modelId="{498B7D85-C18A-4409-8E24-92AA1AA783FD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l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Стеллажи с полками</a:t>
          </a:r>
          <a:endParaRPr lang="pl-PL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4572EA-26EA-4D3C-A9B5-C4192CEF0D15}" type="sibTrans" cxnId="{2B5BF31C-D0D7-49A3-90E8-52E2BD159001}">
      <dgm:prSet/>
      <dgm:spPr/>
      <dgm:t>
        <a:bodyPr/>
        <a:lstStyle/>
        <a:p>
          <a:endParaRPr lang="pl-PL"/>
        </a:p>
      </dgm:t>
    </dgm:pt>
    <dgm:pt modelId="{89E2124C-ADD1-4ACB-BED4-B201542FE25A}" type="parTrans" cxnId="{2B5BF31C-D0D7-49A3-90E8-52E2BD159001}">
      <dgm:prSet/>
      <dgm:spPr/>
      <dgm:t>
        <a:bodyPr/>
        <a:lstStyle/>
        <a:p>
          <a:endParaRPr lang="pl-PL"/>
        </a:p>
      </dgm:t>
    </dgm:pt>
    <dgm:pt modelId="{750E8889-42CE-49DB-A68F-71247F5D758B}">
      <dgm:prSet phldrT="[Tekst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l"/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Известняковые пещеры </a:t>
          </a:r>
          <a:endParaRPr lang="pl-PL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DCBF0F-C13E-49FB-8D4C-17EDA4487353}" type="parTrans" cxnId="{45CCFAF7-81C6-4791-97E6-1089FCB7BDFE}">
      <dgm:prSet/>
      <dgm:spPr/>
      <dgm:t>
        <a:bodyPr/>
        <a:lstStyle/>
        <a:p>
          <a:endParaRPr lang="pl-PL"/>
        </a:p>
      </dgm:t>
    </dgm:pt>
    <dgm:pt modelId="{4DC86445-CAFC-4C7F-92F1-04943A67DC1A}" type="sibTrans" cxnId="{45CCFAF7-81C6-4791-97E6-1089FCB7BDFE}">
      <dgm:prSet/>
      <dgm:spPr/>
      <dgm:t>
        <a:bodyPr/>
        <a:lstStyle/>
        <a:p>
          <a:endParaRPr lang="pl-PL"/>
        </a:p>
      </dgm:t>
    </dgm:pt>
    <dgm:pt modelId="{3DA5CC16-71EF-4510-98AE-E5FF0026B7A9}" type="pres">
      <dgm:prSet presAssocID="{3DAFE6AE-3CBC-4CE5-B62D-0BD55E9F0D1F}" presName="linear" presStyleCnt="0">
        <dgm:presLayoutVars>
          <dgm:dir/>
          <dgm:resizeHandles val="exact"/>
        </dgm:presLayoutVars>
      </dgm:prSet>
      <dgm:spPr/>
    </dgm:pt>
    <dgm:pt modelId="{B83AC057-B2DD-4853-80E5-0A9A23BF3C18}" type="pres">
      <dgm:prSet presAssocID="{12BD241A-C4AD-4D34-894E-F73B6615FC97}" presName="comp" presStyleCnt="0"/>
      <dgm:spPr/>
    </dgm:pt>
    <dgm:pt modelId="{A0AF2C8D-2CB5-4D51-A785-49E9F10C63C9}" type="pres">
      <dgm:prSet presAssocID="{12BD241A-C4AD-4D34-894E-F73B6615FC97}" presName="box" presStyleLbl="node1" presStyleIdx="0" presStyleCnt="3" custLinFactNeighborX="71774" custLinFactNeighborY="-16735"/>
      <dgm:spPr/>
    </dgm:pt>
    <dgm:pt modelId="{74218C70-3450-43DE-A9A3-B3576885EE2B}" type="pres">
      <dgm:prSet presAssocID="{12BD241A-C4AD-4D34-894E-F73B6615FC97}" presName="img" presStyleLbl="fgImgPlace1" presStyleIdx="0" presStyleCnt="3" custLinFactNeighborX="-2374" custLinFactNeighborY="1600"/>
      <dgm:spPr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</dgm:spPr>
    </dgm:pt>
    <dgm:pt modelId="{18CB4472-9EE6-4017-9BD6-BB12F42CECED}" type="pres">
      <dgm:prSet presAssocID="{12BD241A-C4AD-4D34-894E-F73B6615FC97}" presName="text" presStyleLbl="node1" presStyleIdx="0" presStyleCnt="3">
        <dgm:presLayoutVars>
          <dgm:bulletEnabled val="1"/>
        </dgm:presLayoutVars>
      </dgm:prSet>
      <dgm:spPr/>
    </dgm:pt>
    <dgm:pt modelId="{6CE982EF-B0C1-4170-8683-57B859A35CC5}" type="pres">
      <dgm:prSet presAssocID="{CED799B6-5128-4BA5-8AAE-02D62371B374}" presName="spacer" presStyleCnt="0"/>
      <dgm:spPr/>
    </dgm:pt>
    <dgm:pt modelId="{48150A62-63EB-4C14-85D8-8801F97C0E1F}" type="pres">
      <dgm:prSet presAssocID="{498B7D85-C18A-4409-8E24-92AA1AA783FD}" presName="comp" presStyleCnt="0"/>
      <dgm:spPr/>
    </dgm:pt>
    <dgm:pt modelId="{1BAB381C-6008-46CD-9FB9-84B03EBE1AB3}" type="pres">
      <dgm:prSet presAssocID="{498B7D85-C18A-4409-8E24-92AA1AA783FD}" presName="box" presStyleLbl="node1" presStyleIdx="1" presStyleCnt="3" custLinFactNeighborX="0" custLinFactNeighborY="51"/>
      <dgm:spPr/>
    </dgm:pt>
    <dgm:pt modelId="{2E87B4FF-C9D8-4051-BFFD-7B463FCD0CE8}" type="pres">
      <dgm:prSet presAssocID="{498B7D85-C18A-4409-8E24-92AA1AA783FD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</dgm:pt>
    <dgm:pt modelId="{4357176F-527D-4C13-907A-9CC19BF66394}" type="pres">
      <dgm:prSet presAssocID="{498B7D85-C18A-4409-8E24-92AA1AA783FD}" presName="text" presStyleLbl="node1" presStyleIdx="1" presStyleCnt="3">
        <dgm:presLayoutVars>
          <dgm:bulletEnabled val="1"/>
        </dgm:presLayoutVars>
      </dgm:prSet>
      <dgm:spPr/>
    </dgm:pt>
    <dgm:pt modelId="{A4029834-6F71-4AFD-9995-BE882AF63140}" type="pres">
      <dgm:prSet presAssocID="{7F4572EA-26EA-4D3C-A9B5-C4192CEF0D15}" presName="spacer" presStyleCnt="0"/>
      <dgm:spPr/>
    </dgm:pt>
    <dgm:pt modelId="{8DB1D4DC-47C5-4886-A3C2-323663B153A9}" type="pres">
      <dgm:prSet presAssocID="{750E8889-42CE-49DB-A68F-71247F5D758B}" presName="comp" presStyleCnt="0"/>
      <dgm:spPr/>
    </dgm:pt>
    <dgm:pt modelId="{E23A3D1A-690F-4537-A0CE-1F7AE364E27F}" type="pres">
      <dgm:prSet presAssocID="{750E8889-42CE-49DB-A68F-71247F5D758B}" presName="box" presStyleLbl="node1" presStyleIdx="2" presStyleCnt="3"/>
      <dgm:spPr/>
    </dgm:pt>
    <dgm:pt modelId="{A002C3BF-530E-4EE9-8628-B69A6EDFB35F}" type="pres">
      <dgm:prSet presAssocID="{750E8889-42CE-49DB-A68F-71247F5D758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</dgm:spPr>
    </dgm:pt>
    <dgm:pt modelId="{E7EA32BA-2A5F-4EFE-90F3-7BA706E88236}" type="pres">
      <dgm:prSet presAssocID="{750E8889-42CE-49DB-A68F-71247F5D758B}" presName="text" presStyleLbl="node1" presStyleIdx="2" presStyleCnt="3">
        <dgm:presLayoutVars>
          <dgm:bulletEnabled val="1"/>
        </dgm:presLayoutVars>
      </dgm:prSet>
      <dgm:spPr/>
    </dgm:pt>
  </dgm:ptLst>
  <dgm:cxnLst>
    <dgm:cxn modelId="{52D90900-19E3-4E3B-9D58-15BAACF9EF48}" type="presOf" srcId="{498B7D85-C18A-4409-8E24-92AA1AA783FD}" destId="{4357176F-527D-4C13-907A-9CC19BF66394}" srcOrd="1" destOrd="0" presId="urn:microsoft.com/office/officeart/2005/8/layout/vList4"/>
    <dgm:cxn modelId="{78594614-FE73-4DF8-A2C8-50CC6C2C47F1}" srcId="{3DAFE6AE-3CBC-4CE5-B62D-0BD55E9F0D1F}" destId="{12BD241A-C4AD-4D34-894E-F73B6615FC97}" srcOrd="0" destOrd="0" parTransId="{C405CB1D-E0E4-4953-9603-506182367A9B}" sibTransId="{CED799B6-5128-4BA5-8AAE-02D62371B374}"/>
    <dgm:cxn modelId="{2B5BF31C-D0D7-49A3-90E8-52E2BD159001}" srcId="{3DAFE6AE-3CBC-4CE5-B62D-0BD55E9F0D1F}" destId="{498B7D85-C18A-4409-8E24-92AA1AA783FD}" srcOrd="1" destOrd="0" parTransId="{89E2124C-ADD1-4ACB-BED4-B201542FE25A}" sibTransId="{7F4572EA-26EA-4D3C-A9B5-C4192CEF0D15}"/>
    <dgm:cxn modelId="{8310BD25-A891-44BA-B7D3-86064E766A8B}" type="presOf" srcId="{3DAFE6AE-3CBC-4CE5-B62D-0BD55E9F0D1F}" destId="{3DA5CC16-71EF-4510-98AE-E5FF0026B7A9}" srcOrd="0" destOrd="0" presId="urn:microsoft.com/office/officeart/2005/8/layout/vList4"/>
    <dgm:cxn modelId="{54FBFB26-190E-4495-B5CB-F1B3F13F9325}" type="presOf" srcId="{750E8889-42CE-49DB-A68F-71247F5D758B}" destId="{E7EA32BA-2A5F-4EFE-90F3-7BA706E88236}" srcOrd="1" destOrd="0" presId="urn:microsoft.com/office/officeart/2005/8/layout/vList4"/>
    <dgm:cxn modelId="{292D3946-053D-47C0-9924-086B184EF4E0}" type="presOf" srcId="{12BD241A-C4AD-4D34-894E-F73B6615FC97}" destId="{A0AF2C8D-2CB5-4D51-A785-49E9F10C63C9}" srcOrd="0" destOrd="0" presId="urn:microsoft.com/office/officeart/2005/8/layout/vList4"/>
    <dgm:cxn modelId="{1298E14F-1A21-47BB-AC75-73160288D992}" type="presOf" srcId="{498B7D85-C18A-4409-8E24-92AA1AA783FD}" destId="{1BAB381C-6008-46CD-9FB9-84B03EBE1AB3}" srcOrd="0" destOrd="0" presId="urn:microsoft.com/office/officeart/2005/8/layout/vList4"/>
    <dgm:cxn modelId="{BF9CDD7E-61FC-4332-AF9E-46374245F76E}" type="presOf" srcId="{750E8889-42CE-49DB-A68F-71247F5D758B}" destId="{E23A3D1A-690F-4537-A0CE-1F7AE364E27F}" srcOrd="0" destOrd="0" presId="urn:microsoft.com/office/officeart/2005/8/layout/vList4"/>
    <dgm:cxn modelId="{248F3EAD-F42B-4DC3-A65D-FDCEB1763822}" type="presOf" srcId="{12BD241A-C4AD-4D34-894E-F73B6615FC97}" destId="{18CB4472-9EE6-4017-9BD6-BB12F42CECED}" srcOrd="1" destOrd="0" presId="urn:microsoft.com/office/officeart/2005/8/layout/vList4"/>
    <dgm:cxn modelId="{45CCFAF7-81C6-4791-97E6-1089FCB7BDFE}" srcId="{3DAFE6AE-3CBC-4CE5-B62D-0BD55E9F0D1F}" destId="{750E8889-42CE-49DB-A68F-71247F5D758B}" srcOrd="2" destOrd="0" parTransId="{C6DCBF0F-C13E-49FB-8D4C-17EDA4487353}" sibTransId="{4DC86445-CAFC-4C7F-92F1-04943A67DC1A}"/>
    <dgm:cxn modelId="{880C3BD1-EE0E-4C37-9781-7F4601222336}" type="presParOf" srcId="{3DA5CC16-71EF-4510-98AE-E5FF0026B7A9}" destId="{B83AC057-B2DD-4853-80E5-0A9A23BF3C18}" srcOrd="0" destOrd="0" presId="urn:microsoft.com/office/officeart/2005/8/layout/vList4"/>
    <dgm:cxn modelId="{CB9DDAA5-AD0E-4168-93A1-14FA73492984}" type="presParOf" srcId="{B83AC057-B2DD-4853-80E5-0A9A23BF3C18}" destId="{A0AF2C8D-2CB5-4D51-A785-49E9F10C63C9}" srcOrd="0" destOrd="0" presId="urn:microsoft.com/office/officeart/2005/8/layout/vList4"/>
    <dgm:cxn modelId="{291CA8E3-C13F-4D20-ADDB-3742C2580B8D}" type="presParOf" srcId="{B83AC057-B2DD-4853-80E5-0A9A23BF3C18}" destId="{74218C70-3450-43DE-A9A3-B3576885EE2B}" srcOrd="1" destOrd="0" presId="urn:microsoft.com/office/officeart/2005/8/layout/vList4"/>
    <dgm:cxn modelId="{A6D2F0FD-CAF8-47F1-9DC5-E06DE4A106E3}" type="presParOf" srcId="{B83AC057-B2DD-4853-80E5-0A9A23BF3C18}" destId="{18CB4472-9EE6-4017-9BD6-BB12F42CECED}" srcOrd="2" destOrd="0" presId="urn:microsoft.com/office/officeart/2005/8/layout/vList4"/>
    <dgm:cxn modelId="{25F224AB-360E-4DA2-A760-AA09A20E2B36}" type="presParOf" srcId="{3DA5CC16-71EF-4510-98AE-E5FF0026B7A9}" destId="{6CE982EF-B0C1-4170-8683-57B859A35CC5}" srcOrd="1" destOrd="0" presId="urn:microsoft.com/office/officeart/2005/8/layout/vList4"/>
    <dgm:cxn modelId="{69EC41E2-F106-46F3-BE2D-D62D04ACEC2B}" type="presParOf" srcId="{3DA5CC16-71EF-4510-98AE-E5FF0026B7A9}" destId="{48150A62-63EB-4C14-85D8-8801F97C0E1F}" srcOrd="2" destOrd="0" presId="urn:microsoft.com/office/officeart/2005/8/layout/vList4"/>
    <dgm:cxn modelId="{4DC585D1-7640-4C6F-A583-B0EABBB91A5F}" type="presParOf" srcId="{48150A62-63EB-4C14-85D8-8801F97C0E1F}" destId="{1BAB381C-6008-46CD-9FB9-84B03EBE1AB3}" srcOrd="0" destOrd="0" presId="urn:microsoft.com/office/officeart/2005/8/layout/vList4"/>
    <dgm:cxn modelId="{EA873798-980A-451A-A2C3-DC8E825B1EBB}" type="presParOf" srcId="{48150A62-63EB-4C14-85D8-8801F97C0E1F}" destId="{2E87B4FF-C9D8-4051-BFFD-7B463FCD0CE8}" srcOrd="1" destOrd="0" presId="urn:microsoft.com/office/officeart/2005/8/layout/vList4"/>
    <dgm:cxn modelId="{3583EC91-91F1-456F-8D12-6BE716179EC3}" type="presParOf" srcId="{48150A62-63EB-4C14-85D8-8801F97C0E1F}" destId="{4357176F-527D-4C13-907A-9CC19BF66394}" srcOrd="2" destOrd="0" presId="urn:microsoft.com/office/officeart/2005/8/layout/vList4"/>
    <dgm:cxn modelId="{3F7F06F0-B437-48BA-AFBD-36CA1DC5FBB9}" type="presParOf" srcId="{3DA5CC16-71EF-4510-98AE-E5FF0026B7A9}" destId="{A4029834-6F71-4AFD-9995-BE882AF63140}" srcOrd="3" destOrd="0" presId="urn:microsoft.com/office/officeart/2005/8/layout/vList4"/>
    <dgm:cxn modelId="{92174C34-1327-4E5D-B3C1-6DEAEDF7AD83}" type="presParOf" srcId="{3DA5CC16-71EF-4510-98AE-E5FF0026B7A9}" destId="{8DB1D4DC-47C5-4886-A3C2-323663B153A9}" srcOrd="4" destOrd="0" presId="urn:microsoft.com/office/officeart/2005/8/layout/vList4"/>
    <dgm:cxn modelId="{835C4B2B-C7C3-4A8E-B7DD-3D55E9CDC02B}" type="presParOf" srcId="{8DB1D4DC-47C5-4886-A3C2-323663B153A9}" destId="{E23A3D1A-690F-4537-A0CE-1F7AE364E27F}" srcOrd="0" destOrd="0" presId="urn:microsoft.com/office/officeart/2005/8/layout/vList4"/>
    <dgm:cxn modelId="{183FABB9-93CF-4E3E-BD6D-E30CE085DD7F}" type="presParOf" srcId="{8DB1D4DC-47C5-4886-A3C2-323663B153A9}" destId="{A002C3BF-530E-4EE9-8628-B69A6EDFB35F}" srcOrd="1" destOrd="0" presId="urn:microsoft.com/office/officeart/2005/8/layout/vList4"/>
    <dgm:cxn modelId="{821900F2-78B7-4A28-BB39-A0A00816B621}" type="presParOf" srcId="{8DB1D4DC-47C5-4886-A3C2-323663B153A9}" destId="{E7EA32BA-2A5F-4EFE-90F3-7BA706E882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7FAF8E-5BDE-48CB-A1FB-83649C076A4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DE9E5109-4928-4FA5-ADB7-DE474A968A67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dirty="0"/>
            <a:t>Снижение потребности персонала для обслуживания</a:t>
          </a:r>
          <a:endParaRPr lang="en-US" dirty="0"/>
        </a:p>
      </dgm:t>
    </dgm:pt>
    <dgm:pt modelId="{D6BBF0DB-4671-4BBA-AA7F-2CE00C992C23}" type="parTrans" cxnId="{0CBF203F-6786-4C78-8DAE-DCF7CEADC694}">
      <dgm:prSet/>
      <dgm:spPr/>
      <dgm:t>
        <a:bodyPr/>
        <a:lstStyle/>
        <a:p>
          <a:endParaRPr lang="en-US"/>
        </a:p>
      </dgm:t>
    </dgm:pt>
    <dgm:pt modelId="{0F6A3FD1-1CE2-4364-A5F7-275CFD7CDF14}" type="sibTrans" cxnId="{0CBF203F-6786-4C78-8DAE-DCF7CEADC694}">
      <dgm:prSet/>
      <dgm:spPr/>
      <dgm:t>
        <a:bodyPr/>
        <a:lstStyle/>
        <a:p>
          <a:endParaRPr lang="en-US"/>
        </a:p>
      </dgm:t>
    </dgm:pt>
    <dgm:pt modelId="{64214C1D-7440-4A5D-A29A-F55241F51104}" type="pres">
      <dgm:prSet presAssocID="{387FAF8E-5BDE-48CB-A1FB-83649C076A46}" presName="linear" presStyleCnt="0">
        <dgm:presLayoutVars>
          <dgm:animLvl val="lvl"/>
          <dgm:resizeHandles val="exact"/>
        </dgm:presLayoutVars>
      </dgm:prSet>
      <dgm:spPr/>
    </dgm:pt>
    <dgm:pt modelId="{0D91FF6D-CABF-4211-B464-C1D4E26B3E07}" type="pres">
      <dgm:prSet presAssocID="{DE9E5109-4928-4FA5-ADB7-DE474A968A67}" presName="parentText" presStyleLbl="node1" presStyleIdx="0" presStyleCnt="1" custLinFactNeighborX="-32364" custLinFactNeighborY="-63998">
        <dgm:presLayoutVars>
          <dgm:chMax val="0"/>
          <dgm:bulletEnabled val="1"/>
        </dgm:presLayoutVars>
      </dgm:prSet>
      <dgm:spPr/>
    </dgm:pt>
  </dgm:ptLst>
  <dgm:cxnLst>
    <dgm:cxn modelId="{E570A412-BFAE-4318-B81F-B90E04920C78}" type="presOf" srcId="{387FAF8E-5BDE-48CB-A1FB-83649C076A46}" destId="{64214C1D-7440-4A5D-A29A-F55241F51104}" srcOrd="0" destOrd="0" presId="urn:microsoft.com/office/officeart/2005/8/layout/vList2"/>
    <dgm:cxn modelId="{E36BEE35-E15A-47CE-BFB8-815FAF23B9A5}" type="presOf" srcId="{DE9E5109-4928-4FA5-ADB7-DE474A968A67}" destId="{0D91FF6D-CABF-4211-B464-C1D4E26B3E07}" srcOrd="0" destOrd="0" presId="urn:microsoft.com/office/officeart/2005/8/layout/vList2"/>
    <dgm:cxn modelId="{0CBF203F-6786-4C78-8DAE-DCF7CEADC694}" srcId="{387FAF8E-5BDE-48CB-A1FB-83649C076A46}" destId="{DE9E5109-4928-4FA5-ADB7-DE474A968A67}" srcOrd="0" destOrd="0" parTransId="{D6BBF0DB-4671-4BBA-AA7F-2CE00C992C23}" sibTransId="{0F6A3FD1-1CE2-4364-A5F7-275CFD7CDF14}"/>
    <dgm:cxn modelId="{478E386B-1AD8-49C4-9CC8-128DA9BF20A3}" type="presParOf" srcId="{64214C1D-7440-4A5D-A29A-F55241F51104}" destId="{0D91FF6D-CABF-4211-B464-C1D4E26B3E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1E7EE-3B83-48A6-8D1A-BD3F444247E9}">
      <dsp:nvSpPr>
        <dsp:cNvPr id="0" name=""/>
        <dsp:cNvSpPr/>
      </dsp:nvSpPr>
      <dsp:spPr>
        <a:xfrm>
          <a:off x="0" y="31215"/>
          <a:ext cx="6252706" cy="3092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i="0" kern="1200" dirty="0"/>
            <a:t>1. </a:t>
          </a:r>
          <a:r>
            <a:rPr lang="ru-RU" sz="1600" b="0" i="0" kern="1200" dirty="0"/>
            <a:t>Основные принципы проектирования </a:t>
          </a:r>
        </a:p>
      </dsp:txBody>
      <dsp:txXfrm>
        <a:off x="15095" y="46310"/>
        <a:ext cx="6222516" cy="279025"/>
      </dsp:txXfrm>
    </dsp:sp>
    <dsp:sp modelId="{6C9CC205-C972-4F5D-B4F4-1943D37E0444}">
      <dsp:nvSpPr>
        <dsp:cNvPr id="0" name=""/>
        <dsp:cNvSpPr/>
      </dsp:nvSpPr>
      <dsp:spPr>
        <a:xfrm>
          <a:off x="0" y="446992"/>
          <a:ext cx="6252706" cy="3092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i="0" kern="1200" dirty="0"/>
            <a:t>2. </a:t>
          </a:r>
          <a:r>
            <a:rPr lang="ru-RU" sz="1600" b="0" i="0" kern="1200" dirty="0"/>
            <a:t>Факторы оценивающие функциональность предприятия</a:t>
          </a:r>
          <a:endParaRPr lang="en-US" sz="1600" kern="1200" dirty="0"/>
        </a:p>
      </dsp:txBody>
      <dsp:txXfrm>
        <a:off x="15095" y="462087"/>
        <a:ext cx="6222516" cy="279025"/>
      </dsp:txXfrm>
    </dsp:sp>
    <dsp:sp modelId="{D235027D-B111-49AD-93F2-C7F06B3FE637}">
      <dsp:nvSpPr>
        <dsp:cNvPr id="0" name=""/>
        <dsp:cNvSpPr/>
      </dsp:nvSpPr>
      <dsp:spPr>
        <a:xfrm>
          <a:off x="0" y="845838"/>
          <a:ext cx="6252706" cy="3092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3</a:t>
          </a:r>
          <a:r>
            <a:rPr lang="pl-PL" sz="1600" kern="1200" dirty="0"/>
            <a:t>. </a:t>
          </a:r>
          <a:r>
            <a:rPr lang="ru-RU" sz="1600" b="0" i="0" kern="1200" dirty="0"/>
            <a:t>Сырье</a:t>
          </a:r>
          <a:endParaRPr lang="pl-PL" sz="1600" kern="1200" dirty="0"/>
        </a:p>
      </dsp:txBody>
      <dsp:txXfrm>
        <a:off x="15095" y="860933"/>
        <a:ext cx="6222516" cy="279025"/>
      </dsp:txXfrm>
    </dsp:sp>
    <dsp:sp modelId="{50A593ED-AF73-4EE2-B26E-1798F5BB5B04}">
      <dsp:nvSpPr>
        <dsp:cNvPr id="0" name=""/>
        <dsp:cNvSpPr/>
      </dsp:nvSpPr>
      <dsp:spPr>
        <a:xfrm>
          <a:off x="0" y="1289174"/>
          <a:ext cx="6252706" cy="3092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4</a:t>
          </a:r>
          <a:r>
            <a:rPr lang="pl-PL" sz="1600" b="0" i="0" kern="1200" dirty="0"/>
            <a:t>. </a:t>
          </a:r>
          <a:r>
            <a:rPr lang="ru-RU" sz="1600" b="0" i="0" kern="1200" dirty="0"/>
            <a:t>Выбор места для размещения молочного предприятия</a:t>
          </a:r>
        </a:p>
      </dsp:txBody>
      <dsp:txXfrm>
        <a:off x="15095" y="1304269"/>
        <a:ext cx="6222516" cy="279025"/>
      </dsp:txXfrm>
    </dsp:sp>
    <dsp:sp modelId="{672335AB-9A86-4514-A78F-5326FC72AF90}">
      <dsp:nvSpPr>
        <dsp:cNvPr id="0" name=""/>
        <dsp:cNvSpPr/>
      </dsp:nvSpPr>
      <dsp:spPr>
        <a:xfrm>
          <a:off x="0" y="1704949"/>
          <a:ext cx="6252706" cy="4207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5</a:t>
          </a:r>
          <a:r>
            <a:rPr lang="pl-PL" sz="1600" b="0" i="0" kern="1200" dirty="0"/>
            <a:t>. </a:t>
          </a:r>
          <a:r>
            <a:rPr lang="ru-RU" sz="1600" b="0" i="0" kern="1200" dirty="0"/>
            <a:t>Последовательность потока продукта на заводе по производству сыра</a:t>
          </a:r>
          <a:endParaRPr lang="en-US" sz="1600" kern="1200" dirty="0"/>
        </a:p>
      </dsp:txBody>
      <dsp:txXfrm>
        <a:off x="20539" y="1725488"/>
        <a:ext cx="6211628" cy="379659"/>
      </dsp:txXfrm>
    </dsp:sp>
    <dsp:sp modelId="{B3930D5D-BAF5-434E-9104-B2D061DBC9F8}">
      <dsp:nvSpPr>
        <dsp:cNvPr id="0" name=""/>
        <dsp:cNvSpPr/>
      </dsp:nvSpPr>
      <dsp:spPr>
        <a:xfrm>
          <a:off x="0" y="2232246"/>
          <a:ext cx="6252706" cy="4353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6</a:t>
          </a:r>
          <a:r>
            <a:rPr lang="pl-PL" sz="1600" b="0" i="0" kern="1200" dirty="0"/>
            <a:t>. </a:t>
          </a:r>
          <a:r>
            <a:rPr lang="ru-RU" sz="1600" b="0" i="0" kern="1200" dirty="0"/>
            <a:t>Оценка энергетической эффективности предприятия.</a:t>
          </a:r>
          <a:endParaRPr lang="en-US" sz="1600" kern="1200" dirty="0">
            <a:latin typeface="+mn-lt"/>
          </a:endParaRPr>
        </a:p>
      </dsp:txBody>
      <dsp:txXfrm>
        <a:off x="21252" y="2253498"/>
        <a:ext cx="6210202" cy="392847"/>
      </dsp:txXfrm>
    </dsp:sp>
    <dsp:sp modelId="{4741DF8A-A8F3-4BF5-89A4-53CC0680925E}">
      <dsp:nvSpPr>
        <dsp:cNvPr id="0" name=""/>
        <dsp:cNvSpPr/>
      </dsp:nvSpPr>
      <dsp:spPr>
        <a:xfrm>
          <a:off x="0" y="2774158"/>
          <a:ext cx="6252706" cy="3092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7</a:t>
          </a:r>
          <a:r>
            <a:rPr lang="pl-PL" sz="1600" b="0" i="0" kern="1200" dirty="0"/>
            <a:t>. </a:t>
          </a:r>
          <a:r>
            <a:rPr lang="ru-RU" sz="1600" b="0" i="0" kern="1200" dirty="0"/>
            <a:t>Использование рекуперации тепла на молочном предприятии</a:t>
          </a:r>
        </a:p>
      </dsp:txBody>
      <dsp:txXfrm>
        <a:off x="15095" y="2789253"/>
        <a:ext cx="6222516" cy="279025"/>
      </dsp:txXfrm>
    </dsp:sp>
    <dsp:sp modelId="{96E6EB0A-2368-4544-B1D1-F576CDC97149}">
      <dsp:nvSpPr>
        <dsp:cNvPr id="0" name=""/>
        <dsp:cNvSpPr/>
      </dsp:nvSpPr>
      <dsp:spPr>
        <a:xfrm>
          <a:off x="0" y="3189934"/>
          <a:ext cx="6252706" cy="400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8</a:t>
          </a:r>
          <a:r>
            <a:rPr lang="pl-PL" sz="1600" b="0" i="0" kern="1200" dirty="0"/>
            <a:t>. </a:t>
          </a:r>
          <a:r>
            <a:rPr lang="ru-RU" sz="1600" b="0" i="0" kern="1200" dirty="0"/>
            <a:t>Проектирование молочного предприятия: ключевые моменты</a:t>
          </a:r>
          <a:endParaRPr lang="en-US" sz="1600" kern="1200" dirty="0"/>
        </a:p>
      </dsp:txBody>
      <dsp:txXfrm>
        <a:off x="19566" y="3209500"/>
        <a:ext cx="6213574" cy="361677"/>
      </dsp:txXfrm>
    </dsp:sp>
    <dsp:sp modelId="{3EAAF18F-BE31-43A8-9DC0-9D3BADCCC20D}">
      <dsp:nvSpPr>
        <dsp:cNvPr id="0" name=""/>
        <dsp:cNvSpPr/>
      </dsp:nvSpPr>
      <dsp:spPr>
        <a:xfrm>
          <a:off x="0" y="3697304"/>
          <a:ext cx="6252706" cy="4089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9</a:t>
          </a:r>
          <a:r>
            <a:rPr lang="pl-PL" sz="1600" b="0" i="0" kern="1200" dirty="0"/>
            <a:t>. </a:t>
          </a:r>
          <a:r>
            <a:rPr lang="ru-RU" sz="1600" b="0" i="0" kern="1200" dirty="0"/>
            <a:t>Проектирование молочного предприятия: оборудование</a:t>
          </a:r>
          <a:endParaRPr lang="en-US" sz="1600" kern="1200" dirty="0"/>
        </a:p>
      </dsp:txBody>
      <dsp:txXfrm>
        <a:off x="19963" y="3717267"/>
        <a:ext cx="6212780" cy="369015"/>
      </dsp:txXfrm>
    </dsp:sp>
    <dsp:sp modelId="{3FE06756-446C-412D-9E5B-3FF967B815A7}">
      <dsp:nvSpPr>
        <dsp:cNvPr id="0" name=""/>
        <dsp:cNvSpPr/>
      </dsp:nvSpPr>
      <dsp:spPr>
        <a:xfrm>
          <a:off x="0" y="4206933"/>
          <a:ext cx="6252706" cy="3797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10</a:t>
          </a:r>
          <a:r>
            <a:rPr lang="pl-PL" sz="1600" b="0" i="0" kern="1200" dirty="0"/>
            <a:t>.</a:t>
          </a:r>
          <a:r>
            <a:rPr lang="ru-RU" sz="1600" b="0" i="0" kern="1200" dirty="0"/>
            <a:t> Проектирование молочного предприятия: влияние на качество готового продукта </a:t>
          </a:r>
          <a:endParaRPr lang="pl-PL" sz="1600" kern="1200" dirty="0"/>
        </a:p>
      </dsp:txBody>
      <dsp:txXfrm>
        <a:off x="18536" y="4225469"/>
        <a:ext cx="6215634" cy="342633"/>
      </dsp:txXfrm>
    </dsp:sp>
    <dsp:sp modelId="{71FFCA3E-4F0D-4555-8930-4165066A04E2}">
      <dsp:nvSpPr>
        <dsp:cNvPr id="0" name=""/>
        <dsp:cNvSpPr/>
      </dsp:nvSpPr>
      <dsp:spPr>
        <a:xfrm>
          <a:off x="0" y="5173630"/>
          <a:ext cx="6252706" cy="3092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12</a:t>
          </a:r>
          <a:r>
            <a:rPr lang="pl-PL" sz="1600" kern="1200" dirty="0"/>
            <a:t>. </a:t>
          </a:r>
          <a:r>
            <a:rPr lang="ru-RU" sz="1600" b="0" i="0" kern="1200" dirty="0"/>
            <a:t>Производство 4.0</a:t>
          </a:r>
          <a:endParaRPr lang="pl-PL" sz="1600" kern="1200" dirty="0"/>
        </a:p>
      </dsp:txBody>
      <dsp:txXfrm>
        <a:off x="15095" y="5188725"/>
        <a:ext cx="6222516" cy="279025"/>
      </dsp:txXfrm>
    </dsp:sp>
    <dsp:sp modelId="{7DCD8081-1992-4333-A7CB-B04964D38E82}">
      <dsp:nvSpPr>
        <dsp:cNvPr id="0" name=""/>
        <dsp:cNvSpPr/>
      </dsp:nvSpPr>
      <dsp:spPr>
        <a:xfrm>
          <a:off x="0" y="4658052"/>
          <a:ext cx="6252706" cy="4222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11</a:t>
          </a:r>
          <a:r>
            <a:rPr lang="pl-PL" sz="1600" kern="1200" dirty="0"/>
            <a:t>. </a:t>
          </a:r>
          <a:r>
            <a:rPr lang="ru-RU" sz="1600" b="0" i="0" kern="1200" dirty="0"/>
            <a:t>Проектирование молочного предприятия: влияние автоматизации процесса</a:t>
          </a:r>
          <a:endParaRPr lang="pl-PL" sz="1600" kern="1200" dirty="0"/>
        </a:p>
      </dsp:txBody>
      <dsp:txXfrm>
        <a:off x="20611" y="4678663"/>
        <a:ext cx="6211484" cy="3810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1FF6D-CABF-4211-B464-C1D4E26B3E07}">
      <dsp:nvSpPr>
        <dsp:cNvPr id="0" name=""/>
        <dsp:cNvSpPr/>
      </dsp:nvSpPr>
      <dsp:spPr>
        <a:xfrm>
          <a:off x="0" y="0"/>
          <a:ext cx="4599240" cy="10740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Уменьшение площади требуемой для производства</a:t>
          </a:r>
          <a:endParaRPr lang="en-US" sz="2700" kern="1200" dirty="0"/>
        </a:p>
      </dsp:txBody>
      <dsp:txXfrm>
        <a:off x="52431" y="52431"/>
        <a:ext cx="4494378" cy="9691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1FF6D-CABF-4211-B464-C1D4E26B3E07}">
      <dsp:nvSpPr>
        <dsp:cNvPr id="0" name=""/>
        <dsp:cNvSpPr/>
      </dsp:nvSpPr>
      <dsp:spPr>
        <a:xfrm>
          <a:off x="0" y="19283"/>
          <a:ext cx="4599240" cy="9945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Уменьшение человеческого фактора </a:t>
          </a:r>
          <a:endParaRPr lang="en-US" sz="2500" kern="1200" dirty="0"/>
        </a:p>
      </dsp:txBody>
      <dsp:txXfrm>
        <a:off x="48547" y="67830"/>
        <a:ext cx="4502146" cy="8974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49B9B-A90B-4AED-82F8-6D8878BD481B}">
      <dsp:nvSpPr>
        <dsp:cNvPr id="0" name=""/>
        <dsp:cNvSpPr/>
      </dsp:nvSpPr>
      <dsp:spPr>
        <a:xfrm>
          <a:off x="3602214" y="191212"/>
          <a:ext cx="2046148" cy="13299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Непрерывная работы, не являющаяся разовым событием</a:t>
          </a:r>
          <a:endParaRPr lang="en-US" sz="1500" kern="1200" dirty="0"/>
        </a:p>
      </dsp:txBody>
      <dsp:txXfrm>
        <a:off x="3667139" y="256137"/>
        <a:ext cx="1916298" cy="1200146"/>
      </dsp:txXfrm>
    </dsp:sp>
    <dsp:sp modelId="{EAD38001-474C-4D4C-B8F4-B68C0A95333D}">
      <dsp:nvSpPr>
        <dsp:cNvPr id="0" name=""/>
        <dsp:cNvSpPr/>
      </dsp:nvSpPr>
      <dsp:spPr>
        <a:xfrm>
          <a:off x="2191721" y="954889"/>
          <a:ext cx="5313586" cy="5313586"/>
        </a:xfrm>
        <a:custGeom>
          <a:avLst/>
          <a:gdLst/>
          <a:ahLst/>
          <a:cxnLst/>
          <a:rect l="0" t="0" r="0" b="0"/>
          <a:pathLst>
            <a:path>
              <a:moveTo>
                <a:pt x="3470013" y="127520"/>
              </a:moveTo>
              <a:arcTo wR="2656793" hR="2656793" stAng="17269429" swAng="1801606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E577DA-EFDC-450A-A36E-DD936AA09A96}">
      <dsp:nvSpPr>
        <dsp:cNvPr id="0" name=""/>
        <dsp:cNvSpPr/>
      </dsp:nvSpPr>
      <dsp:spPr>
        <a:xfrm>
          <a:off x="6128974" y="1839229"/>
          <a:ext cx="2046148" cy="1329996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Исправление или устранение дефектов и внедрение инноваций</a:t>
          </a:r>
          <a:endParaRPr lang="en-US" sz="1500" kern="1200" dirty="0"/>
        </a:p>
      </dsp:txBody>
      <dsp:txXfrm>
        <a:off x="6193899" y="1904154"/>
        <a:ext cx="1916298" cy="1200146"/>
      </dsp:txXfrm>
    </dsp:sp>
    <dsp:sp modelId="{FCB99447-2295-42DC-8F6E-49BFF99B3647}">
      <dsp:nvSpPr>
        <dsp:cNvPr id="0" name=""/>
        <dsp:cNvSpPr/>
      </dsp:nvSpPr>
      <dsp:spPr>
        <a:xfrm>
          <a:off x="1968495" y="668428"/>
          <a:ext cx="5313586" cy="5313586"/>
        </a:xfrm>
        <a:custGeom>
          <a:avLst/>
          <a:gdLst/>
          <a:ahLst/>
          <a:cxnLst/>
          <a:rect l="0" t="0" r="0" b="0"/>
          <a:pathLst>
            <a:path>
              <a:moveTo>
                <a:pt x="5309947" y="2517777"/>
              </a:moveTo>
              <a:arcTo wR="2656793" hR="2656793" stAng="21420039" swAng="2195978"/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A4F3C-A7AA-488A-8A33-6DC2727FA62C}">
      <dsp:nvSpPr>
        <dsp:cNvPr id="0" name=""/>
        <dsp:cNvSpPr/>
      </dsp:nvSpPr>
      <dsp:spPr>
        <a:xfrm>
          <a:off x="5163838" y="4809614"/>
          <a:ext cx="2046148" cy="1329996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Факторы, включая производственные процессы и производимую продукцию</a:t>
          </a:r>
          <a:endParaRPr lang="en-US" sz="1500" kern="1200" dirty="0"/>
        </a:p>
      </dsp:txBody>
      <dsp:txXfrm>
        <a:off x="5228763" y="4874539"/>
        <a:ext cx="1916298" cy="1200146"/>
      </dsp:txXfrm>
    </dsp:sp>
    <dsp:sp modelId="{3B7E8200-EC1F-442B-8D23-8B223C84225F}">
      <dsp:nvSpPr>
        <dsp:cNvPr id="0" name=""/>
        <dsp:cNvSpPr/>
      </dsp:nvSpPr>
      <dsp:spPr>
        <a:xfrm>
          <a:off x="1968495" y="668428"/>
          <a:ext cx="5313586" cy="5313586"/>
        </a:xfrm>
        <a:custGeom>
          <a:avLst/>
          <a:gdLst/>
          <a:ahLst/>
          <a:cxnLst/>
          <a:rect l="0" t="0" r="0" b="0"/>
          <a:pathLst>
            <a:path>
              <a:moveTo>
                <a:pt x="3184791" y="5260592"/>
              </a:moveTo>
              <a:arcTo wR="2656793" hR="2656793" stAng="4712220" swAng="1375560"/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B1069-FFE2-4F3E-95F8-187E81DB031C}">
      <dsp:nvSpPr>
        <dsp:cNvPr id="0" name=""/>
        <dsp:cNvSpPr/>
      </dsp:nvSpPr>
      <dsp:spPr>
        <a:xfrm>
          <a:off x="2040590" y="4809614"/>
          <a:ext cx="2046148" cy="1329996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Факторы, охватывающие отдельные элементы природной среды</a:t>
          </a:r>
          <a:endParaRPr lang="en-US" sz="1500" kern="1200" dirty="0"/>
        </a:p>
      </dsp:txBody>
      <dsp:txXfrm>
        <a:off x="2105515" y="4874539"/>
        <a:ext cx="1916298" cy="1200146"/>
      </dsp:txXfrm>
    </dsp:sp>
    <dsp:sp modelId="{1A53920E-E42A-48D7-BF83-6047EFE04FC3}">
      <dsp:nvSpPr>
        <dsp:cNvPr id="0" name=""/>
        <dsp:cNvSpPr/>
      </dsp:nvSpPr>
      <dsp:spPr>
        <a:xfrm>
          <a:off x="1983634" y="691151"/>
          <a:ext cx="5313586" cy="5313586"/>
        </a:xfrm>
        <a:custGeom>
          <a:avLst/>
          <a:gdLst/>
          <a:ahLst/>
          <a:cxnLst/>
          <a:rect l="0" t="0" r="0" b="0"/>
          <a:pathLst>
            <a:path>
              <a:moveTo>
                <a:pt x="429209" y="4104695"/>
              </a:moveTo>
              <a:arcTo wR="2656793" hR="2656793" stAng="8818598" swAng="2122001"/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D0F9A-F49B-40BE-AA1B-2D1CBB0B8474}">
      <dsp:nvSpPr>
        <dsp:cNvPr id="0" name=""/>
        <dsp:cNvSpPr/>
      </dsp:nvSpPr>
      <dsp:spPr>
        <a:xfrm>
          <a:off x="1075468" y="1892882"/>
          <a:ext cx="2046148" cy="1329996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Профилактическое действие, высокое качество молока</a:t>
          </a:r>
          <a:endParaRPr lang="en-US" sz="1500" kern="1200" dirty="0"/>
        </a:p>
      </dsp:txBody>
      <dsp:txXfrm>
        <a:off x="1140393" y="1957807"/>
        <a:ext cx="1916298" cy="1200146"/>
      </dsp:txXfrm>
    </dsp:sp>
    <dsp:sp modelId="{88DD90C3-9A28-46F2-A900-2DF0935C3BB2}">
      <dsp:nvSpPr>
        <dsp:cNvPr id="0" name=""/>
        <dsp:cNvSpPr/>
      </dsp:nvSpPr>
      <dsp:spPr>
        <a:xfrm>
          <a:off x="1787466" y="941179"/>
          <a:ext cx="5313586" cy="5313586"/>
        </a:xfrm>
        <a:custGeom>
          <a:avLst/>
          <a:gdLst/>
          <a:ahLst/>
          <a:cxnLst/>
          <a:rect l="0" t="0" r="0" b="0"/>
          <a:pathLst>
            <a:path>
              <a:moveTo>
                <a:pt x="628654" y="940634"/>
              </a:moveTo>
              <a:arcTo wR="2656793" hR="2656793" stAng="13214222" swAng="1858379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F4668-231B-4A97-9DE8-6AEFB84C647A}">
      <dsp:nvSpPr>
        <dsp:cNvPr id="0" name=""/>
        <dsp:cNvSpPr/>
      </dsp:nvSpPr>
      <dsp:spPr>
        <a:xfrm>
          <a:off x="-5385608" y="-824702"/>
          <a:ext cx="6412790" cy="6412790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291E1-B4DC-47F9-B65A-FC512259FFD3}">
      <dsp:nvSpPr>
        <dsp:cNvPr id="0" name=""/>
        <dsp:cNvSpPr/>
      </dsp:nvSpPr>
      <dsp:spPr>
        <a:xfrm>
          <a:off x="449165" y="297616"/>
          <a:ext cx="4858312" cy="5956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6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Расположение в местности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165" y="297616"/>
        <a:ext cx="4858312" cy="595613"/>
      </dsp:txXfrm>
    </dsp:sp>
    <dsp:sp modelId="{39471693-E008-42D1-A3E8-9BA19CEBC5D1}">
      <dsp:nvSpPr>
        <dsp:cNvPr id="0" name=""/>
        <dsp:cNvSpPr/>
      </dsp:nvSpPr>
      <dsp:spPr>
        <a:xfrm>
          <a:off x="76907" y="223164"/>
          <a:ext cx="744517" cy="7445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2356B-BFB5-40A2-A04A-2B48B1DB1634}">
      <dsp:nvSpPr>
        <dsp:cNvPr id="0" name=""/>
        <dsp:cNvSpPr/>
      </dsp:nvSpPr>
      <dsp:spPr>
        <a:xfrm>
          <a:off x="875965" y="1190751"/>
          <a:ext cx="4431513" cy="5956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6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Климатические условия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965" y="1190751"/>
        <a:ext cx="4431513" cy="595613"/>
      </dsp:txXfrm>
    </dsp:sp>
    <dsp:sp modelId="{E4D532F6-42AA-4946-9A76-A04449E5234C}">
      <dsp:nvSpPr>
        <dsp:cNvPr id="0" name=""/>
        <dsp:cNvSpPr/>
      </dsp:nvSpPr>
      <dsp:spPr>
        <a:xfrm>
          <a:off x="503706" y="1116299"/>
          <a:ext cx="744517" cy="7445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7B767-734A-41D3-AC8D-DCE1002D06C7}">
      <dsp:nvSpPr>
        <dsp:cNvPr id="0" name=""/>
        <dsp:cNvSpPr/>
      </dsp:nvSpPr>
      <dsp:spPr>
        <a:xfrm>
          <a:off x="1006958" y="2083886"/>
          <a:ext cx="4300520" cy="5956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68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Условия окружающей среды</a:t>
          </a:r>
          <a:endParaRPr lang="en-US" sz="2400" b="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6958" y="2083886"/>
        <a:ext cx="4300520" cy="595613"/>
      </dsp:txXfrm>
    </dsp:sp>
    <dsp:sp modelId="{00E207EE-43C3-4A4B-BBE4-6A159B4E14BA}">
      <dsp:nvSpPr>
        <dsp:cNvPr id="0" name=""/>
        <dsp:cNvSpPr/>
      </dsp:nvSpPr>
      <dsp:spPr>
        <a:xfrm>
          <a:off x="634699" y="2009434"/>
          <a:ext cx="744517" cy="7445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A3C84-50C6-45DE-835C-90D2D5D556AE}">
      <dsp:nvSpPr>
        <dsp:cNvPr id="0" name=""/>
        <dsp:cNvSpPr/>
      </dsp:nvSpPr>
      <dsp:spPr>
        <a:xfrm>
          <a:off x="875965" y="2977020"/>
          <a:ext cx="4431513" cy="5956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6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Доставки молока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965" y="2977020"/>
        <a:ext cx="4431513" cy="595613"/>
      </dsp:txXfrm>
    </dsp:sp>
    <dsp:sp modelId="{54662B15-F3FF-4DD4-8A85-D23B9A93D80E}">
      <dsp:nvSpPr>
        <dsp:cNvPr id="0" name=""/>
        <dsp:cNvSpPr/>
      </dsp:nvSpPr>
      <dsp:spPr>
        <a:xfrm>
          <a:off x="503706" y="2902569"/>
          <a:ext cx="744517" cy="7445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A652D-8CB1-4028-B83F-7EC3150E2B25}">
      <dsp:nvSpPr>
        <dsp:cNvPr id="0" name=""/>
        <dsp:cNvSpPr/>
      </dsp:nvSpPr>
      <dsp:spPr>
        <a:xfrm>
          <a:off x="449165" y="3870155"/>
          <a:ext cx="4858312" cy="5956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76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Подготовка к расширению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165" y="3870155"/>
        <a:ext cx="4858312" cy="595613"/>
      </dsp:txXfrm>
    </dsp:sp>
    <dsp:sp modelId="{8B584AD7-E0E1-43C4-817A-3B12CADAD581}">
      <dsp:nvSpPr>
        <dsp:cNvPr id="0" name=""/>
        <dsp:cNvSpPr/>
      </dsp:nvSpPr>
      <dsp:spPr>
        <a:xfrm>
          <a:off x="76907" y="3795704"/>
          <a:ext cx="744517" cy="7445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2473E-713A-479A-B8B0-1A4D0BBA3D2F}">
      <dsp:nvSpPr>
        <dsp:cNvPr id="0" name=""/>
        <dsp:cNvSpPr/>
      </dsp:nvSpPr>
      <dsp:spPr>
        <a:xfrm>
          <a:off x="0" y="0"/>
          <a:ext cx="12028305" cy="3768140"/>
        </a:xfrm>
        <a:prstGeom prst="rightArrow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77B51-01C9-47D2-B887-F902983D166A}">
      <dsp:nvSpPr>
        <dsp:cNvPr id="0" name=""/>
        <dsp:cNvSpPr/>
      </dsp:nvSpPr>
      <dsp:spPr>
        <a:xfrm>
          <a:off x="0" y="1127080"/>
          <a:ext cx="891551" cy="1507256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Приемка молока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43522" y="1170602"/>
        <a:ext cx="804507" cy="1420212"/>
      </dsp:txXfrm>
    </dsp:sp>
    <dsp:sp modelId="{DB51E449-2DA1-4C0C-B043-A49DDA70DE6F}">
      <dsp:nvSpPr>
        <dsp:cNvPr id="0" name=""/>
        <dsp:cNvSpPr/>
      </dsp:nvSpPr>
      <dsp:spPr>
        <a:xfrm>
          <a:off x="1042710" y="1130442"/>
          <a:ext cx="1110133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</a:t>
          </a:r>
          <a:r>
            <a:rPr lang="pl-PL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 </a:t>
          </a:r>
        </a:p>
      </dsp:txBody>
      <dsp:txXfrm>
        <a:off x="1096902" y="1184634"/>
        <a:ext cx="1001749" cy="1398872"/>
      </dsp:txXfrm>
    </dsp:sp>
    <dsp:sp modelId="{228859A4-8AB0-49F1-8565-1592448DC916}">
      <dsp:nvSpPr>
        <dsp:cNvPr id="0" name=""/>
        <dsp:cNvSpPr/>
      </dsp:nvSpPr>
      <dsp:spPr>
        <a:xfrm>
          <a:off x="2335183" y="1131647"/>
          <a:ext cx="1105844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 сыроварного отделения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2389166" y="1185630"/>
        <a:ext cx="997878" cy="1399290"/>
      </dsp:txXfrm>
    </dsp:sp>
    <dsp:sp modelId="{94B4B438-2A12-4143-995A-FDDAFDE306CC}">
      <dsp:nvSpPr>
        <dsp:cNvPr id="0" name=""/>
        <dsp:cNvSpPr/>
      </dsp:nvSpPr>
      <dsp:spPr>
        <a:xfrm>
          <a:off x="3559931" y="1120690"/>
          <a:ext cx="891551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Сыр цех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3603453" y="1164212"/>
        <a:ext cx="804507" cy="1420212"/>
      </dsp:txXfrm>
    </dsp:sp>
    <dsp:sp modelId="{2157CECA-A9E9-46A0-8640-CB485A706DE9}">
      <dsp:nvSpPr>
        <dsp:cNvPr id="0" name=""/>
        <dsp:cNvSpPr/>
      </dsp:nvSpPr>
      <dsp:spPr>
        <a:xfrm>
          <a:off x="4589504" y="1111827"/>
          <a:ext cx="891551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Посолочное отделение</a:t>
          </a:r>
          <a:endParaRPr lang="pl-PL" sz="105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4633026" y="1155349"/>
        <a:ext cx="804507" cy="1420212"/>
      </dsp:txXfrm>
    </dsp:sp>
    <dsp:sp modelId="{C7B63EA2-6F58-4E8B-9E4C-C3D8C06C1C12}">
      <dsp:nvSpPr>
        <dsp:cNvPr id="0" name=""/>
        <dsp:cNvSpPr/>
      </dsp:nvSpPr>
      <dsp:spPr>
        <a:xfrm>
          <a:off x="5652156" y="1123719"/>
          <a:ext cx="891551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Упаковка свежего сыра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5695678" y="1167241"/>
        <a:ext cx="804507" cy="1420212"/>
      </dsp:txXfrm>
    </dsp:sp>
    <dsp:sp modelId="{8B7872FC-1CA2-4695-B00B-977D4F3F07C5}">
      <dsp:nvSpPr>
        <dsp:cNvPr id="0" name=""/>
        <dsp:cNvSpPr/>
      </dsp:nvSpPr>
      <dsp:spPr>
        <a:xfrm>
          <a:off x="6676303" y="1127080"/>
          <a:ext cx="1095957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Созревание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6729803" y="1180580"/>
        <a:ext cx="988957" cy="1400256"/>
      </dsp:txXfrm>
    </dsp:sp>
    <dsp:sp modelId="{EBABFA85-0BCD-435C-85B0-09A87DB31C78}">
      <dsp:nvSpPr>
        <dsp:cNvPr id="0" name=""/>
        <dsp:cNvSpPr/>
      </dsp:nvSpPr>
      <dsp:spPr>
        <a:xfrm>
          <a:off x="7920853" y="1130442"/>
          <a:ext cx="891551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Конфекция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7964375" y="1173964"/>
        <a:ext cx="804507" cy="1420212"/>
      </dsp:txXfrm>
    </dsp:sp>
    <dsp:sp modelId="{9112412F-D796-4EB2-871E-03D64521DD5D}">
      <dsp:nvSpPr>
        <dsp:cNvPr id="0" name=""/>
        <dsp:cNvSpPr/>
      </dsp:nvSpPr>
      <dsp:spPr>
        <a:xfrm>
          <a:off x="8971990" y="1142500"/>
          <a:ext cx="891551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Упаковка созрелого сыра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9015512" y="1186022"/>
        <a:ext cx="804507" cy="1420212"/>
      </dsp:txXfrm>
    </dsp:sp>
    <dsp:sp modelId="{42779DD2-9812-4A68-BD9B-5372B4116A2F}">
      <dsp:nvSpPr>
        <dsp:cNvPr id="0" name=""/>
        <dsp:cNvSpPr/>
      </dsp:nvSpPr>
      <dsp:spPr>
        <a:xfrm>
          <a:off x="10001140" y="1127080"/>
          <a:ext cx="891551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Склад готового продукта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0044662" y="1170602"/>
        <a:ext cx="804507" cy="1420212"/>
      </dsp:txXfrm>
    </dsp:sp>
    <dsp:sp modelId="{3167D887-AA56-4D12-B8F4-266E23FFDFDE}">
      <dsp:nvSpPr>
        <dsp:cNvPr id="0" name=""/>
        <dsp:cNvSpPr/>
      </dsp:nvSpPr>
      <dsp:spPr>
        <a:xfrm>
          <a:off x="11043851" y="1130442"/>
          <a:ext cx="984460" cy="1507256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Дистрибуция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1091908" y="1178499"/>
        <a:ext cx="888346" cy="1411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2473E-713A-479A-B8B0-1A4D0BBA3D2F}">
      <dsp:nvSpPr>
        <dsp:cNvPr id="0" name=""/>
        <dsp:cNvSpPr/>
      </dsp:nvSpPr>
      <dsp:spPr>
        <a:xfrm>
          <a:off x="0" y="0"/>
          <a:ext cx="12028305" cy="3768140"/>
        </a:xfrm>
        <a:prstGeom prst="rightArrow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77B51-01C9-47D2-B887-F902983D166A}">
      <dsp:nvSpPr>
        <dsp:cNvPr id="0" name=""/>
        <dsp:cNvSpPr/>
      </dsp:nvSpPr>
      <dsp:spPr>
        <a:xfrm>
          <a:off x="0" y="1127080"/>
          <a:ext cx="891551" cy="1507256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Приемка молока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43522" y="1170602"/>
        <a:ext cx="804507" cy="1420212"/>
      </dsp:txXfrm>
    </dsp:sp>
    <dsp:sp modelId="{DB51E449-2DA1-4C0C-B043-A49DDA70DE6F}">
      <dsp:nvSpPr>
        <dsp:cNvPr id="0" name=""/>
        <dsp:cNvSpPr/>
      </dsp:nvSpPr>
      <dsp:spPr>
        <a:xfrm>
          <a:off x="1042710" y="1130442"/>
          <a:ext cx="1110133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096902" y="1184634"/>
        <a:ext cx="1001749" cy="1398872"/>
      </dsp:txXfrm>
    </dsp:sp>
    <dsp:sp modelId="{228859A4-8AB0-49F1-8565-1592448DC916}">
      <dsp:nvSpPr>
        <dsp:cNvPr id="0" name=""/>
        <dsp:cNvSpPr/>
      </dsp:nvSpPr>
      <dsp:spPr>
        <a:xfrm>
          <a:off x="2335183" y="1131647"/>
          <a:ext cx="1105844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Аппаратный цех сыроварного отделения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2389166" y="1185630"/>
        <a:ext cx="997878" cy="1399290"/>
      </dsp:txXfrm>
    </dsp:sp>
    <dsp:sp modelId="{94B4B438-2A12-4143-995A-FDDAFDE306CC}">
      <dsp:nvSpPr>
        <dsp:cNvPr id="0" name=""/>
        <dsp:cNvSpPr/>
      </dsp:nvSpPr>
      <dsp:spPr>
        <a:xfrm>
          <a:off x="3559931" y="1120690"/>
          <a:ext cx="891551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Сыр цех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3603453" y="1164212"/>
        <a:ext cx="804507" cy="1420212"/>
      </dsp:txXfrm>
    </dsp:sp>
    <dsp:sp modelId="{2157CECA-A9E9-46A0-8640-CB485A706DE9}">
      <dsp:nvSpPr>
        <dsp:cNvPr id="0" name=""/>
        <dsp:cNvSpPr/>
      </dsp:nvSpPr>
      <dsp:spPr>
        <a:xfrm>
          <a:off x="4596016" y="1123719"/>
          <a:ext cx="891551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Посолочное отделение</a:t>
          </a:r>
          <a:endParaRPr lang="pl-PL" sz="105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4639538" y="1167241"/>
        <a:ext cx="804507" cy="1420212"/>
      </dsp:txXfrm>
    </dsp:sp>
    <dsp:sp modelId="{C7B63EA2-6F58-4E8B-9E4C-C3D8C06C1C12}">
      <dsp:nvSpPr>
        <dsp:cNvPr id="0" name=""/>
        <dsp:cNvSpPr/>
      </dsp:nvSpPr>
      <dsp:spPr>
        <a:xfrm>
          <a:off x="5652156" y="1123719"/>
          <a:ext cx="891551" cy="1507256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Упаковка сыра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5695678" y="1167241"/>
        <a:ext cx="804507" cy="1420212"/>
      </dsp:txXfrm>
    </dsp:sp>
    <dsp:sp modelId="{8B7872FC-1CA2-4695-B00B-977D4F3F07C5}">
      <dsp:nvSpPr>
        <dsp:cNvPr id="0" name=""/>
        <dsp:cNvSpPr/>
      </dsp:nvSpPr>
      <dsp:spPr>
        <a:xfrm>
          <a:off x="6676303" y="1127080"/>
          <a:ext cx="1095957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Созревание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6729803" y="1180580"/>
        <a:ext cx="988957" cy="1400256"/>
      </dsp:txXfrm>
    </dsp:sp>
    <dsp:sp modelId="{EBABFA85-0BCD-435C-85B0-09A87DB31C78}">
      <dsp:nvSpPr>
        <dsp:cNvPr id="0" name=""/>
        <dsp:cNvSpPr/>
      </dsp:nvSpPr>
      <dsp:spPr>
        <a:xfrm>
          <a:off x="7920853" y="1130442"/>
          <a:ext cx="891551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Конфекция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7964375" y="1173964"/>
        <a:ext cx="804507" cy="1420212"/>
      </dsp:txXfrm>
    </dsp:sp>
    <dsp:sp modelId="{9112412F-D796-4EB2-871E-03D64521DD5D}">
      <dsp:nvSpPr>
        <dsp:cNvPr id="0" name=""/>
        <dsp:cNvSpPr/>
      </dsp:nvSpPr>
      <dsp:spPr>
        <a:xfrm>
          <a:off x="8971990" y="1142500"/>
          <a:ext cx="891551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Упаковка созревшего сыра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9015512" y="1186022"/>
        <a:ext cx="804507" cy="1420212"/>
      </dsp:txXfrm>
    </dsp:sp>
    <dsp:sp modelId="{42779DD2-9812-4A68-BD9B-5372B4116A2F}">
      <dsp:nvSpPr>
        <dsp:cNvPr id="0" name=""/>
        <dsp:cNvSpPr/>
      </dsp:nvSpPr>
      <dsp:spPr>
        <a:xfrm>
          <a:off x="10001140" y="1127080"/>
          <a:ext cx="891551" cy="1507256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Склад готового продукта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0044662" y="1170602"/>
        <a:ext cx="804507" cy="1420212"/>
      </dsp:txXfrm>
    </dsp:sp>
    <dsp:sp modelId="{3167D887-AA56-4D12-B8F4-266E23FFDFDE}">
      <dsp:nvSpPr>
        <dsp:cNvPr id="0" name=""/>
        <dsp:cNvSpPr/>
      </dsp:nvSpPr>
      <dsp:spPr>
        <a:xfrm>
          <a:off x="11043851" y="1130442"/>
          <a:ext cx="984460" cy="1507256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Agency FB" panose="020B0503020202020204" pitchFamily="34" charset="0"/>
            </a:rPr>
            <a:t>Дистрибуция</a:t>
          </a:r>
          <a:endParaRPr lang="pl-PL" sz="1400" b="1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1091908" y="1178499"/>
        <a:ext cx="888346" cy="14111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02649-8717-46D1-A0E9-E009F0766BC8}">
      <dsp:nvSpPr>
        <dsp:cNvPr id="0" name=""/>
        <dsp:cNvSpPr/>
      </dsp:nvSpPr>
      <dsp:spPr>
        <a:xfrm>
          <a:off x="0" y="2006149"/>
          <a:ext cx="5991372" cy="14829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Arial" panose="020B0604020202020204" pitchFamily="34" charset="0"/>
              <a:cs typeface="Arial" panose="020B0604020202020204" pitchFamily="34" charset="0"/>
            </a:rPr>
            <a:t>Совместная работа проектно-строительной организации и поставщика оборудования</a:t>
          </a:r>
          <a:endParaRPr lang="pl-PL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393" y="2078542"/>
        <a:ext cx="5846586" cy="13381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F2C8D-2CB5-4D51-A785-49E9F10C63C9}">
      <dsp:nvSpPr>
        <dsp:cNvPr id="0" name=""/>
        <dsp:cNvSpPr/>
      </dsp:nvSpPr>
      <dsp:spPr>
        <a:xfrm>
          <a:off x="0" y="0"/>
          <a:ext cx="2937623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Корка</a:t>
          </a:r>
          <a:endParaRPr lang="pl-PL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0"/>
        <a:ext cx="2245854" cy="1042439"/>
      </dsp:txXfrm>
    </dsp:sp>
    <dsp:sp modelId="{74218C70-3450-43DE-A9A3-B3576885EE2B}">
      <dsp:nvSpPr>
        <dsp:cNvPr id="0" name=""/>
        <dsp:cNvSpPr/>
      </dsp:nvSpPr>
      <dsp:spPr>
        <a:xfrm>
          <a:off x="116364" y="111674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78000" r="-7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B381C-6008-46CD-9FB9-84B03EBE1AB3}">
      <dsp:nvSpPr>
        <dsp:cNvPr id="0" name=""/>
        <dsp:cNvSpPr/>
      </dsp:nvSpPr>
      <dsp:spPr>
        <a:xfrm>
          <a:off x="0" y="1146683"/>
          <a:ext cx="2937623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Покрытие</a:t>
          </a:r>
          <a:endParaRPr lang="pl-PL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1146683"/>
        <a:ext cx="2245854" cy="1042439"/>
      </dsp:txXfrm>
    </dsp:sp>
    <dsp:sp modelId="{2E87B4FF-C9D8-4051-BFFD-7B463FCD0CE8}">
      <dsp:nvSpPr>
        <dsp:cNvPr id="0" name=""/>
        <dsp:cNvSpPr/>
      </dsp:nvSpPr>
      <dsp:spPr>
        <a:xfrm>
          <a:off x="104243" y="1250927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46000" r="-4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4CDE1-82C0-4CD7-BBD5-E2FB25C32946}">
      <dsp:nvSpPr>
        <dsp:cNvPr id="0" name=""/>
        <dsp:cNvSpPr/>
      </dsp:nvSpPr>
      <dsp:spPr>
        <a:xfrm>
          <a:off x="0" y="2293367"/>
          <a:ext cx="2937623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Пленка</a:t>
          </a:r>
          <a:endParaRPr lang="pl-PL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2293367"/>
        <a:ext cx="2245854" cy="1042439"/>
      </dsp:txXfrm>
    </dsp:sp>
    <dsp:sp modelId="{34FBEAFD-3516-4E41-A342-4BA74F366951}">
      <dsp:nvSpPr>
        <dsp:cNvPr id="0" name=""/>
        <dsp:cNvSpPr/>
      </dsp:nvSpPr>
      <dsp:spPr>
        <a:xfrm>
          <a:off x="104243" y="2397611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F2C8D-2CB5-4D51-A785-49E9F10C63C9}">
      <dsp:nvSpPr>
        <dsp:cNvPr id="0" name=""/>
        <dsp:cNvSpPr/>
      </dsp:nvSpPr>
      <dsp:spPr>
        <a:xfrm>
          <a:off x="0" y="0"/>
          <a:ext cx="2937623" cy="104243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Температура</a:t>
          </a:r>
          <a:endParaRPr lang="pl-PL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0"/>
        <a:ext cx="2245854" cy="1042439"/>
      </dsp:txXfrm>
    </dsp:sp>
    <dsp:sp modelId="{74218C70-3450-43DE-A9A3-B3576885EE2B}">
      <dsp:nvSpPr>
        <dsp:cNvPr id="0" name=""/>
        <dsp:cNvSpPr/>
      </dsp:nvSpPr>
      <dsp:spPr>
        <a:xfrm>
          <a:off x="90296" y="117587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B381C-6008-46CD-9FB9-84B03EBE1AB3}">
      <dsp:nvSpPr>
        <dsp:cNvPr id="0" name=""/>
        <dsp:cNvSpPr/>
      </dsp:nvSpPr>
      <dsp:spPr>
        <a:xfrm>
          <a:off x="0" y="1158014"/>
          <a:ext cx="2937623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i="0" kern="1200" dirty="0">
              <a:latin typeface="Arial" panose="020B0604020202020204" pitchFamily="34" charset="0"/>
              <a:cs typeface="Arial" panose="020B0604020202020204" pitchFamily="34" charset="0"/>
            </a:rPr>
            <a:t>Влажность</a:t>
          </a:r>
          <a:endParaRPr lang="pl-PL" sz="2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1158014"/>
        <a:ext cx="2245854" cy="1042439"/>
      </dsp:txXfrm>
    </dsp:sp>
    <dsp:sp modelId="{2E87B4FF-C9D8-4051-BFFD-7B463FCD0CE8}">
      <dsp:nvSpPr>
        <dsp:cNvPr id="0" name=""/>
        <dsp:cNvSpPr/>
      </dsp:nvSpPr>
      <dsp:spPr>
        <a:xfrm>
          <a:off x="104243" y="1250927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A29E5-68E5-407B-BF3B-8DFD879782D2}">
      <dsp:nvSpPr>
        <dsp:cNvPr id="0" name=""/>
        <dsp:cNvSpPr/>
      </dsp:nvSpPr>
      <dsp:spPr>
        <a:xfrm>
          <a:off x="0" y="2293367"/>
          <a:ext cx="2937623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Обмен воздуха</a:t>
          </a:r>
          <a:endParaRPr lang="pl-PL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2293367"/>
        <a:ext cx="2245854" cy="1042439"/>
      </dsp:txXfrm>
    </dsp:sp>
    <dsp:sp modelId="{4CDDF5EF-CDDD-436C-8BDF-7FFDA6F76368}">
      <dsp:nvSpPr>
        <dsp:cNvPr id="0" name=""/>
        <dsp:cNvSpPr/>
      </dsp:nvSpPr>
      <dsp:spPr>
        <a:xfrm>
          <a:off x="104243" y="2397611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4000" r="-2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F2C8D-2CB5-4D51-A785-49E9F10C63C9}">
      <dsp:nvSpPr>
        <dsp:cNvPr id="0" name=""/>
        <dsp:cNvSpPr/>
      </dsp:nvSpPr>
      <dsp:spPr>
        <a:xfrm>
          <a:off x="0" y="0"/>
          <a:ext cx="2937622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Пластиковые ящики</a:t>
          </a:r>
          <a:endParaRPr lang="pl-PL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0"/>
        <a:ext cx="2245853" cy="1042439"/>
      </dsp:txXfrm>
    </dsp:sp>
    <dsp:sp modelId="{74218C70-3450-43DE-A9A3-B3576885EE2B}">
      <dsp:nvSpPr>
        <dsp:cNvPr id="0" name=""/>
        <dsp:cNvSpPr/>
      </dsp:nvSpPr>
      <dsp:spPr>
        <a:xfrm>
          <a:off x="90296" y="117587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1000" r="-1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B381C-6008-46CD-9FB9-84B03EBE1AB3}">
      <dsp:nvSpPr>
        <dsp:cNvPr id="0" name=""/>
        <dsp:cNvSpPr/>
      </dsp:nvSpPr>
      <dsp:spPr>
        <a:xfrm>
          <a:off x="0" y="1147214"/>
          <a:ext cx="2937622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Стеллажи с полками</a:t>
          </a:r>
          <a:endParaRPr lang="pl-PL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1147214"/>
        <a:ext cx="2245853" cy="1042439"/>
      </dsp:txXfrm>
    </dsp:sp>
    <dsp:sp modelId="{2E87B4FF-C9D8-4051-BFFD-7B463FCD0CE8}">
      <dsp:nvSpPr>
        <dsp:cNvPr id="0" name=""/>
        <dsp:cNvSpPr/>
      </dsp:nvSpPr>
      <dsp:spPr>
        <a:xfrm>
          <a:off x="104243" y="1250927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A3D1A-690F-4537-A0CE-1F7AE364E27F}">
      <dsp:nvSpPr>
        <dsp:cNvPr id="0" name=""/>
        <dsp:cNvSpPr/>
      </dsp:nvSpPr>
      <dsp:spPr>
        <a:xfrm>
          <a:off x="0" y="2293366"/>
          <a:ext cx="2937622" cy="1042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Известняковые пещеры </a:t>
          </a:r>
          <a:endParaRPr lang="pl-PL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768" y="2293366"/>
        <a:ext cx="2245853" cy="1042439"/>
      </dsp:txXfrm>
    </dsp:sp>
    <dsp:sp modelId="{A002C3BF-530E-4EE9-8628-B69A6EDFB35F}">
      <dsp:nvSpPr>
        <dsp:cNvPr id="0" name=""/>
        <dsp:cNvSpPr/>
      </dsp:nvSpPr>
      <dsp:spPr>
        <a:xfrm>
          <a:off x="104243" y="2397610"/>
          <a:ext cx="587524" cy="8339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1FF6D-CABF-4211-B464-C1D4E26B3E07}">
      <dsp:nvSpPr>
        <dsp:cNvPr id="0" name=""/>
        <dsp:cNvSpPr/>
      </dsp:nvSpPr>
      <dsp:spPr>
        <a:xfrm>
          <a:off x="0" y="0"/>
          <a:ext cx="4599240" cy="1034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Снижение потребности персонала для обслуживания</a:t>
          </a:r>
          <a:endParaRPr lang="en-US" sz="2600" kern="1200" dirty="0"/>
        </a:p>
      </dsp:txBody>
      <dsp:txXfrm>
        <a:off x="50489" y="50489"/>
        <a:ext cx="4498262" cy="93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443DB-903C-4D98-A929-268B258369F9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5C60E-366E-40C9-88C4-522B594F5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829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74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134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869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5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472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476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114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384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C8E6C-165F-40C5-9B43-41285BE61CC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31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FD1D42-DBD9-47EA-8A92-A77BD0332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CFF244-8837-4E9B-8480-5B091B4D0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910EBC-98FE-446D-8A10-F610175E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B8BDB5-26B2-4D7F-BAAD-3A71AE74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468290-D760-4E54-AE11-372A8639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734CEF-BD7B-495C-A151-44428433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569D634-EC9C-4193-A676-11E1DE7AA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228486-743B-40CF-8571-8B8E5C6E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27DF53-7D23-41C8-954F-2022C04C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72D5FF-6DCF-4959-B347-F8CDB7A5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6B20502-81AE-4E50-B9C7-52DF8C72B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2A20E93-315B-4230-8669-CE91B624A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26FD0E-6F29-4E6D-BABA-BF4AB549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613379-C9CC-4356-9E19-3AE8D2D7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71A9AD-43BE-4753-9DC2-1786983C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3B4F8-A4BA-47A7-895E-BFBBD0B5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08E471-F1A9-4AEA-B3E5-E093E5843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AD2D45-582F-44D8-8C79-13CF03F5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2870D4-DBFC-4DFF-8CCB-5D45F1ECC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2FF261-9FC8-4662-B866-956AB8CB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80FC91-C9FE-4BEB-9DFE-3A91B629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105965-F561-466F-8757-93D03A00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1E8EB8-A8C1-4A8A-A06B-3E3AECC8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76624D-A3B8-4CCD-9359-A6152EFC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D9A2DD-06CD-46FB-AD9A-536E5B49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050CC7-2896-4FB9-B1B3-AE8DF8370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700F61-C96E-4DA2-A9BB-1DEDBBEF9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9FF7B1-D022-4BDF-8BB6-9C2F35994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989B5BA-E1CC-46D7-B274-50F4463A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E6A9FCB-29D6-4E3D-932C-475617F8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E4E1B0-1C3C-4882-8908-5D001992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9C7DF0-EEAA-4D14-851C-D07E5CD9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634ABB5-17F3-4D21-9E6A-0AEC2ABC6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0F4EF8A-49F6-47B3-8DA5-9B990FE58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D558491-BC14-41B3-B33B-FE2E11317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D870863-C849-490D-94B1-F858A42B6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D12F133-B4E9-4E7F-B218-EE8BC2783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F02B3C3-B3A9-4CB3-AC9A-179B5436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524E1C9-10B5-46DD-B46B-5CB37F03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D1302A-69F9-45F7-B23B-846DCBFC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587FAE9-5F0E-42FC-A858-73136BDE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4B786CE-5A4F-4906-9C89-FBA30776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E1FDBBC-1E45-4197-9A55-4175F967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6DFEBCB-856C-4A01-9135-6E28B232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F662DC7-2EA1-41F7-ACB7-691ADBA25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A3A0B7-6292-4206-AB4A-A1F53A12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29295B-4ABB-46F6-BE75-95BE7BC9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44C048-1223-4F39-9230-79C7F8096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0659A7-71CE-4676-B4E3-F6C593185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56C5BC-B810-453A-9F9A-529780E3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68F5BF4-2F00-4F70-8C22-24977467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A4869E1-C731-45F7-9576-34A8DBEC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DFF190-D9F4-4B09-9795-B97F250C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F2C21F6-F49D-4202-9EE0-775258E57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4892D25-21E5-4D62-B984-D14CCF46E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9C23C5-5794-4D08-809B-0DE0428F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DE0BE28-23A1-4738-ADE3-E786CBA2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E48A07-332D-4614-8D0D-0D444F65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0">
              <a:schemeClr val="accent3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E5983C9-25FD-43FF-89E7-5C3A2EF7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B8761C-0A4A-4C06-A9C9-DA3F26005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B9183C-DCDF-4035-B2F6-77985ECE5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DA360-F903-49E8-BDB5-1F56C91A7EDC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8669B6-62AE-494B-A48A-49610688C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FD6E7D-CA8B-43C4-AAE5-C5B50230E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9D3A-87F6-48C4-9FFB-56344A4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image" Target="../media/image45.jpeg"/><Relationship Id="rId9" Type="http://schemas.microsoft.com/office/2007/relationships/diagramDrawing" Target="../diagrams/drawing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46.jpeg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18" Type="http://schemas.openxmlformats.org/officeDocument/2006/relationships/diagramQuickStyle" Target="../diagrams/quickStyle11.xml"/><Relationship Id="rId3" Type="http://schemas.openxmlformats.org/officeDocument/2006/relationships/image" Target="../media/image56.JPG"/><Relationship Id="rId21" Type="http://schemas.openxmlformats.org/officeDocument/2006/relationships/image" Target="../media/image2.png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17" Type="http://schemas.openxmlformats.org/officeDocument/2006/relationships/diagramLayout" Target="../diagrams/layout11.xml"/><Relationship Id="rId2" Type="http://schemas.openxmlformats.org/officeDocument/2006/relationships/notesSlide" Target="../notesSlides/notesSlide9.xml"/><Relationship Id="rId16" Type="http://schemas.openxmlformats.org/officeDocument/2006/relationships/diagramData" Target="../diagrams/data11.xml"/><Relationship Id="rId20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image" Target="../media/image58.jpg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19" Type="http://schemas.openxmlformats.org/officeDocument/2006/relationships/diagramColors" Target="../diagrams/colors11.xml"/><Relationship Id="rId4" Type="http://schemas.openxmlformats.org/officeDocument/2006/relationships/image" Target="../media/image57.jpeg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://www.pngall.com/certified-stamp-png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bsginstitute.com/bs-campus/blog/los-7-principios-de-haccp-para-la-inocuidad-1138" TargetMode="Externa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3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7.svg"/><Relationship Id="rId4" Type="http://schemas.openxmlformats.org/officeDocument/2006/relationships/diagramData" Target="../diagrams/data2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4ABBED-76EF-45E2-861A-95BD238BB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2B9C326-2C11-4EF2-9F8E-9A10F2F817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4" descr="Obraz zawierający wewnątrz, biały, winda, krok&#10;&#10;Opis wygenerowany automatycznie">
            <a:extLst>
              <a:ext uri="{FF2B5EF4-FFF2-40B4-BE49-F238E27FC236}">
                <a16:creationId xmlns:a16="http://schemas.microsoft.com/office/drawing/2014/main" id="{F5DF64CA-3265-4E5E-8CED-7F0FA1E61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2" b="235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A38D6A1-AA77-4F67-AA40-7CE27347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10" y="0"/>
            <a:ext cx="5023866" cy="4760012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id="{50528393-1830-467A-8C13-C53889FB9269}"/>
              </a:ext>
            </a:extLst>
          </p:cNvPr>
          <p:cNvSpPr/>
          <p:nvPr/>
        </p:nvSpPr>
        <p:spPr>
          <a:xfrm>
            <a:off x="-994796" y="1896034"/>
            <a:ext cx="7829550" cy="6543675"/>
          </a:xfrm>
          <a:prstGeom prst="ellipse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B58FC148-DCF3-4BCF-955E-2912F8C80870}"/>
              </a:ext>
            </a:extLst>
          </p:cNvPr>
          <p:cNvSpPr/>
          <p:nvPr/>
        </p:nvSpPr>
        <p:spPr>
          <a:xfrm>
            <a:off x="-662940" y="1915957"/>
            <a:ext cx="7829550" cy="6543675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3B5FD1C-D633-4054-B35C-C05D2439258A}"/>
              </a:ext>
            </a:extLst>
          </p:cNvPr>
          <p:cNvSpPr txBox="1"/>
          <p:nvPr/>
        </p:nvSpPr>
        <p:spPr>
          <a:xfrm>
            <a:off x="-71828" y="3005686"/>
            <a:ext cx="66623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наилучших практик в проектировании производства в будущем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9D94BF9-2A04-40DA-8E6C-86BDD0775998}"/>
              </a:ext>
            </a:extLst>
          </p:cNvPr>
          <p:cNvSpPr txBox="1"/>
          <p:nvPr/>
        </p:nvSpPr>
        <p:spPr>
          <a:xfrm>
            <a:off x="1524000" y="5590889"/>
            <a:ext cx="305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Яцек Роман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8FAB312-33F6-4FC5-A273-79DA82313B25}"/>
              </a:ext>
            </a:extLst>
          </p:cNvPr>
          <p:cNvSpPr/>
          <p:nvPr/>
        </p:nvSpPr>
        <p:spPr>
          <a:xfrm>
            <a:off x="0" y="-90535"/>
            <a:ext cx="12192000" cy="287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FF451AA-8D06-4B68-A50E-5384C9C5C84A}"/>
              </a:ext>
            </a:extLst>
          </p:cNvPr>
          <p:cNvSpPr txBox="1"/>
          <p:nvPr/>
        </p:nvSpPr>
        <p:spPr>
          <a:xfrm>
            <a:off x="923912" y="167427"/>
            <a:ext cx="9045711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потока продукта на заводе по производству сыра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73819DD-F8F2-4F3D-96BC-781ADDD45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" b="10354"/>
          <a:stretch/>
        </p:blipFill>
        <p:spPr>
          <a:xfrm>
            <a:off x="9358" y="2400301"/>
            <a:ext cx="12182642" cy="44577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CCA9BF9-9941-1CEE-942C-E838B3278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337" y="-90535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">
        <p:wipe dir="r"/>
      </p:transition>
    </mc:Choice>
    <mc:Fallback xmlns="">
      <p:transition spd="slow" advTm="60"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E78B91F2-968C-44EA-8C5E-FFBB0227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07DDE00-BD10-4C27-B664-C44DA74FABC1}"/>
              </a:ext>
            </a:extLst>
          </p:cNvPr>
          <p:cNvSpPr txBox="1"/>
          <p:nvPr/>
        </p:nvSpPr>
        <p:spPr>
          <a:xfrm>
            <a:off x="923912" y="167427"/>
            <a:ext cx="8637338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потока продукта на заводе по производству сыра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0501ED-524A-C379-307C-0F01286B9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15CB57D-7C72-64B3-7F16-4ABA53730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4" y="2683170"/>
            <a:ext cx="3682289" cy="378885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FBF59FE-FED5-45FB-5330-CED6AA989FD3}"/>
              </a:ext>
            </a:extLst>
          </p:cNvPr>
          <p:cNvSpPr txBox="1"/>
          <p:nvPr/>
        </p:nvSpPr>
        <p:spPr>
          <a:xfrm>
            <a:off x="432486" y="175280"/>
            <a:ext cx="11436179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Оценка энергетической эффективности предприятия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92F851-A9A1-D36C-FAF3-1E70F4A9D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92" y="5423188"/>
            <a:ext cx="1293509" cy="1147989"/>
          </a:xfrm>
          <a:prstGeom prst="rect">
            <a:avLst/>
          </a:prstGeom>
        </p:spPr>
      </p:pic>
      <p:graphicFrame>
        <p:nvGraphicFramePr>
          <p:cNvPr id="5" name="Tabela 20">
            <a:extLst>
              <a:ext uri="{FF2B5EF4-FFF2-40B4-BE49-F238E27FC236}">
                <a16:creationId xmlns:a16="http://schemas.microsoft.com/office/drawing/2014/main" id="{14121007-1D5A-AED5-4CEC-47F3B3DAA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02230"/>
              </p:ext>
            </p:extLst>
          </p:nvPr>
        </p:nvGraphicFramePr>
        <p:xfrm>
          <a:off x="895865" y="2209300"/>
          <a:ext cx="672882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732">
                  <a:extLst>
                    <a:ext uri="{9D8B030D-6E8A-4147-A177-3AD203B41FA5}">
                      <a16:colId xmlns:a16="http://schemas.microsoft.com/office/drawing/2014/main" val="1243162226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3410615287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2625584412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2968049432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2890676297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2412012564"/>
                    </a:ext>
                  </a:extLst>
                </a:gridCol>
              </a:tblGrid>
              <a:tr h="268798">
                <a:tc>
                  <a:txBody>
                    <a:bodyPr/>
                    <a:lstStyle/>
                    <a:p>
                      <a:r>
                        <a:rPr lang="ru-RU" dirty="0"/>
                        <a:t>Продукт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Швеция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Дания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Финляндия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Норвегия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Польша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734770"/>
                  </a:ext>
                </a:extLst>
              </a:tr>
              <a:tr h="662789">
                <a:tc>
                  <a:txBody>
                    <a:bodyPr/>
                    <a:lstStyle/>
                    <a:p>
                      <a:r>
                        <a:rPr lang="ru-RU" sz="1600" dirty="0"/>
                        <a:t>Молоко и молочные напитки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0,11-0,34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0,07-0,09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0,16-0,28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0,05-0,06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132923"/>
                  </a:ext>
                </a:extLst>
              </a:tr>
              <a:tr h="861626">
                <a:tc>
                  <a:txBody>
                    <a:bodyPr/>
                    <a:lstStyle/>
                    <a:p>
                      <a:r>
                        <a:rPr lang="ru-RU" sz="1600" dirty="0"/>
                        <a:t>Сухое молоко, сыры, молочные напитки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0,18-0,65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0,3-0,71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0,28-0,92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0,29-0,34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0,05-0,09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361452"/>
                  </a:ext>
                </a:extLst>
              </a:tr>
              <a:tr h="463952">
                <a:tc>
                  <a:txBody>
                    <a:bodyPr/>
                    <a:lstStyle/>
                    <a:p>
                      <a:r>
                        <a:rPr lang="ru-RU" sz="1600" dirty="0"/>
                        <a:t>Сыр и сыворотка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0,15-0,34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0,12-0,18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0,27-0,82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34881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8FF9AAE7-532B-D0AD-4AE0-0493504B0B23}"/>
              </a:ext>
            </a:extLst>
          </p:cNvPr>
          <p:cNvSpPr txBox="1"/>
          <p:nvPr/>
        </p:nvSpPr>
        <p:spPr>
          <a:xfrm>
            <a:off x="903222" y="1901523"/>
            <a:ext cx="66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Расход энергии на примере молочных заводов </a:t>
            </a:r>
            <a:r>
              <a:rPr lang="pl-PL" sz="1400" b="1" dirty="0"/>
              <a:t>[</a:t>
            </a:r>
            <a:r>
              <a:rPr lang="ru-RU" sz="1400" b="1" dirty="0"/>
              <a:t>кВт</a:t>
            </a:r>
            <a:r>
              <a:rPr lang="pl-PL" sz="1400" b="1" dirty="0"/>
              <a:t>/</a:t>
            </a:r>
            <a:r>
              <a:rPr lang="ru-RU" sz="1400" b="1" dirty="0"/>
              <a:t>л</a:t>
            </a:r>
            <a:r>
              <a:rPr lang="pl-PL" sz="1400" b="1" dirty="0"/>
              <a:t> </a:t>
            </a:r>
            <a:r>
              <a:rPr lang="ru-RU" sz="1400" b="1" dirty="0"/>
              <a:t>переработанного молока</a:t>
            </a:r>
            <a:r>
              <a:rPr lang="pl-PL" sz="1400" b="1" dirty="0"/>
              <a:t>]</a:t>
            </a:r>
            <a:endParaRPr lang="en-US" sz="1400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AFE3D6A-81D6-41DB-B4D7-EEC897A59271}"/>
              </a:ext>
            </a:extLst>
          </p:cNvPr>
          <p:cNvSpPr txBox="1"/>
          <p:nvPr/>
        </p:nvSpPr>
        <p:spPr>
          <a:xfrm>
            <a:off x="790562" y="5621614"/>
            <a:ext cx="68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Источник</a:t>
            </a:r>
            <a:r>
              <a:rPr lang="pl-PL" sz="900" dirty="0"/>
              <a:t>: </a:t>
            </a:r>
            <a:r>
              <a:rPr lang="ru-RU" sz="900" i="1" dirty="0"/>
              <a:t>Руководство по наилучшим доступным технологиям (НДТ) для молочной промышленности, Министерство окружающей среды, Варшава, апрель 2005 г., стр. 23.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9488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AC3C9BD0-9E1F-B44F-1A10-AC2566EC6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4" y="2683170"/>
            <a:ext cx="3682289" cy="37888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E20E78D-7532-F96F-7C30-3EEE4F6FF8B4}"/>
              </a:ext>
            </a:extLst>
          </p:cNvPr>
          <p:cNvSpPr txBox="1"/>
          <p:nvPr/>
        </p:nvSpPr>
        <p:spPr>
          <a:xfrm>
            <a:off x="79900" y="175280"/>
            <a:ext cx="10440140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Оценка энергетической эффективности предприятия: электроэнергия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AEA7AC0F-9D72-6963-D108-97FA47116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92" y="5423188"/>
            <a:ext cx="1293509" cy="114798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E0807DD-7169-0618-193A-E409E378DA38}"/>
              </a:ext>
            </a:extLst>
          </p:cNvPr>
          <p:cNvSpPr txBox="1"/>
          <p:nvPr/>
        </p:nvSpPr>
        <p:spPr>
          <a:xfrm>
            <a:off x="953778" y="1785459"/>
            <a:ext cx="66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Расход энергии на примере молочных заводов </a:t>
            </a:r>
            <a:r>
              <a:rPr lang="pl-PL" sz="1400" b="1" dirty="0"/>
              <a:t>[</a:t>
            </a:r>
            <a:r>
              <a:rPr lang="ru-RU" sz="1400" b="1" dirty="0"/>
              <a:t>МВт</a:t>
            </a:r>
            <a:r>
              <a:rPr lang="pl-PL" sz="1400" b="1" dirty="0"/>
              <a:t>/</a:t>
            </a:r>
            <a:r>
              <a:rPr lang="ru-RU" sz="1400" b="1" dirty="0"/>
              <a:t>тонну сырого молока</a:t>
            </a:r>
            <a:r>
              <a:rPr lang="pl-PL" sz="1400" b="1" dirty="0"/>
              <a:t>]</a:t>
            </a:r>
            <a:endParaRPr lang="en-US" sz="14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6966E09-0E32-963A-58A1-3FE8364F21F3}"/>
              </a:ext>
            </a:extLst>
          </p:cNvPr>
          <p:cNvSpPr txBox="1"/>
          <p:nvPr/>
        </p:nvSpPr>
        <p:spPr>
          <a:xfrm>
            <a:off x="790562" y="5621614"/>
            <a:ext cx="68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Источник</a:t>
            </a:r>
            <a:r>
              <a:rPr lang="pl-PL" sz="900" dirty="0"/>
              <a:t>: </a:t>
            </a:r>
            <a:r>
              <a:rPr lang="ru-RU" sz="900" i="1" dirty="0"/>
              <a:t>Руководство по наилучшим доступным технологиям (НДТ) для молочной промышленности, Министерство окружающей среды, Варшава, апрель 2005 г., стр. 23.</a:t>
            </a:r>
            <a:endParaRPr lang="en-US" sz="9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F0E3A5C-B731-81F5-6F2B-DFBDF8DCB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68B00A8-D23E-7223-0BA9-C78D422F5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703" y="2077105"/>
            <a:ext cx="5911848" cy="35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684634D-0A3A-064C-1D8E-ECD15DBFC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E20E78D-7532-F96F-7C30-3EEE4F6FF8B4}"/>
              </a:ext>
            </a:extLst>
          </p:cNvPr>
          <p:cNvSpPr txBox="1"/>
          <p:nvPr/>
        </p:nvSpPr>
        <p:spPr>
          <a:xfrm>
            <a:off x="432487" y="175280"/>
            <a:ext cx="9776834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Техники увеличивающие электрическую эффективность на предприятии: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88F2A5C-C4E6-A8DC-47FE-3FA798B31EDF}"/>
              </a:ext>
            </a:extLst>
          </p:cNvPr>
          <p:cNvSpPr txBox="1"/>
          <p:nvPr/>
        </p:nvSpPr>
        <p:spPr>
          <a:xfrm>
            <a:off x="238896" y="1916202"/>
            <a:ext cx="5857104" cy="480131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Частичная гомогенизация молока;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непрерывной пастеризации;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Регенерационный обмен тепла при пастеризации;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Предварительное охлаждение ледяной воды на возврате;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 используемого при вентиляции помещений; 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ультрафильтрации для нормализации белка в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сыроварском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молоке.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64DAD3E-7536-35D6-8E99-D418B3BF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E20E78D-7532-F96F-7C30-3EEE4F6FF8B4}"/>
              </a:ext>
            </a:extLst>
          </p:cNvPr>
          <p:cNvSpPr txBox="1"/>
          <p:nvPr/>
        </p:nvSpPr>
        <p:spPr>
          <a:xfrm>
            <a:off x="322347" y="76772"/>
            <a:ext cx="9059397" cy="715089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Рекуперация тепла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73F5004-8478-B333-19F1-B7BF1CAF5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36" y="959984"/>
            <a:ext cx="1139125" cy="172897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A4B8CCA-D824-4037-67A0-D776E21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150" y="4204172"/>
            <a:ext cx="2333368" cy="19951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4263F4B-2290-B18F-1B4F-74D15D1F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110" y="4002694"/>
            <a:ext cx="2569001" cy="2196627"/>
          </a:xfrm>
          <a:prstGeom prst="rect">
            <a:avLst/>
          </a:prstGeom>
        </p:spPr>
      </p:pic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5F1401BF-7E8D-0936-B542-A85DA8B4B5B0}"/>
              </a:ext>
            </a:extLst>
          </p:cNvPr>
          <p:cNvCxnSpPr>
            <a:cxnSpLocks/>
          </p:cNvCxnSpPr>
          <p:nvPr/>
        </p:nvCxnSpPr>
        <p:spPr>
          <a:xfrm flipV="1">
            <a:off x="4607524" y="2934730"/>
            <a:ext cx="0" cy="2633893"/>
          </a:xfrm>
          <a:prstGeom prst="straightConnector1">
            <a:avLst/>
          </a:prstGeom>
          <a:ln w="101600">
            <a:solidFill>
              <a:srgbClr val="007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FEB9B607-C2A6-D63F-8392-BF3A09290451}"/>
              </a:ext>
            </a:extLst>
          </p:cNvPr>
          <p:cNvCxnSpPr>
            <a:cxnSpLocks/>
          </p:cNvCxnSpPr>
          <p:nvPr/>
        </p:nvCxnSpPr>
        <p:spPr>
          <a:xfrm>
            <a:off x="1611886" y="1834844"/>
            <a:ext cx="0" cy="3680737"/>
          </a:xfrm>
          <a:prstGeom prst="line">
            <a:avLst/>
          </a:prstGeom>
          <a:ln w="101600">
            <a:solidFill>
              <a:srgbClr val="007C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4B66A55-2B4C-6BA7-EBB6-7D298D912865}"/>
              </a:ext>
            </a:extLst>
          </p:cNvPr>
          <p:cNvCxnSpPr>
            <a:cxnSpLocks/>
          </p:cNvCxnSpPr>
          <p:nvPr/>
        </p:nvCxnSpPr>
        <p:spPr>
          <a:xfrm flipH="1">
            <a:off x="1564150" y="1883626"/>
            <a:ext cx="3781176" cy="0"/>
          </a:xfrm>
          <a:prstGeom prst="line">
            <a:avLst/>
          </a:prstGeom>
          <a:ln w="101600">
            <a:solidFill>
              <a:srgbClr val="007C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FE1BC228-60F3-10F3-055B-A14FC92E6631}"/>
              </a:ext>
            </a:extLst>
          </p:cNvPr>
          <p:cNvCxnSpPr>
            <a:cxnSpLocks/>
          </p:cNvCxnSpPr>
          <p:nvPr/>
        </p:nvCxnSpPr>
        <p:spPr>
          <a:xfrm>
            <a:off x="4608324" y="2070237"/>
            <a:ext cx="0" cy="2105625"/>
          </a:xfrm>
          <a:prstGeom prst="line">
            <a:avLst/>
          </a:prstGeom>
          <a:ln w="101600">
            <a:solidFill>
              <a:srgbClr val="007C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FCE91076-DBB7-6185-52E9-B475DE04D60B}"/>
              </a:ext>
            </a:extLst>
          </p:cNvPr>
          <p:cNvCxnSpPr>
            <a:cxnSpLocks/>
          </p:cNvCxnSpPr>
          <p:nvPr/>
        </p:nvCxnSpPr>
        <p:spPr>
          <a:xfrm flipH="1">
            <a:off x="3814702" y="5515581"/>
            <a:ext cx="792822" cy="0"/>
          </a:xfrm>
          <a:prstGeom prst="line">
            <a:avLst/>
          </a:prstGeom>
          <a:ln w="101600">
            <a:solidFill>
              <a:srgbClr val="007C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6C1A7D03-992F-A83F-2722-1222CE58ACE3}"/>
              </a:ext>
            </a:extLst>
          </p:cNvPr>
          <p:cNvCxnSpPr>
            <a:cxnSpLocks/>
          </p:cNvCxnSpPr>
          <p:nvPr/>
        </p:nvCxnSpPr>
        <p:spPr>
          <a:xfrm flipH="1" flipV="1">
            <a:off x="4606175" y="2127215"/>
            <a:ext cx="675433" cy="4223"/>
          </a:xfrm>
          <a:prstGeom prst="line">
            <a:avLst/>
          </a:prstGeom>
          <a:ln w="101600">
            <a:solidFill>
              <a:srgbClr val="007C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AF4D0083-26C7-E379-42E8-388EF597AF0D}"/>
              </a:ext>
            </a:extLst>
          </p:cNvPr>
          <p:cNvCxnSpPr>
            <a:cxnSpLocks/>
          </p:cNvCxnSpPr>
          <p:nvPr/>
        </p:nvCxnSpPr>
        <p:spPr>
          <a:xfrm flipH="1">
            <a:off x="2370776" y="2158891"/>
            <a:ext cx="1239795" cy="0"/>
          </a:xfrm>
          <a:prstGeom prst="straightConnector1">
            <a:avLst/>
          </a:prstGeom>
          <a:ln w="101600">
            <a:solidFill>
              <a:srgbClr val="007C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894DD440-ACA9-63C7-106A-3D5164121CC4}"/>
              </a:ext>
            </a:extLst>
          </p:cNvPr>
          <p:cNvCxnSpPr>
            <a:cxnSpLocks/>
          </p:cNvCxnSpPr>
          <p:nvPr/>
        </p:nvCxnSpPr>
        <p:spPr>
          <a:xfrm flipH="1">
            <a:off x="8058647" y="5437322"/>
            <a:ext cx="1622872" cy="0"/>
          </a:xfrm>
          <a:prstGeom prst="line">
            <a:avLst/>
          </a:prstGeom>
          <a:ln w="1016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EAA9A2CD-6F74-43CD-9DCD-3A8CA2B28EDE}"/>
              </a:ext>
            </a:extLst>
          </p:cNvPr>
          <p:cNvCxnSpPr>
            <a:cxnSpLocks/>
          </p:cNvCxnSpPr>
          <p:nvPr/>
        </p:nvCxnSpPr>
        <p:spPr>
          <a:xfrm flipH="1">
            <a:off x="10453673" y="5437322"/>
            <a:ext cx="838200" cy="0"/>
          </a:xfrm>
          <a:prstGeom prst="line">
            <a:avLst/>
          </a:prstGeom>
          <a:ln w="1111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E3B84B24-9939-5113-CA14-F2A655312849}"/>
              </a:ext>
            </a:extLst>
          </p:cNvPr>
          <p:cNvCxnSpPr>
            <a:cxnSpLocks/>
          </p:cNvCxnSpPr>
          <p:nvPr/>
        </p:nvCxnSpPr>
        <p:spPr>
          <a:xfrm flipH="1" flipV="1">
            <a:off x="10342605" y="5010665"/>
            <a:ext cx="154460" cy="426657"/>
          </a:xfrm>
          <a:prstGeom prst="line">
            <a:avLst/>
          </a:prstGeom>
          <a:ln w="1016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50EC3C7B-703F-CFF3-EF10-6722A90D0BF9}"/>
              </a:ext>
            </a:extLst>
          </p:cNvPr>
          <p:cNvCxnSpPr>
            <a:cxnSpLocks/>
          </p:cNvCxnSpPr>
          <p:nvPr/>
        </p:nvCxnSpPr>
        <p:spPr>
          <a:xfrm flipH="1">
            <a:off x="9788610" y="5047789"/>
            <a:ext cx="603395" cy="0"/>
          </a:xfrm>
          <a:prstGeom prst="line">
            <a:avLst/>
          </a:prstGeom>
          <a:ln w="1174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>
            <a:extLst>
              <a:ext uri="{FF2B5EF4-FFF2-40B4-BE49-F238E27FC236}">
                <a16:creationId xmlns:a16="http://schemas.microsoft.com/office/drawing/2014/main" id="{B513BD47-7252-921F-8DAB-22DE1606BBEB}"/>
              </a:ext>
            </a:extLst>
          </p:cNvPr>
          <p:cNvCxnSpPr>
            <a:cxnSpLocks/>
          </p:cNvCxnSpPr>
          <p:nvPr/>
        </p:nvCxnSpPr>
        <p:spPr>
          <a:xfrm flipV="1">
            <a:off x="9627144" y="5010665"/>
            <a:ext cx="200668" cy="467784"/>
          </a:xfrm>
          <a:prstGeom prst="line">
            <a:avLst/>
          </a:prstGeom>
          <a:ln w="1143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E1B8F945-FFF0-405C-6FDE-2F0EFBC78A99}"/>
              </a:ext>
            </a:extLst>
          </p:cNvPr>
          <p:cNvCxnSpPr>
            <a:cxnSpLocks/>
          </p:cNvCxnSpPr>
          <p:nvPr/>
        </p:nvCxnSpPr>
        <p:spPr>
          <a:xfrm flipH="1">
            <a:off x="6135112" y="1655269"/>
            <a:ext cx="1968861" cy="0"/>
          </a:xfrm>
          <a:prstGeom prst="line">
            <a:avLst/>
          </a:prstGeom>
          <a:ln w="1016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5CE80B97-CA6F-5501-F2EC-3E35031031D2}"/>
              </a:ext>
            </a:extLst>
          </p:cNvPr>
          <p:cNvCxnSpPr>
            <a:cxnSpLocks/>
          </p:cNvCxnSpPr>
          <p:nvPr/>
        </p:nvCxnSpPr>
        <p:spPr>
          <a:xfrm flipV="1">
            <a:off x="8103973" y="2074460"/>
            <a:ext cx="0" cy="3403989"/>
          </a:xfrm>
          <a:prstGeom prst="line">
            <a:avLst/>
          </a:prstGeom>
          <a:ln w="1016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77">
            <a:extLst>
              <a:ext uri="{FF2B5EF4-FFF2-40B4-BE49-F238E27FC236}">
                <a16:creationId xmlns:a16="http://schemas.microsoft.com/office/drawing/2014/main" id="{BAED828D-740E-45ED-6AFF-A4D8F6EB201F}"/>
              </a:ext>
            </a:extLst>
          </p:cNvPr>
          <p:cNvCxnSpPr>
            <a:cxnSpLocks/>
          </p:cNvCxnSpPr>
          <p:nvPr/>
        </p:nvCxnSpPr>
        <p:spPr>
          <a:xfrm flipH="1" flipV="1">
            <a:off x="11248724" y="1298902"/>
            <a:ext cx="15331" cy="4179547"/>
          </a:xfrm>
          <a:prstGeom prst="line">
            <a:avLst/>
          </a:prstGeom>
          <a:ln w="1016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prosty 79">
            <a:extLst>
              <a:ext uri="{FF2B5EF4-FFF2-40B4-BE49-F238E27FC236}">
                <a16:creationId xmlns:a16="http://schemas.microsoft.com/office/drawing/2014/main" id="{05626A05-165C-B7B1-AE97-25561B6ABCEE}"/>
              </a:ext>
            </a:extLst>
          </p:cNvPr>
          <p:cNvCxnSpPr>
            <a:cxnSpLocks/>
          </p:cNvCxnSpPr>
          <p:nvPr/>
        </p:nvCxnSpPr>
        <p:spPr>
          <a:xfrm flipH="1">
            <a:off x="6107293" y="1298902"/>
            <a:ext cx="5156762" cy="0"/>
          </a:xfrm>
          <a:prstGeom prst="line">
            <a:avLst/>
          </a:prstGeom>
          <a:ln w="1016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ze strzałką 84">
            <a:extLst>
              <a:ext uri="{FF2B5EF4-FFF2-40B4-BE49-F238E27FC236}">
                <a16:creationId xmlns:a16="http://schemas.microsoft.com/office/drawing/2014/main" id="{910AB028-9934-14FA-C4D5-1993004C4BDF}"/>
              </a:ext>
            </a:extLst>
          </p:cNvPr>
          <p:cNvCxnSpPr>
            <a:cxnSpLocks/>
          </p:cNvCxnSpPr>
          <p:nvPr/>
        </p:nvCxnSpPr>
        <p:spPr>
          <a:xfrm flipV="1">
            <a:off x="11268257" y="2553252"/>
            <a:ext cx="0" cy="2633893"/>
          </a:xfrm>
          <a:prstGeom prst="straightConnector1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ze strzałką 85">
            <a:extLst>
              <a:ext uri="{FF2B5EF4-FFF2-40B4-BE49-F238E27FC236}">
                <a16:creationId xmlns:a16="http://schemas.microsoft.com/office/drawing/2014/main" id="{4459E27E-37EB-DB23-34F0-A3D2FB285440}"/>
              </a:ext>
            </a:extLst>
          </p:cNvPr>
          <p:cNvCxnSpPr>
            <a:cxnSpLocks/>
          </p:cNvCxnSpPr>
          <p:nvPr/>
        </p:nvCxnSpPr>
        <p:spPr>
          <a:xfrm>
            <a:off x="8103973" y="1643694"/>
            <a:ext cx="0" cy="2584832"/>
          </a:xfrm>
          <a:prstGeom prst="straightConnector1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pole tekstowe 87">
            <a:extLst>
              <a:ext uri="{FF2B5EF4-FFF2-40B4-BE49-F238E27FC236}">
                <a16:creationId xmlns:a16="http://schemas.microsoft.com/office/drawing/2014/main" id="{EB2B055D-A240-7CF1-FF34-9F61B6495ABA}"/>
              </a:ext>
            </a:extLst>
          </p:cNvPr>
          <p:cNvSpPr txBox="1"/>
          <p:nvPr/>
        </p:nvSpPr>
        <p:spPr>
          <a:xfrm>
            <a:off x="-702065" y="6082790"/>
            <a:ext cx="66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Пластинчатый охладитель сыворотки</a:t>
            </a:r>
            <a:endParaRPr lang="en-US" sz="1400" b="1" dirty="0"/>
          </a:p>
        </p:txBody>
      </p:sp>
      <p:sp>
        <p:nvSpPr>
          <p:cNvPr id="89" name="pole tekstowe 88">
            <a:extLst>
              <a:ext uri="{FF2B5EF4-FFF2-40B4-BE49-F238E27FC236}">
                <a16:creationId xmlns:a16="http://schemas.microsoft.com/office/drawing/2014/main" id="{E1B76D2E-A994-E7DA-90EE-CD18DE3880D9}"/>
              </a:ext>
            </a:extLst>
          </p:cNvPr>
          <p:cNvSpPr txBox="1"/>
          <p:nvPr/>
        </p:nvSpPr>
        <p:spPr>
          <a:xfrm>
            <a:off x="6392021" y="5964419"/>
            <a:ext cx="66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Пластинчатый подогреватель молока</a:t>
            </a:r>
            <a:endParaRPr lang="en-US" sz="1400" b="1" dirty="0"/>
          </a:p>
        </p:txBody>
      </p:sp>
      <p:sp>
        <p:nvSpPr>
          <p:cNvPr id="90" name="pole tekstowe 89">
            <a:extLst>
              <a:ext uri="{FF2B5EF4-FFF2-40B4-BE49-F238E27FC236}">
                <a16:creationId xmlns:a16="http://schemas.microsoft.com/office/drawing/2014/main" id="{D876D518-2E8C-D143-2CFF-B534E36321EF}"/>
              </a:ext>
            </a:extLst>
          </p:cNvPr>
          <p:cNvSpPr txBox="1"/>
          <p:nvPr/>
        </p:nvSpPr>
        <p:spPr>
          <a:xfrm rot="16200000">
            <a:off x="618693" y="3255282"/>
            <a:ext cx="1383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Холодная вода</a:t>
            </a:r>
            <a:endParaRPr lang="en-US" sz="1400" b="1" dirty="0"/>
          </a:p>
        </p:txBody>
      </p:sp>
      <p:sp>
        <p:nvSpPr>
          <p:cNvPr id="91" name="pole tekstowe 90">
            <a:extLst>
              <a:ext uri="{FF2B5EF4-FFF2-40B4-BE49-F238E27FC236}">
                <a16:creationId xmlns:a16="http://schemas.microsoft.com/office/drawing/2014/main" id="{D0F844C7-21AF-D4AF-9A73-6C1BD67134F1}"/>
              </a:ext>
            </a:extLst>
          </p:cNvPr>
          <p:cNvSpPr txBox="1"/>
          <p:nvPr/>
        </p:nvSpPr>
        <p:spPr>
          <a:xfrm rot="16200000">
            <a:off x="10797267" y="3488934"/>
            <a:ext cx="1383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Холодная вода</a:t>
            </a:r>
            <a:endParaRPr lang="en-US" sz="1400" b="1" dirty="0"/>
          </a:p>
        </p:txBody>
      </p:sp>
      <p:sp>
        <p:nvSpPr>
          <p:cNvPr id="92" name="pole tekstowe 91">
            <a:extLst>
              <a:ext uri="{FF2B5EF4-FFF2-40B4-BE49-F238E27FC236}">
                <a16:creationId xmlns:a16="http://schemas.microsoft.com/office/drawing/2014/main" id="{AFC34DFB-F05B-71AF-826B-B303E037DD57}"/>
              </a:ext>
            </a:extLst>
          </p:cNvPr>
          <p:cNvSpPr txBox="1"/>
          <p:nvPr/>
        </p:nvSpPr>
        <p:spPr>
          <a:xfrm rot="16200000">
            <a:off x="4192634" y="3255282"/>
            <a:ext cx="1383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Горячая вода</a:t>
            </a:r>
            <a:endParaRPr lang="en-US" sz="1400" b="1" dirty="0"/>
          </a:p>
        </p:txBody>
      </p:sp>
      <p:sp>
        <p:nvSpPr>
          <p:cNvPr id="93" name="pole tekstowe 92">
            <a:extLst>
              <a:ext uri="{FF2B5EF4-FFF2-40B4-BE49-F238E27FC236}">
                <a16:creationId xmlns:a16="http://schemas.microsoft.com/office/drawing/2014/main" id="{7B62F20A-8E1D-EACC-BAF2-59261BF9440C}"/>
              </a:ext>
            </a:extLst>
          </p:cNvPr>
          <p:cNvSpPr txBox="1"/>
          <p:nvPr/>
        </p:nvSpPr>
        <p:spPr>
          <a:xfrm rot="16200000">
            <a:off x="7135670" y="3871438"/>
            <a:ext cx="1383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Горячая вода</a:t>
            </a:r>
            <a:endParaRPr lang="en-US" sz="1400" b="1" dirty="0"/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79F6241A-66CA-F597-C473-9F4CB2616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wewnątrz, podłoże, metal&#10;&#10;Opis wygenerowany automatycznie">
            <a:extLst>
              <a:ext uri="{FF2B5EF4-FFF2-40B4-BE49-F238E27FC236}">
                <a16:creationId xmlns:a16="http://schemas.microsoft.com/office/drawing/2014/main" id="{A6F45ED7-059C-4730-B2C8-EFAD3A2BB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18" r="8375"/>
          <a:stretch/>
        </p:blipFill>
        <p:spPr>
          <a:xfrm>
            <a:off x="0" y="0"/>
            <a:ext cx="6639233" cy="6858000"/>
          </a:xfrm>
          <a:prstGeom prst="rect">
            <a:avLst/>
          </a:prstGeom>
        </p:spPr>
      </p:pic>
      <p:pic>
        <p:nvPicPr>
          <p:cNvPr id="6" name="Obraz 5" descr="Obraz zawierający wewnątrz, podłoże, kilka&#10;&#10;Opis wygenerowany automatycznie">
            <a:extLst>
              <a:ext uri="{FF2B5EF4-FFF2-40B4-BE49-F238E27FC236}">
                <a16:creationId xmlns:a16="http://schemas.microsoft.com/office/drawing/2014/main" id="{17913B90-8487-4FE4-94D8-101A43884C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 intensity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15063" r="22715"/>
          <a:stretch/>
        </p:blipFill>
        <p:spPr>
          <a:xfrm>
            <a:off x="6639233" y="39312"/>
            <a:ext cx="5552768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D039C23-7CA9-41B0-9DBA-506BB0FFC26D}"/>
              </a:ext>
            </a:extLst>
          </p:cNvPr>
          <p:cNvSpPr/>
          <p:nvPr/>
        </p:nvSpPr>
        <p:spPr>
          <a:xfrm>
            <a:off x="6639233" y="0"/>
            <a:ext cx="4571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5A90F7-2D44-2545-87B1-C4541ECF9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73" y="3468312"/>
            <a:ext cx="8118778" cy="150444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полученного тепла для подогрева холодного сырья;</a:t>
            </a:r>
            <a:endParaRPr lang="pl-PL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полученного тепла для подогрева потребительской воды;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полученного тепла для отопления помещений. </a:t>
            </a:r>
            <a:endParaRPr lang="pl-PL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D730FE7-EA7A-4186-BAA0-C37313D93553}"/>
              </a:ext>
            </a:extLst>
          </p:cNvPr>
          <p:cNvSpPr txBox="1"/>
          <p:nvPr/>
        </p:nvSpPr>
        <p:spPr>
          <a:xfrm>
            <a:off x="222421" y="167427"/>
            <a:ext cx="9818223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использования рекуперации тепла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DEDFCF7-C130-1597-41C3-F2EAEA9C2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EF1E50D-2A81-1955-0065-C2377A6CEB73}"/>
              </a:ext>
            </a:extLst>
          </p:cNvPr>
          <p:cNvSpPr txBox="1"/>
          <p:nvPr/>
        </p:nvSpPr>
        <p:spPr>
          <a:xfrm>
            <a:off x="377910" y="197129"/>
            <a:ext cx="11436179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Оценка энергетической эффективности предприятия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ela 20">
            <a:extLst>
              <a:ext uri="{FF2B5EF4-FFF2-40B4-BE49-F238E27FC236}">
                <a16:creationId xmlns:a16="http://schemas.microsoft.com/office/drawing/2014/main" id="{28B4E103-FC00-680A-CED7-8E6AB5861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417202"/>
              </p:ext>
            </p:extLst>
          </p:nvPr>
        </p:nvGraphicFramePr>
        <p:xfrm>
          <a:off x="895865" y="2209300"/>
          <a:ext cx="672882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732">
                  <a:extLst>
                    <a:ext uri="{9D8B030D-6E8A-4147-A177-3AD203B41FA5}">
                      <a16:colId xmlns:a16="http://schemas.microsoft.com/office/drawing/2014/main" val="1243162226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3410615287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2625584412"/>
                    </a:ext>
                  </a:extLst>
                </a:gridCol>
                <a:gridCol w="1110668">
                  <a:extLst>
                    <a:ext uri="{9D8B030D-6E8A-4147-A177-3AD203B41FA5}">
                      <a16:colId xmlns:a16="http://schemas.microsoft.com/office/drawing/2014/main" val="2968049432"/>
                    </a:ext>
                  </a:extLst>
                </a:gridCol>
                <a:gridCol w="1112970">
                  <a:extLst>
                    <a:ext uri="{9D8B030D-6E8A-4147-A177-3AD203B41FA5}">
                      <a16:colId xmlns:a16="http://schemas.microsoft.com/office/drawing/2014/main" val="2890676297"/>
                    </a:ext>
                  </a:extLst>
                </a:gridCol>
                <a:gridCol w="1111819">
                  <a:extLst>
                    <a:ext uri="{9D8B030D-6E8A-4147-A177-3AD203B41FA5}">
                      <a16:colId xmlns:a16="http://schemas.microsoft.com/office/drawing/2014/main" val="2412012564"/>
                    </a:ext>
                  </a:extLst>
                </a:gridCol>
              </a:tblGrid>
              <a:tr h="268798">
                <a:tc>
                  <a:txBody>
                    <a:bodyPr/>
                    <a:lstStyle/>
                    <a:p>
                      <a:r>
                        <a:rPr lang="ru-RU" dirty="0"/>
                        <a:t>Продукт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Швеция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Дания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Финляндия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Норвегия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Польша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734770"/>
                  </a:ext>
                </a:extLst>
              </a:tr>
              <a:tr h="662789">
                <a:tc>
                  <a:txBody>
                    <a:bodyPr/>
                    <a:lstStyle/>
                    <a:p>
                      <a:r>
                        <a:rPr lang="ru-RU" sz="1600" dirty="0"/>
                        <a:t>Молоко и молочные напитки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0,98-2,8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0,60-0,97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1,2-2,9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4,1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0,5-0,75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132923"/>
                  </a:ext>
                </a:extLst>
              </a:tr>
              <a:tr h="861626">
                <a:tc>
                  <a:txBody>
                    <a:bodyPr/>
                    <a:lstStyle/>
                    <a:p>
                      <a:r>
                        <a:rPr lang="ru-RU" sz="1600" dirty="0"/>
                        <a:t>Сухое молоко, сыры, молочные напитки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1,7-4,0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0,69-1,9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1,4-4,6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4,6-6,3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1,8-5,3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361452"/>
                  </a:ext>
                </a:extLst>
              </a:tr>
              <a:tr h="463952">
                <a:tc>
                  <a:txBody>
                    <a:bodyPr/>
                    <a:lstStyle/>
                    <a:p>
                      <a:r>
                        <a:rPr lang="ru-RU" sz="1600" dirty="0"/>
                        <a:t>Сыр и сыворотка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2,0-2,5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1,2-1,7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2,0-3,1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2,5-3,8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34881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657A186-F145-D669-6927-FFC4A70827EA}"/>
              </a:ext>
            </a:extLst>
          </p:cNvPr>
          <p:cNvSpPr txBox="1"/>
          <p:nvPr/>
        </p:nvSpPr>
        <p:spPr>
          <a:xfrm>
            <a:off x="903222" y="1901523"/>
            <a:ext cx="66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Расход воды на примере молочных заводов </a:t>
            </a:r>
            <a:r>
              <a:rPr lang="pl-PL" sz="1400" b="1" dirty="0"/>
              <a:t>[</a:t>
            </a:r>
            <a:r>
              <a:rPr lang="ru-RU" sz="1400" b="1" dirty="0"/>
              <a:t>л</a:t>
            </a:r>
            <a:r>
              <a:rPr lang="pl-PL" sz="1400" b="1" dirty="0"/>
              <a:t>/</a:t>
            </a:r>
            <a:r>
              <a:rPr lang="ru-RU" sz="1400" b="1" dirty="0"/>
              <a:t>л</a:t>
            </a:r>
            <a:r>
              <a:rPr lang="pl-PL" sz="1400" b="1" dirty="0"/>
              <a:t> </a:t>
            </a:r>
            <a:r>
              <a:rPr lang="ru-RU" sz="1400" b="1" dirty="0"/>
              <a:t>переработанного молока</a:t>
            </a:r>
            <a:r>
              <a:rPr lang="pl-PL" sz="1400" b="1" dirty="0"/>
              <a:t>]</a:t>
            </a:r>
            <a:endParaRPr lang="en-US" sz="1400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C210580-5B63-8916-A78A-8988CC72677A}"/>
              </a:ext>
            </a:extLst>
          </p:cNvPr>
          <p:cNvSpPr txBox="1"/>
          <p:nvPr/>
        </p:nvSpPr>
        <p:spPr>
          <a:xfrm>
            <a:off x="790562" y="5621614"/>
            <a:ext cx="68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Источник</a:t>
            </a:r>
            <a:r>
              <a:rPr lang="pl-PL" sz="900" dirty="0"/>
              <a:t>: </a:t>
            </a:r>
            <a:r>
              <a:rPr lang="ru-RU" sz="900" i="1" dirty="0"/>
              <a:t>Руководство по наилучшим доступным технологиям (НДТ) для молочной промышленности, Министерство окружающей среды, Варшава, апрель 2005 г., стр. 23.</a:t>
            </a:r>
            <a:endParaRPr lang="en-US" sz="9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4DC8E8D-EA4E-070B-A6D1-A81B6576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0" y="2260830"/>
            <a:ext cx="3566140" cy="38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E20E78D-7532-F96F-7C30-3EEE4F6FF8B4}"/>
              </a:ext>
            </a:extLst>
          </p:cNvPr>
          <p:cNvSpPr txBox="1"/>
          <p:nvPr/>
        </p:nvSpPr>
        <p:spPr>
          <a:xfrm>
            <a:off x="377910" y="197129"/>
            <a:ext cx="9929064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Оценка энергетической эффективности предприятия: вода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ela 20">
            <a:extLst>
              <a:ext uri="{FF2B5EF4-FFF2-40B4-BE49-F238E27FC236}">
                <a16:creationId xmlns:a16="http://schemas.microsoft.com/office/drawing/2014/main" id="{7FC6A48D-7E92-D2F5-C580-C4F20B184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821324"/>
              </p:ext>
            </p:extLst>
          </p:nvPr>
        </p:nvGraphicFramePr>
        <p:xfrm>
          <a:off x="895865" y="2209300"/>
          <a:ext cx="6834130" cy="3294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3801">
                  <a:extLst>
                    <a:ext uri="{9D8B030D-6E8A-4147-A177-3AD203B41FA5}">
                      <a16:colId xmlns:a16="http://schemas.microsoft.com/office/drawing/2014/main" val="1243162226"/>
                    </a:ext>
                  </a:extLst>
                </a:gridCol>
                <a:gridCol w="3330329">
                  <a:extLst>
                    <a:ext uri="{9D8B030D-6E8A-4147-A177-3AD203B41FA5}">
                      <a16:colId xmlns:a16="http://schemas.microsoft.com/office/drawing/2014/main" val="2412012564"/>
                    </a:ext>
                  </a:extLst>
                </a:gridCol>
              </a:tblGrid>
              <a:tr h="500886">
                <a:tc>
                  <a:txBody>
                    <a:bodyPr/>
                    <a:lstStyle/>
                    <a:p>
                      <a:r>
                        <a:rPr lang="ru-RU" dirty="0"/>
                        <a:t>Продукт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Расход воды (м3/тонну сырого молока)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734770"/>
                  </a:ext>
                </a:extLst>
              </a:tr>
              <a:tr h="692810">
                <a:tc>
                  <a:txBody>
                    <a:bodyPr/>
                    <a:lstStyle/>
                    <a:p>
                      <a:r>
                        <a:rPr lang="ru-RU" sz="1600" dirty="0"/>
                        <a:t>Молоко магазинное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0,33-12,61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132923"/>
                  </a:ext>
                </a:extLst>
              </a:tr>
              <a:tr h="690684">
                <a:tc>
                  <a:txBody>
                    <a:bodyPr/>
                    <a:lstStyle/>
                    <a:p>
                      <a:r>
                        <a:rPr lang="ru-RU" sz="1600" dirty="0"/>
                        <a:t>Сыры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0,24-4,90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361452"/>
                  </a:ext>
                </a:extLst>
              </a:tr>
              <a:tr h="635354">
                <a:tc>
                  <a:txBody>
                    <a:bodyPr/>
                    <a:lstStyle/>
                    <a:p>
                      <a:r>
                        <a:rPr lang="ru-RU" sz="1600" dirty="0"/>
                        <a:t>Сухое молоко и сыворотка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0,50-4,27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34881"/>
                  </a:ext>
                </a:extLst>
              </a:tr>
              <a:tr h="635354">
                <a:tc>
                  <a:txBody>
                    <a:bodyPr/>
                    <a:lstStyle/>
                    <a:p>
                      <a:r>
                        <a:rPr lang="ru-RU" sz="1600" dirty="0"/>
                        <a:t>Ферментированное молоко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1,91-17,23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465179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8E0807DD-7169-0618-193A-E409E378DA38}"/>
              </a:ext>
            </a:extLst>
          </p:cNvPr>
          <p:cNvSpPr txBox="1"/>
          <p:nvPr/>
        </p:nvSpPr>
        <p:spPr>
          <a:xfrm>
            <a:off x="903222" y="1901523"/>
            <a:ext cx="66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Расход воды на примере молочных заводов</a:t>
            </a:r>
            <a:endParaRPr lang="en-US" sz="14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6966E09-0E32-963A-58A1-3FE8364F21F3}"/>
              </a:ext>
            </a:extLst>
          </p:cNvPr>
          <p:cNvSpPr txBox="1"/>
          <p:nvPr/>
        </p:nvSpPr>
        <p:spPr>
          <a:xfrm>
            <a:off x="821614" y="5626693"/>
            <a:ext cx="68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Источник</a:t>
            </a:r>
            <a:r>
              <a:rPr lang="pl-PL" sz="900" dirty="0"/>
              <a:t>: </a:t>
            </a:r>
            <a:r>
              <a:rPr lang="ru-RU" sz="900" i="1" dirty="0"/>
              <a:t>Руководство по наилучшим доступным технологиям (НДТ) для молочной промышленности, Министерство окружающей среды, Варшава, апрель 2005 г., стр. 23.</a:t>
            </a:r>
            <a:endParaRPr lang="en-US" sz="9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3D142F-A411-23AD-628D-F7F762F0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0" y="2260830"/>
            <a:ext cx="3566140" cy="38675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0C41E05-5F6A-68CA-85CC-03F529E68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047927-E78D-2FF3-6191-282262CC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E20E78D-7532-F96F-7C30-3EEE4F6FF8B4}"/>
              </a:ext>
            </a:extLst>
          </p:cNvPr>
          <p:cNvSpPr txBox="1"/>
          <p:nvPr/>
        </p:nvSpPr>
        <p:spPr>
          <a:xfrm>
            <a:off x="432487" y="175280"/>
            <a:ext cx="9872962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Техники снижающие потребление воды на молочном предприятии: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88F2A5C-C4E6-A8DC-47FE-3FA798B31EDF}"/>
              </a:ext>
            </a:extLst>
          </p:cNvPr>
          <p:cNvSpPr txBox="1"/>
          <p:nvPr/>
        </p:nvSpPr>
        <p:spPr>
          <a:xfrm>
            <a:off x="4403324" y="1959859"/>
            <a:ext cx="7718766" cy="500562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закрытого контура воды в контуре охлаждения, в контуре подогрева и на отдельных этапах мойки: редукция использования воды до 90% (в сравнении с использованием воды в аналогичном с точки зрения величины и профиля производства, который бы не использовал закрытых контуров);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на предприятии станции мойки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редукция использования воды на 60%;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на предприятии очистки под давлением: редукция использования воды до 20%;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Перекрытие воды в автоматическом режиме: редукция использования воды до 15%;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воды при использовании мембранной фильтрации;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3C0C8B-25C5-C023-9CED-30B518D3D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1 000+ darmowych obrazów z kategorii Analysis i Analiza - Pixabay">
            <a:extLst>
              <a:ext uri="{FF2B5EF4-FFF2-40B4-BE49-F238E27FC236}">
                <a16:creationId xmlns:a16="http://schemas.microsoft.com/office/drawing/2014/main" id="{A37CB873-F136-4E0E-AEEF-392D6477D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Symbol zastępczy zawartości 2">
            <a:extLst>
              <a:ext uri="{FF2B5EF4-FFF2-40B4-BE49-F238E27FC236}">
                <a16:creationId xmlns:a16="http://schemas.microsoft.com/office/drawing/2014/main" id="{FCFB41BA-8E01-4765-B237-ADB9C06AEE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71848"/>
              </p:ext>
            </p:extLst>
          </p:nvPr>
        </p:nvGraphicFramePr>
        <p:xfrm>
          <a:off x="623955" y="1115306"/>
          <a:ext cx="6252706" cy="5578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AA7250E0-3846-4A1C-BE73-D4412AC73432}"/>
              </a:ext>
            </a:extLst>
          </p:cNvPr>
          <p:cNvSpPr txBox="1"/>
          <p:nvPr/>
        </p:nvSpPr>
        <p:spPr>
          <a:xfrm>
            <a:off x="623955" y="353040"/>
            <a:ext cx="6252706" cy="715089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презентации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156EC3-7321-6132-1827-2C2BCD55C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2832063-0802-E023-93F4-831E44747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98" y="2741345"/>
            <a:ext cx="3687076" cy="35257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AB5BC77-AC81-ABA6-0627-54B5D959D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94" y="4696349"/>
            <a:ext cx="1852759" cy="185275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E20E78D-7532-F96F-7C30-3EEE4F6FF8B4}"/>
              </a:ext>
            </a:extLst>
          </p:cNvPr>
          <p:cNvSpPr txBox="1"/>
          <p:nvPr/>
        </p:nvSpPr>
        <p:spPr>
          <a:xfrm>
            <a:off x="322348" y="76772"/>
            <a:ext cx="9336558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Оценка энергетической эффективности предприятия: химические средства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3">
            <a:extLst>
              <a:ext uri="{FF2B5EF4-FFF2-40B4-BE49-F238E27FC236}">
                <a16:creationId xmlns:a16="http://schemas.microsoft.com/office/drawing/2014/main" id="{E6664F85-59D6-2A57-1FF1-F6E3E574A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559873"/>
              </p:ext>
            </p:extLst>
          </p:nvPr>
        </p:nvGraphicFramePr>
        <p:xfrm>
          <a:off x="683582" y="1665526"/>
          <a:ext cx="5717220" cy="40318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6226">
                  <a:extLst>
                    <a:ext uri="{9D8B030D-6E8A-4147-A177-3AD203B41FA5}">
                      <a16:colId xmlns:a16="http://schemas.microsoft.com/office/drawing/2014/main" val="1387538615"/>
                    </a:ext>
                  </a:extLst>
                </a:gridCol>
                <a:gridCol w="1456998">
                  <a:extLst>
                    <a:ext uri="{9D8B030D-6E8A-4147-A177-3AD203B41FA5}">
                      <a16:colId xmlns:a16="http://schemas.microsoft.com/office/drawing/2014/main" val="3503526126"/>
                    </a:ext>
                  </a:extLst>
                </a:gridCol>
                <a:gridCol w="1456998">
                  <a:extLst>
                    <a:ext uri="{9D8B030D-6E8A-4147-A177-3AD203B41FA5}">
                      <a16:colId xmlns:a16="http://schemas.microsoft.com/office/drawing/2014/main" val="2907633184"/>
                    </a:ext>
                  </a:extLst>
                </a:gridCol>
                <a:gridCol w="1456998">
                  <a:extLst>
                    <a:ext uri="{9D8B030D-6E8A-4147-A177-3AD203B41FA5}">
                      <a16:colId xmlns:a16="http://schemas.microsoft.com/office/drawing/2014/main" val="2849159224"/>
                    </a:ext>
                  </a:extLst>
                </a:gridCol>
              </a:tblGrid>
              <a:tr h="796289"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Продукт</a:t>
                      </a:r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400" dirty="0"/>
                        <a:t>Потребление чистящих средств </a:t>
                      </a:r>
                      <a:r>
                        <a:rPr lang="pl-PL" sz="1400" dirty="0"/>
                        <a:t>(</a:t>
                      </a:r>
                      <a:r>
                        <a:rPr lang="ru-RU" sz="1400" dirty="0"/>
                        <a:t>кг</a:t>
                      </a:r>
                      <a:r>
                        <a:rPr lang="pl-PL" sz="1400" dirty="0"/>
                        <a:t>/</a:t>
                      </a:r>
                      <a:r>
                        <a:rPr lang="ru-RU" sz="1400" dirty="0"/>
                        <a:t>т</a:t>
                      </a:r>
                      <a:r>
                        <a:rPr lang="pl-PL" sz="1400" dirty="0"/>
                        <a:t> </a:t>
                      </a:r>
                      <a:r>
                        <a:rPr lang="ru-RU" sz="1400" dirty="0"/>
                        <a:t>обработанного молока</a:t>
                      </a:r>
                      <a:r>
                        <a:rPr lang="pl-PL" sz="140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759024"/>
                  </a:ext>
                </a:extLst>
              </a:tr>
              <a:tr h="70885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NaOH, 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HNO</a:t>
                      </a:r>
                      <a:r>
                        <a:rPr lang="pl-PL" sz="1400" baseline="-25000" dirty="0"/>
                        <a:t>3</a:t>
                      </a:r>
                      <a:r>
                        <a:rPr lang="pl-PL" sz="1400" dirty="0"/>
                        <a:t>, 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Детергенты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525977"/>
                  </a:ext>
                </a:extLst>
              </a:tr>
              <a:tr h="796289">
                <a:tc>
                  <a:txBody>
                    <a:bodyPr/>
                    <a:lstStyle/>
                    <a:p>
                      <a:r>
                        <a:rPr lang="ru-RU" sz="1400" dirty="0"/>
                        <a:t>Молоко и йогурты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0,2-10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0,2-5,0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*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104595"/>
                  </a:ext>
                </a:extLst>
              </a:tr>
              <a:tr h="468405">
                <a:tc>
                  <a:txBody>
                    <a:bodyPr/>
                    <a:lstStyle/>
                    <a:p>
                      <a:r>
                        <a:rPr lang="ru-RU" sz="1400" dirty="0"/>
                        <a:t>Сыры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0,4-5,4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0,6-3,8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0,1-1,5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852942"/>
                  </a:ext>
                </a:extLst>
              </a:tr>
              <a:tr h="793589">
                <a:tc>
                  <a:txBody>
                    <a:bodyPr/>
                    <a:lstStyle/>
                    <a:p>
                      <a:r>
                        <a:rPr lang="ru-RU" sz="1400" dirty="0"/>
                        <a:t>Сухое молоко и сыворотка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0,4-5,4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0,8-2,5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*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07084"/>
                  </a:ext>
                </a:extLst>
              </a:tr>
              <a:tr h="468405">
                <a:tc gridSpan="4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* </a:t>
                      </a:r>
                      <a:r>
                        <a:rPr lang="ru-RU" sz="1400" dirty="0"/>
                        <a:t>Не касается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pl-PL" dirty="0"/>
                        <a:t>* Nie dotyczy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347564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4321AF48-B1F6-6D53-08AC-65F32F190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E20E78D-7532-F96F-7C30-3EEE4F6FF8B4}"/>
              </a:ext>
            </a:extLst>
          </p:cNvPr>
          <p:cNvSpPr txBox="1"/>
          <p:nvPr/>
        </p:nvSpPr>
        <p:spPr>
          <a:xfrm>
            <a:off x="322347" y="76772"/>
            <a:ext cx="9416457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Оценка энергетической эффективности предприятия: стоки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a 20">
            <a:extLst>
              <a:ext uri="{FF2B5EF4-FFF2-40B4-BE49-F238E27FC236}">
                <a16:creationId xmlns:a16="http://schemas.microsoft.com/office/drawing/2014/main" id="{25D772C2-27C4-5164-60BA-F9E072DEE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703324"/>
              </p:ext>
            </p:extLst>
          </p:nvPr>
        </p:nvGraphicFramePr>
        <p:xfrm>
          <a:off x="958788" y="1808489"/>
          <a:ext cx="9800949" cy="47609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6966">
                  <a:extLst>
                    <a:ext uri="{9D8B030D-6E8A-4147-A177-3AD203B41FA5}">
                      <a16:colId xmlns:a16="http://schemas.microsoft.com/office/drawing/2014/main" val="1243162226"/>
                    </a:ext>
                  </a:extLst>
                </a:gridCol>
                <a:gridCol w="2915418">
                  <a:extLst>
                    <a:ext uri="{9D8B030D-6E8A-4147-A177-3AD203B41FA5}">
                      <a16:colId xmlns:a16="http://schemas.microsoft.com/office/drawing/2014/main" val="3410615287"/>
                    </a:ext>
                  </a:extLst>
                </a:gridCol>
                <a:gridCol w="3368565">
                  <a:extLst>
                    <a:ext uri="{9D8B030D-6E8A-4147-A177-3AD203B41FA5}">
                      <a16:colId xmlns:a16="http://schemas.microsoft.com/office/drawing/2014/main" val="2138323421"/>
                    </a:ext>
                  </a:extLst>
                </a:gridCol>
              </a:tblGrid>
              <a:tr h="814531">
                <a:tc>
                  <a:txBody>
                    <a:bodyPr/>
                    <a:lstStyle/>
                    <a:p>
                      <a:r>
                        <a:rPr lang="ru-RU" sz="1400" dirty="0"/>
                        <a:t>Параметр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Концентрация после очистки рекомендованная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Максимально допускаемые значения индикатора для очищенных сточных вод для очищенных промышленных стоков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734770"/>
                  </a:ext>
                </a:extLst>
              </a:tr>
              <a:tr h="499093">
                <a:tc>
                  <a:txBody>
                    <a:bodyPr/>
                    <a:lstStyle/>
                    <a:p>
                      <a:r>
                        <a:rPr lang="ru-RU" sz="1400" dirty="0"/>
                        <a:t>БПК5 (мг/л) (биологическая потребность на кислород)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&lt;</a:t>
                      </a:r>
                      <a:r>
                        <a:rPr lang="ru-RU" sz="1400" dirty="0"/>
                        <a:t>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132923"/>
                  </a:ext>
                </a:extLst>
              </a:tr>
              <a:tr h="498924">
                <a:tc>
                  <a:txBody>
                    <a:bodyPr/>
                    <a:lstStyle/>
                    <a:p>
                      <a:r>
                        <a:rPr lang="ru-RU" sz="1400" dirty="0"/>
                        <a:t>ХПК (мг/л) (химическая потребность на кислород)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&lt;</a:t>
                      </a:r>
                      <a:r>
                        <a:rPr lang="ru-RU" sz="1400" dirty="0"/>
                        <a:t>250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125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361452"/>
                  </a:ext>
                </a:extLst>
              </a:tr>
              <a:tr h="498924">
                <a:tc>
                  <a:txBody>
                    <a:bodyPr/>
                    <a:lstStyle/>
                    <a:p>
                      <a:r>
                        <a:rPr lang="ru-RU" sz="1400" dirty="0"/>
                        <a:t>Суспензия (мг/л)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&lt;</a:t>
                      </a:r>
                      <a:r>
                        <a:rPr lang="ru-RU" sz="1400" dirty="0"/>
                        <a:t>50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34881"/>
                  </a:ext>
                </a:extLst>
              </a:tr>
              <a:tr h="323805">
                <a:tc>
                  <a:txBody>
                    <a:bodyPr/>
                    <a:lstStyle/>
                    <a:p>
                      <a:r>
                        <a:rPr lang="ru-RU" sz="1400" dirty="0"/>
                        <a:t>рН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6-9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6,5-9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85198"/>
                  </a:ext>
                </a:extLst>
              </a:tr>
              <a:tr h="513672">
                <a:tc>
                  <a:txBody>
                    <a:bodyPr/>
                    <a:lstStyle/>
                    <a:p>
                      <a:r>
                        <a:rPr lang="ru-RU" sz="1400" dirty="0"/>
                        <a:t>Жир (мг/л)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&lt;</a:t>
                      </a:r>
                      <a:r>
                        <a:rPr lang="ru-RU" sz="1400" dirty="0"/>
                        <a:t>10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-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461199"/>
                  </a:ext>
                </a:extLst>
              </a:tr>
              <a:tr h="513672">
                <a:tc>
                  <a:txBody>
                    <a:bodyPr/>
                    <a:lstStyle/>
                    <a:p>
                      <a:r>
                        <a:rPr lang="ru-RU" sz="1400" dirty="0"/>
                        <a:t>Азот общий (мг/л)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&lt;</a:t>
                      </a:r>
                      <a:r>
                        <a:rPr lang="ru-RU" sz="1400" dirty="0"/>
                        <a:t>10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Устанавливается индивидуально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47463"/>
                  </a:ext>
                </a:extLst>
              </a:tr>
              <a:tr h="513672">
                <a:tc>
                  <a:txBody>
                    <a:bodyPr/>
                    <a:lstStyle/>
                    <a:p>
                      <a:r>
                        <a:rPr lang="ru-RU" sz="1400" dirty="0"/>
                        <a:t>Фосфор общий (мг/л)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/>
                        <a:t>&lt;</a:t>
                      </a:r>
                      <a:r>
                        <a:rPr lang="ru-RU" sz="1400" dirty="0"/>
                        <a:t>5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728027"/>
                  </a:ext>
                </a:extLst>
              </a:tr>
              <a:tr h="513672">
                <a:tc>
                  <a:txBody>
                    <a:bodyPr/>
                    <a:lstStyle/>
                    <a:p>
                      <a:r>
                        <a:rPr lang="ru-RU" sz="1400" dirty="0"/>
                        <a:t>Бактерия Коли (</a:t>
                      </a:r>
                      <a:r>
                        <a:rPr lang="ru-RU" sz="1400" dirty="0" err="1"/>
                        <a:t>мпн</a:t>
                      </a:r>
                      <a:r>
                        <a:rPr lang="ru-RU" sz="1400" dirty="0"/>
                        <a:t>/100 мл)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-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332479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C41C9E59-8BD9-0CF9-F5E9-162AB88750E1}"/>
              </a:ext>
            </a:extLst>
          </p:cNvPr>
          <p:cNvSpPr txBox="1"/>
          <p:nvPr/>
        </p:nvSpPr>
        <p:spPr>
          <a:xfrm>
            <a:off x="2238333" y="1452753"/>
            <a:ext cx="667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Стоки получаемые при пр-ве отдельных молочных продуктов</a:t>
            </a:r>
            <a:endParaRPr lang="en-US" sz="14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4AF6A99-2DD1-B574-266E-DD4BF37DB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zdobione&#10;&#10;Opis wygenerowany automatycznie">
            <a:extLst>
              <a:ext uri="{FF2B5EF4-FFF2-40B4-BE49-F238E27FC236}">
                <a16:creationId xmlns:a16="http://schemas.microsoft.com/office/drawing/2014/main" id="{7CC6A7BF-0D6E-4A16-818D-7EC0B8551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r="-2" b="22989"/>
          <a:stretch/>
        </p:blipFill>
        <p:spPr>
          <a:xfrm>
            <a:off x="4493436" y="0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Obraz 10" descr="Obraz zawierający żywność, stół, wewnątrz, miska&#10;&#10;Opis wygenerowany automatycznie">
            <a:extLst>
              <a:ext uri="{FF2B5EF4-FFF2-40B4-BE49-F238E27FC236}">
                <a16:creationId xmlns:a16="http://schemas.microsoft.com/office/drawing/2014/main" id="{0E76C7A9-69FC-4963-BD91-27DACE14D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3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BAB222-75DB-4F7E-81AE-1EE37D6CD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 b="9960"/>
          <a:stretch/>
        </p:blipFill>
        <p:spPr>
          <a:xfrm>
            <a:off x="6350089" y="3519129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Obraz 8" descr="Obraz zawierający wewnątrz, osoba, stół, wycinanie&#10;&#10;Opis wygenerowany automatycznie">
            <a:extLst>
              <a:ext uri="{FF2B5EF4-FFF2-40B4-BE49-F238E27FC236}">
                <a16:creationId xmlns:a16="http://schemas.microsoft.com/office/drawing/2014/main" id="{71985B08-6905-4312-B497-48EB12D6E4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" r="-2" b="32883"/>
          <a:stretch/>
        </p:blipFill>
        <p:spPr>
          <a:xfrm>
            <a:off x="0" y="3510252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9552A00-2ECB-42E4-A596-383ED28CE2E3}"/>
              </a:ext>
            </a:extLst>
          </p:cNvPr>
          <p:cNvSpPr txBox="1"/>
          <p:nvPr/>
        </p:nvSpPr>
        <p:spPr>
          <a:xfrm>
            <a:off x="1601708" y="2387583"/>
            <a:ext cx="4670999" cy="186519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Кислотные</a:t>
            </a:r>
            <a:endParaRPr lang="pl-PL" dirty="0"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Сычужные</a:t>
            </a:r>
            <a:endParaRPr lang="en-US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Кислотно-сычужные</a:t>
            </a:r>
            <a:endParaRPr lang="en-US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3D22BC2-357E-4569-8C2A-8E0D7FD9DA7E}"/>
              </a:ext>
            </a:extLst>
          </p:cNvPr>
          <p:cNvSpPr txBox="1"/>
          <p:nvPr/>
        </p:nvSpPr>
        <p:spPr>
          <a:xfrm>
            <a:off x="5936190" y="1043"/>
            <a:ext cx="20997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/>
              <a:t>Obraz </a:t>
            </a:r>
            <a:r>
              <a:rPr lang="pl-PL" sz="800" err="1"/>
              <a:t>Jose</a:t>
            </a:r>
            <a:r>
              <a:rPr lang="pl-PL" sz="800"/>
              <a:t> </a:t>
            </a:r>
            <a:r>
              <a:rPr lang="pl-PL" sz="800" err="1"/>
              <a:t>Conejo</a:t>
            </a:r>
            <a:r>
              <a:rPr lang="pl-PL" sz="800"/>
              <a:t> </a:t>
            </a:r>
            <a:r>
              <a:rPr lang="pl-PL" sz="800" err="1"/>
              <a:t>Saenz</a:t>
            </a:r>
            <a:r>
              <a:rPr lang="pl-PL" sz="800"/>
              <a:t> z </a:t>
            </a:r>
            <a:r>
              <a:rPr lang="pl-PL" sz="800" err="1"/>
              <a:t>Pixabay</a:t>
            </a:r>
            <a:r>
              <a:rPr lang="pl-PL" sz="800"/>
              <a:t> </a:t>
            </a:r>
            <a:endParaRPr lang="en-US" sz="80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AB47B37-AA0E-4502-BD36-DC83AB4527D7}"/>
              </a:ext>
            </a:extLst>
          </p:cNvPr>
          <p:cNvSpPr txBox="1"/>
          <p:nvPr/>
        </p:nvSpPr>
        <p:spPr>
          <a:xfrm>
            <a:off x="0" y="1043"/>
            <a:ext cx="20997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/>
              <a:t>Obraz </a:t>
            </a:r>
            <a:r>
              <a:rPr lang="pl-PL" sz="800" err="1"/>
              <a:t>Enotovyj</a:t>
            </a:r>
            <a:r>
              <a:rPr lang="pl-PL" sz="800"/>
              <a:t> z </a:t>
            </a:r>
            <a:r>
              <a:rPr lang="pl-PL" sz="800" err="1"/>
              <a:t>Pixabay</a:t>
            </a:r>
            <a:r>
              <a:rPr lang="pl-PL" sz="800"/>
              <a:t> </a:t>
            </a:r>
            <a:endParaRPr lang="en-US" sz="80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311BC49-E397-4C3D-B452-7098C95D4285}"/>
              </a:ext>
            </a:extLst>
          </p:cNvPr>
          <p:cNvSpPr txBox="1"/>
          <p:nvPr/>
        </p:nvSpPr>
        <p:spPr>
          <a:xfrm>
            <a:off x="25424" y="6642556"/>
            <a:ext cx="20997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/>
              <a:t>Obraz </a:t>
            </a:r>
            <a:r>
              <a:rPr lang="pl-PL" sz="800" err="1"/>
              <a:t>Christoph</a:t>
            </a:r>
            <a:r>
              <a:rPr lang="pl-PL" sz="800"/>
              <a:t> </a:t>
            </a:r>
            <a:r>
              <a:rPr lang="pl-PL" sz="800" err="1"/>
              <a:t>Schütz</a:t>
            </a:r>
            <a:r>
              <a:rPr lang="pl-PL" sz="800"/>
              <a:t> z </a:t>
            </a:r>
            <a:r>
              <a:rPr lang="pl-PL" sz="800" err="1"/>
              <a:t>Pixabay</a:t>
            </a:r>
            <a:r>
              <a:rPr lang="pl-PL" sz="800"/>
              <a:t> </a:t>
            </a:r>
            <a:endParaRPr lang="en-US" sz="80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01CB292-7037-4D89-8B87-187FAE25DE19}"/>
              </a:ext>
            </a:extLst>
          </p:cNvPr>
          <p:cNvSpPr txBox="1"/>
          <p:nvPr/>
        </p:nvSpPr>
        <p:spPr>
          <a:xfrm>
            <a:off x="923912" y="167427"/>
            <a:ext cx="6033859" cy="715089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Сыры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F9423B3-6BB3-4986-9D13-0E250D1AE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6" y="3748009"/>
            <a:ext cx="1917535" cy="195240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39D710C-015E-AF93-EF37-4EFC81ED35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wewnątrz, stojak, silnik, srebrny&#10;&#10;Opis wygenerowany automatycznie">
            <a:extLst>
              <a:ext uri="{FF2B5EF4-FFF2-40B4-BE49-F238E27FC236}">
                <a16:creationId xmlns:a16="http://schemas.microsoft.com/office/drawing/2014/main" id="{574A9F5A-5C22-4017-99AF-EA89A35BF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7"/>
          <a:stretch/>
        </p:blipFill>
        <p:spPr>
          <a:xfrm rot="5400000">
            <a:off x="-158630" y="1132960"/>
            <a:ext cx="5906530" cy="55435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3D0528-E722-456C-B6A3-18F7A4CBFD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6651" t="9106" b="33582"/>
          <a:stretch/>
        </p:blipFill>
        <p:spPr>
          <a:xfrm>
            <a:off x="5589269" y="-2027"/>
            <a:ext cx="6510054" cy="3096285"/>
          </a:xfrm>
          <a:prstGeom prst="rect">
            <a:avLst/>
          </a:prstGeom>
        </p:spPr>
      </p:pic>
      <p:pic>
        <p:nvPicPr>
          <p:cNvPr id="12" name="Obraz 11" descr="Obraz zawierający wewnątrz, metal&#10;&#10;Opis wygenerowany automatycznie">
            <a:extLst>
              <a:ext uri="{FF2B5EF4-FFF2-40B4-BE49-F238E27FC236}">
                <a16:creationId xmlns:a16="http://schemas.microsoft.com/office/drawing/2014/main" id="{D7B9CACD-910B-41A7-A0A6-A193273E3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3" b="11617"/>
          <a:stretch/>
        </p:blipFill>
        <p:spPr>
          <a:xfrm>
            <a:off x="5549476" y="2946824"/>
            <a:ext cx="6642524" cy="3911176"/>
          </a:xfrm>
          <a:prstGeom prst="rect">
            <a:avLst/>
          </a:prstGeom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id="{7626524D-8BC6-4EC0-BA84-A204538B43E9}"/>
              </a:ext>
            </a:extLst>
          </p:cNvPr>
          <p:cNvSpPr/>
          <p:nvPr/>
        </p:nvSpPr>
        <p:spPr>
          <a:xfrm>
            <a:off x="1223136" y="1453377"/>
            <a:ext cx="1746401" cy="10368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EC8C12CD-DCBA-443D-B7B1-48B3E75C945D}"/>
              </a:ext>
            </a:extLst>
          </p:cNvPr>
          <p:cNvSpPr/>
          <p:nvPr/>
        </p:nvSpPr>
        <p:spPr>
          <a:xfrm>
            <a:off x="8950960" y="3199554"/>
            <a:ext cx="679606" cy="579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E15A8EB-9430-4FD2-9C12-44C3CDEC485B}"/>
              </a:ext>
            </a:extLst>
          </p:cNvPr>
          <p:cNvSpPr/>
          <p:nvPr/>
        </p:nvSpPr>
        <p:spPr>
          <a:xfrm>
            <a:off x="4612501" y="-2027"/>
            <a:ext cx="45719" cy="2680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07DC6B0-EC24-4DDD-8912-2C63F96B090C}"/>
              </a:ext>
            </a:extLst>
          </p:cNvPr>
          <p:cNvSpPr txBox="1"/>
          <p:nvPr/>
        </p:nvSpPr>
        <p:spPr>
          <a:xfrm>
            <a:off x="0" y="45206"/>
            <a:ext cx="10493406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молочного предприятия: ключевые моменты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5E1188D-3B86-4E3F-A81F-94DE1DD580B3}"/>
              </a:ext>
            </a:extLst>
          </p:cNvPr>
          <p:cNvSpPr/>
          <p:nvPr/>
        </p:nvSpPr>
        <p:spPr>
          <a:xfrm>
            <a:off x="5543550" y="2946824"/>
            <a:ext cx="45719" cy="391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C9E79DE-0C66-4185-89FC-E9348C9FFF1D}"/>
              </a:ext>
            </a:extLst>
          </p:cNvPr>
          <p:cNvSpPr/>
          <p:nvPr/>
        </p:nvSpPr>
        <p:spPr>
          <a:xfrm>
            <a:off x="5303520" y="2946824"/>
            <a:ext cx="631050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A5F581E-7DEE-4258-8C82-41D05DB588EF}"/>
              </a:ext>
            </a:extLst>
          </p:cNvPr>
          <p:cNvSpPr txBox="1"/>
          <p:nvPr/>
        </p:nvSpPr>
        <p:spPr>
          <a:xfrm>
            <a:off x="2969537" y="2490196"/>
            <a:ext cx="3425797" cy="2490541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Вентиляция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Вытяжка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Канализация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Логистика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D4A82C8-EB77-CAF3-7A44-CA3EA9EB2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578FA52-E3CF-4ADE-83E4-1DE72960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wewnątrz, fabryka, magazyn, kilka&#10;&#10;Opis wygenerowany automatycznie">
            <a:extLst>
              <a:ext uri="{FF2B5EF4-FFF2-40B4-BE49-F238E27FC236}">
                <a16:creationId xmlns:a16="http://schemas.microsoft.com/office/drawing/2014/main" id="{A1327F84-2953-4F0B-8499-A36D8946D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9" r="2743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C6B62E4-BBCD-4F99-B264-02F34740CBBA}"/>
              </a:ext>
            </a:extLst>
          </p:cNvPr>
          <p:cNvSpPr/>
          <p:nvPr/>
        </p:nvSpPr>
        <p:spPr>
          <a:xfrm>
            <a:off x="6039371" y="-59635"/>
            <a:ext cx="114783" cy="691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A0DD9C-D951-4808-8A22-D671214DA980}"/>
              </a:ext>
            </a:extLst>
          </p:cNvPr>
          <p:cNvSpPr txBox="1"/>
          <p:nvPr/>
        </p:nvSpPr>
        <p:spPr>
          <a:xfrm>
            <a:off x="265671" y="167427"/>
            <a:ext cx="9624054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3600" dirty="0">
                <a:latin typeface="Arial"/>
                <a:cs typeface="Arial"/>
              </a:rPr>
              <a:t>Проектирование молочного предприятия: оборудование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2F85F0E-6D45-4BEF-8F32-72201936DE88}"/>
              </a:ext>
            </a:extLst>
          </p:cNvPr>
          <p:cNvSpPr txBox="1"/>
          <p:nvPr/>
        </p:nvSpPr>
        <p:spPr>
          <a:xfrm>
            <a:off x="1998715" y="2902550"/>
            <a:ext cx="6185181" cy="3371136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Уменьшение потерь продукта;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качества готового продукта;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Высокий выход продукта при использовании меньшего количества сырья;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Улучшение микробиологических показателей продукта;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56AB65A-2DEB-04B4-F2B8-E4853FE1B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38AA461-9919-4DEB-A518-7C6ADF2FD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r="25703"/>
          <a:stretch/>
        </p:blipFill>
        <p:spPr>
          <a:xfrm>
            <a:off x="6476365" y="0"/>
            <a:ext cx="5715635" cy="6863606"/>
          </a:xfrm>
          <a:prstGeom prst="rect">
            <a:avLst/>
          </a:prstGeom>
        </p:spPr>
      </p:pic>
      <p:pic>
        <p:nvPicPr>
          <p:cNvPr id="5" name="Obraz 4" descr="Obraz zawierający wewnątrz, metal, wyposażenie, stal&#10;&#10;Opis wygenerowany automatycznie">
            <a:extLst>
              <a:ext uri="{FF2B5EF4-FFF2-40B4-BE49-F238E27FC236}">
                <a16:creationId xmlns:a16="http://schemas.microsoft.com/office/drawing/2014/main" id="{C62245E5-8ECA-4AF3-BA7B-F100385FE4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6" r="3188"/>
          <a:stretch/>
        </p:blipFill>
        <p:spPr>
          <a:xfrm>
            <a:off x="0" y="0"/>
            <a:ext cx="6476366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80D41E3-4F84-4976-B26C-684E636D58A1}"/>
              </a:ext>
            </a:extLst>
          </p:cNvPr>
          <p:cNvSpPr/>
          <p:nvPr/>
        </p:nvSpPr>
        <p:spPr>
          <a:xfrm>
            <a:off x="6418972" y="0"/>
            <a:ext cx="114783" cy="691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8071C5C-97B9-4494-B2EB-077956DFC054}"/>
              </a:ext>
            </a:extLst>
          </p:cNvPr>
          <p:cNvSpPr txBox="1"/>
          <p:nvPr/>
        </p:nvSpPr>
        <p:spPr>
          <a:xfrm>
            <a:off x="518591" y="35624"/>
            <a:ext cx="9593702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молочного предприятия: оборудование</a:t>
            </a: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DA86748-7A4F-41C6-A727-9C7716729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564119"/>
              </p:ext>
            </p:extLst>
          </p:nvPr>
        </p:nvGraphicFramePr>
        <p:xfrm>
          <a:off x="4672507" y="2108913"/>
          <a:ext cx="5991373" cy="382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C339259A-5B08-C87A-C5A9-EDFBC0D19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ewnątrz&#10;&#10;Opis wygenerowany automatycznie">
            <a:extLst>
              <a:ext uri="{FF2B5EF4-FFF2-40B4-BE49-F238E27FC236}">
                <a16:creationId xmlns:a16="http://schemas.microsoft.com/office/drawing/2014/main" id="{1D972EAE-CE38-467A-ADAB-B58E6EDBA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CE21015-866F-4072-89C4-415B3FD5A202}"/>
              </a:ext>
            </a:extLst>
          </p:cNvPr>
          <p:cNvSpPr txBox="1"/>
          <p:nvPr/>
        </p:nvSpPr>
        <p:spPr>
          <a:xfrm>
            <a:off x="-74645" y="6642556"/>
            <a:ext cx="12397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>
                <a:solidFill>
                  <a:srgbClr val="E5D7AC"/>
                </a:solidFill>
              </a:rPr>
              <a:t>Obraz Peter </a:t>
            </a:r>
            <a:r>
              <a:rPr lang="pl-PL" sz="600" err="1">
                <a:solidFill>
                  <a:srgbClr val="E5D7AC"/>
                </a:solidFill>
              </a:rPr>
              <a:t>Pruzina</a:t>
            </a:r>
            <a:r>
              <a:rPr lang="pl-PL" sz="600">
                <a:solidFill>
                  <a:srgbClr val="E5D7AC"/>
                </a:solidFill>
              </a:rPr>
              <a:t> z </a:t>
            </a:r>
            <a:r>
              <a:rPr lang="pl-PL" sz="600" err="1">
                <a:solidFill>
                  <a:srgbClr val="E5D7AC"/>
                </a:solidFill>
              </a:rPr>
              <a:t>Pixabay</a:t>
            </a:r>
            <a:r>
              <a:rPr lang="pl-PL" sz="600">
                <a:solidFill>
                  <a:srgbClr val="E5D7AC"/>
                </a:solidFill>
              </a:rPr>
              <a:t> </a:t>
            </a:r>
            <a:endParaRPr lang="en-US" sz="600">
              <a:solidFill>
                <a:srgbClr val="E5D7AC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84C0EA-A88D-4957-BDB2-4A477D1E3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226642"/>
              </p:ext>
            </p:extLst>
          </p:nvPr>
        </p:nvGraphicFramePr>
        <p:xfrm>
          <a:off x="3539573" y="3308982"/>
          <a:ext cx="2937623" cy="3335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4248F3A2-BB93-48B7-8055-D7AE40CE1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0460192"/>
              </p:ext>
            </p:extLst>
          </p:nvPr>
        </p:nvGraphicFramePr>
        <p:xfrm>
          <a:off x="255151" y="3306749"/>
          <a:ext cx="2937623" cy="3335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D79CBB6C-ACFA-4DEC-BC64-56FB09CBC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269411"/>
              </p:ext>
            </p:extLst>
          </p:nvPr>
        </p:nvGraphicFramePr>
        <p:xfrm>
          <a:off x="6792641" y="3306749"/>
          <a:ext cx="2937622" cy="333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849574D8-B310-4F1B-AA21-4B20014523C0}"/>
              </a:ext>
            </a:extLst>
          </p:cNvPr>
          <p:cNvSpPr/>
          <p:nvPr/>
        </p:nvSpPr>
        <p:spPr>
          <a:xfrm>
            <a:off x="442895" y="2395119"/>
            <a:ext cx="2562131" cy="47078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Помещение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0F232F41-13C5-4EC2-A3DA-0B2176AD72A9}"/>
              </a:ext>
            </a:extLst>
          </p:cNvPr>
          <p:cNvSpPr/>
          <p:nvPr/>
        </p:nvSpPr>
        <p:spPr>
          <a:xfrm>
            <a:off x="3613742" y="2230728"/>
            <a:ext cx="2789934" cy="700362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Поверхность сыра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7DCABB28-6FD8-489B-9E23-23D98182E4F4}"/>
              </a:ext>
            </a:extLst>
          </p:cNvPr>
          <p:cNvSpPr/>
          <p:nvPr/>
        </p:nvSpPr>
        <p:spPr>
          <a:xfrm>
            <a:off x="1574579" y="2904592"/>
            <a:ext cx="298764" cy="37342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załka: w dół 17">
            <a:extLst>
              <a:ext uri="{FF2B5EF4-FFF2-40B4-BE49-F238E27FC236}">
                <a16:creationId xmlns:a16="http://schemas.microsoft.com/office/drawing/2014/main" id="{A5E00C12-9F00-4753-BF16-D282B74FC028}"/>
              </a:ext>
            </a:extLst>
          </p:cNvPr>
          <p:cNvSpPr/>
          <p:nvPr/>
        </p:nvSpPr>
        <p:spPr>
          <a:xfrm>
            <a:off x="4859001" y="2933323"/>
            <a:ext cx="298764" cy="37342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ADB9123C-4289-4AC0-9ED6-690FD1AA3BF0}"/>
              </a:ext>
            </a:extLst>
          </p:cNvPr>
          <p:cNvSpPr/>
          <p:nvPr/>
        </p:nvSpPr>
        <p:spPr>
          <a:xfrm>
            <a:off x="7190419" y="2317072"/>
            <a:ext cx="2142065" cy="61401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Логистика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trzałka: w dół 23">
            <a:extLst>
              <a:ext uri="{FF2B5EF4-FFF2-40B4-BE49-F238E27FC236}">
                <a16:creationId xmlns:a16="http://schemas.microsoft.com/office/drawing/2014/main" id="{421363C7-182B-4206-8715-AC32ABA23794}"/>
              </a:ext>
            </a:extLst>
          </p:cNvPr>
          <p:cNvSpPr/>
          <p:nvPr/>
        </p:nvSpPr>
        <p:spPr>
          <a:xfrm>
            <a:off x="8143422" y="2933323"/>
            <a:ext cx="298764" cy="37342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4EFDB67-8A03-4176-A383-D925BA0C450F}"/>
              </a:ext>
            </a:extLst>
          </p:cNvPr>
          <p:cNvSpPr txBox="1"/>
          <p:nvPr/>
        </p:nvSpPr>
        <p:spPr>
          <a:xfrm>
            <a:off x="923913" y="167427"/>
            <a:ext cx="9285408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молочного предприятия: влияние на качество готового продукта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D4D6434-EF31-4592-A7ED-B16050998361}"/>
              </a:ext>
            </a:extLst>
          </p:cNvPr>
          <p:cNvSpPr txBox="1"/>
          <p:nvPr/>
        </p:nvSpPr>
        <p:spPr>
          <a:xfrm rot="386061">
            <a:off x="1449644" y="1813259"/>
            <a:ext cx="1610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>
                <a:ln w="0"/>
                <a:solidFill>
                  <a:srgbClr val="ED9A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Symfonia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A84220DE-7A4D-DA6D-6C55-7BEC48FBDE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wewnątrz, sufit, żółty, wyposażenie&#10;&#10;Opis wygenerowany automatycznie">
            <a:extLst>
              <a:ext uri="{FF2B5EF4-FFF2-40B4-BE49-F238E27FC236}">
                <a16:creationId xmlns:a16="http://schemas.microsoft.com/office/drawing/2014/main" id="{DBFD7897-38B2-43B5-9001-074356FE1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3"/>
          <a:stretch/>
        </p:blipFill>
        <p:spPr>
          <a:xfrm>
            <a:off x="8720840" y="2265910"/>
            <a:ext cx="3469635" cy="4613901"/>
          </a:xfrm>
          <a:prstGeom prst="rect">
            <a:avLst/>
          </a:prstGeom>
        </p:spPr>
      </p:pic>
      <p:pic>
        <p:nvPicPr>
          <p:cNvPr id="1028" name="Picture 4" descr="Parmigiano Reggiano, Grana padano, gruy Re sera, mleczarnia, Montasio, ser">
            <a:extLst>
              <a:ext uri="{FF2B5EF4-FFF2-40B4-BE49-F238E27FC236}">
                <a16:creationId xmlns:a16="http://schemas.microsoft.com/office/drawing/2014/main" id="{75155E3D-F0CE-42B6-A4EB-4340AE401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r="50840"/>
          <a:stretch/>
        </p:blipFill>
        <p:spPr bwMode="auto">
          <a:xfrm>
            <a:off x="1525" y="0"/>
            <a:ext cx="5992875" cy="68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E43D91C-A8F3-4FC1-8FEC-0FCEB47A657D}"/>
              </a:ext>
            </a:extLst>
          </p:cNvPr>
          <p:cNvSpPr txBox="1"/>
          <p:nvPr/>
        </p:nvSpPr>
        <p:spPr>
          <a:xfrm>
            <a:off x="0" y="6651523"/>
            <a:ext cx="16075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</a:rPr>
              <a:t>https://pxhere.com/pl/photo/1622472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5744E37-FF40-4A6F-96B2-08E41992436F}"/>
              </a:ext>
            </a:extLst>
          </p:cNvPr>
          <p:cNvSpPr/>
          <p:nvPr/>
        </p:nvSpPr>
        <p:spPr>
          <a:xfrm>
            <a:off x="5981881" y="1"/>
            <a:ext cx="45719" cy="687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AAF91C7-7452-42FD-9A45-9A7B610786C7}"/>
              </a:ext>
            </a:extLst>
          </p:cNvPr>
          <p:cNvSpPr txBox="1"/>
          <p:nvPr/>
        </p:nvSpPr>
        <p:spPr>
          <a:xfrm>
            <a:off x="5981881" y="6710671"/>
            <a:ext cx="27342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cs typeface="Arial" panose="020B0604020202020204" pitchFamily="34" charset="0"/>
              </a:rPr>
              <a:t>http://</a:t>
            </a:r>
            <a:r>
              <a:rPr lang="en-US" sz="600" dirty="0">
                <a:solidFill>
                  <a:schemeClr val="bg1"/>
                </a:solidFill>
                <a:cs typeface="Arial" panose="020B0604020202020204" pitchFamily="34" charset="0"/>
              </a:rPr>
              <a:t>promag.pl</a:t>
            </a:r>
            <a:r>
              <a:rPr lang="pl-PL" sz="600" dirty="0">
                <a:solidFill>
                  <a:schemeClr val="bg1"/>
                </a:solidFill>
                <a:cs typeface="Arial" panose="020B0604020202020204" pitchFamily="34" charset="0"/>
              </a:rPr>
              <a:t>/</a:t>
            </a:r>
            <a:endParaRPr lang="en-US" sz="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Schemat blokowy: dane 8">
            <a:extLst>
              <a:ext uri="{FF2B5EF4-FFF2-40B4-BE49-F238E27FC236}">
                <a16:creationId xmlns:a16="http://schemas.microsoft.com/office/drawing/2014/main" id="{5748F847-FF83-4110-AD5E-E771DA204E6C}"/>
              </a:ext>
            </a:extLst>
          </p:cNvPr>
          <p:cNvSpPr/>
          <p:nvPr/>
        </p:nvSpPr>
        <p:spPr>
          <a:xfrm>
            <a:off x="4176317" y="-18455"/>
            <a:ext cx="5838092" cy="6892106"/>
          </a:xfrm>
          <a:prstGeom prst="flowChartInputOutput">
            <a:avLst/>
          </a:prstGeom>
          <a:blipFill dpi="0"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2CA9261-DD07-4773-AECC-306BD4B28562}"/>
              </a:ext>
            </a:extLst>
          </p:cNvPr>
          <p:cNvSpPr/>
          <p:nvPr/>
        </p:nvSpPr>
        <p:spPr>
          <a:xfrm rot="580415">
            <a:off x="4712480" y="-93992"/>
            <a:ext cx="65879" cy="711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864A889-59EC-4995-B89C-47F08E5C4EA4}"/>
              </a:ext>
            </a:extLst>
          </p:cNvPr>
          <p:cNvSpPr txBox="1"/>
          <p:nvPr/>
        </p:nvSpPr>
        <p:spPr>
          <a:xfrm>
            <a:off x="89831" y="80929"/>
            <a:ext cx="10283666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предприятия: влияние автоматизации процесса</a:t>
            </a:r>
            <a:endParaRPr lang="pl-P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BC056D7-61AD-4D8A-A5BB-1434D4B94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352911"/>
              </p:ext>
            </p:extLst>
          </p:nvPr>
        </p:nvGraphicFramePr>
        <p:xfrm>
          <a:off x="2452823" y="1640707"/>
          <a:ext cx="4599240" cy="148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Prostokąt 18">
            <a:extLst>
              <a:ext uri="{FF2B5EF4-FFF2-40B4-BE49-F238E27FC236}">
                <a16:creationId xmlns:a16="http://schemas.microsoft.com/office/drawing/2014/main" id="{43C2C399-1109-498F-96FF-636BCEC606F1}"/>
              </a:ext>
            </a:extLst>
          </p:cNvPr>
          <p:cNvSpPr/>
          <p:nvPr/>
        </p:nvSpPr>
        <p:spPr>
          <a:xfrm rot="580415">
            <a:off x="9412367" y="-127440"/>
            <a:ext cx="65879" cy="711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187DC47-7CA4-4F91-899D-59754C576E4E}"/>
              </a:ext>
            </a:extLst>
          </p:cNvPr>
          <p:cNvSpPr txBox="1"/>
          <p:nvPr/>
        </p:nvSpPr>
        <p:spPr>
          <a:xfrm>
            <a:off x="4205291" y="6721704"/>
            <a:ext cx="21398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</a:rPr>
              <a:t>http://mecalux.pl/</a:t>
            </a:r>
            <a:endParaRPr lang="en-US" sz="600" dirty="0">
              <a:solidFill>
                <a:schemeClr val="bg1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27A8C8-A43F-979B-C882-3858CC4EDD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568995"/>
              </p:ext>
            </p:extLst>
          </p:nvPr>
        </p:nvGraphicFramePr>
        <p:xfrm>
          <a:off x="2401499" y="2864456"/>
          <a:ext cx="4599240" cy="148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A373FCC-B1C5-5A3B-C4CB-CB8EBB220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6733986"/>
              </p:ext>
            </p:extLst>
          </p:nvPr>
        </p:nvGraphicFramePr>
        <p:xfrm>
          <a:off x="2427161" y="4203510"/>
          <a:ext cx="4599240" cy="10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17" name="Obraz 16">
            <a:extLst>
              <a:ext uri="{FF2B5EF4-FFF2-40B4-BE49-F238E27FC236}">
                <a16:creationId xmlns:a16="http://schemas.microsoft.com/office/drawing/2014/main" id="{D46710D6-CF3D-CD7E-3022-EFD006A492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DB831A6-CDE9-43B7-9760-1A24F0794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4"/>
          <a:stretch/>
        </p:blipFill>
        <p:spPr bwMode="auto">
          <a:xfrm>
            <a:off x="5725294" y="3414575"/>
            <a:ext cx="6465181" cy="34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ECC1075-6358-49C8-BF2B-CB29F50577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-123419" y="3192111"/>
            <a:ext cx="5735791" cy="359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32B9CE7-5DEF-4163-A258-C402282EBD99}"/>
              </a:ext>
            </a:extLst>
          </p:cNvPr>
          <p:cNvSpPr txBox="1"/>
          <p:nvPr/>
        </p:nvSpPr>
        <p:spPr>
          <a:xfrm>
            <a:off x="-10497" y="6694207"/>
            <a:ext cx="3749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/>
              <a:t>https://www.luizawojtowiczwaga.com/blog/diagram-ishikawy-podnosi-poziom-empatii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163F146-89F7-49BC-BD8F-5B5F6BAF9C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7120554" y="-29817"/>
            <a:ext cx="4946970" cy="35814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3E47AF-2725-4962-AD60-5F7625477A97}"/>
              </a:ext>
            </a:extLst>
          </p:cNvPr>
          <p:cNvSpPr txBox="1"/>
          <p:nvPr/>
        </p:nvSpPr>
        <p:spPr>
          <a:xfrm>
            <a:off x="7160319" y="3216986"/>
            <a:ext cx="30225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/>
              <a:t>https://pixabay.com/pl/vectors/porz%C4%85dek-obrad-wykres-gantta-projekt-153555/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0DD8209-4DF7-41E6-AE9F-9C9C84D7D7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0" y="0"/>
            <a:ext cx="4870764" cy="317208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6B8E2A-AA80-4A36-8695-4590B3AC8A12}"/>
              </a:ext>
            </a:extLst>
          </p:cNvPr>
          <p:cNvSpPr txBox="1"/>
          <p:nvPr/>
        </p:nvSpPr>
        <p:spPr>
          <a:xfrm>
            <a:off x="-10497" y="2955220"/>
            <a:ext cx="3173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</a:rPr>
              <a:t>https://commons.wikimedia.org/wiki/File:Libro-sistemas-scada-3ra-ed-mecatronica-automatizacion-22680-MLM20234441553_012015-F.jpg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CCE031F-C7F8-4BCA-A9CB-39C982845468}"/>
              </a:ext>
            </a:extLst>
          </p:cNvPr>
          <p:cNvSpPr/>
          <p:nvPr/>
        </p:nvSpPr>
        <p:spPr>
          <a:xfrm>
            <a:off x="4797265" y="-29817"/>
            <a:ext cx="73500" cy="3129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820ACF6-D719-426A-BED8-10D7AE9061F8}"/>
              </a:ext>
            </a:extLst>
          </p:cNvPr>
          <p:cNvSpPr txBox="1"/>
          <p:nvPr/>
        </p:nvSpPr>
        <p:spPr>
          <a:xfrm>
            <a:off x="923912" y="167427"/>
            <a:ext cx="7335901" cy="715089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</a:t>
            </a:r>
            <a:r>
              <a:rPr lang="pl-P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A45EE96-3367-4888-B26E-84DB4B0A6FA9}"/>
              </a:ext>
            </a:extLst>
          </p:cNvPr>
          <p:cNvSpPr/>
          <p:nvPr/>
        </p:nvSpPr>
        <p:spPr>
          <a:xfrm>
            <a:off x="5727079" y="3764281"/>
            <a:ext cx="73500" cy="3129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A4D74B6-B9A5-4788-B903-E37CCCF3D211}"/>
              </a:ext>
            </a:extLst>
          </p:cNvPr>
          <p:cNvSpPr txBox="1"/>
          <p:nvPr/>
        </p:nvSpPr>
        <p:spPr>
          <a:xfrm>
            <a:off x="3059203" y="1788889"/>
            <a:ext cx="4075526" cy="2478125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Проектирование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3D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SCADA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проектами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5533D19-9017-C720-132A-0AA23E85C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A590CC5-B07E-38AF-5A64-7141F1073C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69876"/>
              </p:ext>
            </p:extLst>
          </p:nvPr>
        </p:nvGraphicFramePr>
        <p:xfrm>
          <a:off x="455125" y="483326"/>
          <a:ext cx="9250577" cy="623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Owal 11">
            <a:extLst>
              <a:ext uri="{FF2B5EF4-FFF2-40B4-BE49-F238E27FC236}">
                <a16:creationId xmlns:a16="http://schemas.microsoft.com/office/drawing/2014/main" id="{21A81D75-D69E-276A-9901-49531EA8B983}"/>
              </a:ext>
            </a:extLst>
          </p:cNvPr>
          <p:cNvSpPr/>
          <p:nvPr/>
        </p:nvSpPr>
        <p:spPr>
          <a:xfrm>
            <a:off x="3730584" y="2681119"/>
            <a:ext cx="2699657" cy="213577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Устойчивое развитие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8EFABC2-5E50-0F48-673F-0AE312513AB5}"/>
              </a:ext>
            </a:extLst>
          </p:cNvPr>
          <p:cNvSpPr txBox="1"/>
          <p:nvPr/>
        </p:nvSpPr>
        <p:spPr>
          <a:xfrm>
            <a:off x="0" y="0"/>
            <a:ext cx="3932808" cy="715089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endParaRPr lang="pl-P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17BA7A4-F172-8412-3242-F1AA85593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499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wal 9">
            <a:extLst>
              <a:ext uri="{FF2B5EF4-FFF2-40B4-BE49-F238E27FC236}">
                <a16:creationId xmlns:a16="http://schemas.microsoft.com/office/drawing/2014/main" id="{5B03F079-D541-4185-A14B-9E10D59C31A5}"/>
              </a:ext>
            </a:extLst>
          </p:cNvPr>
          <p:cNvSpPr/>
          <p:nvPr/>
        </p:nvSpPr>
        <p:spPr>
          <a:xfrm>
            <a:off x="3153302" y="1748410"/>
            <a:ext cx="4962807" cy="4526997"/>
          </a:xfrm>
          <a:prstGeom prst="ellipse">
            <a:avLst/>
          </a:prstGeom>
          <a:blipFill>
            <a:blip r:embed="rId3">
              <a:alphaModFix amt="80000"/>
            </a:blip>
            <a:stretch>
              <a:fillRect/>
            </a:stretch>
          </a:blipFill>
          <a:ln w="152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B5A147-699C-4EB3-B067-BEC7D3ECB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57" y="1458129"/>
            <a:ext cx="1819927" cy="113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365CDC22-F3F9-4F4B-A01E-18E840D03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" y="2633018"/>
            <a:ext cx="3954795" cy="368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E180932-0F14-4AFF-99F2-F85344A5D4AF}"/>
              </a:ext>
            </a:extLst>
          </p:cNvPr>
          <p:cNvSpPr txBox="1"/>
          <p:nvPr/>
        </p:nvSpPr>
        <p:spPr>
          <a:xfrm>
            <a:off x="155303" y="92671"/>
            <a:ext cx="10249326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 проектирования предприятия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2666594E-B146-4575-8E4E-8B9A2DA0A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17148" y="4907260"/>
            <a:ext cx="1950740" cy="1950740"/>
          </a:xfrm>
          <a:prstGeom prst="rect">
            <a:avLst/>
          </a:prstGeom>
        </p:spPr>
      </p:pic>
      <p:pic>
        <p:nvPicPr>
          <p:cNvPr id="4" name="Obraz 3" descr="Obraz zawierający tekst, sprzęt&#10;&#10;Opis wygenerowany automatycznie">
            <a:extLst>
              <a:ext uri="{FF2B5EF4-FFF2-40B4-BE49-F238E27FC236}">
                <a16:creationId xmlns:a16="http://schemas.microsoft.com/office/drawing/2014/main" id="{43DC0445-1511-4A95-8116-9C7653CDD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12" y="4306551"/>
            <a:ext cx="2024110" cy="2046726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1661F64F-A7E9-40E6-B9B0-DF01551F0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308" y="3082141"/>
            <a:ext cx="2302605" cy="107580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4907BF3-0791-4E14-A871-F1C137355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85" y="5809905"/>
            <a:ext cx="1950740" cy="108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32DA481-9071-49C0-87E1-142815802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13" y="1573320"/>
            <a:ext cx="2024109" cy="20467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8FC50AE-26DD-4BDC-8BDC-75C9064D8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038803" y="4485664"/>
            <a:ext cx="2024110" cy="203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B0BD057-12A5-4C0B-8A0B-D62199BCD5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6" y="1218074"/>
            <a:ext cx="1367647" cy="17857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4DD780-61D2-41A5-94A7-31FAC5597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5" r="28769"/>
          <a:stretch/>
        </p:blipFill>
        <p:spPr bwMode="auto">
          <a:xfrm>
            <a:off x="2402855" y="5543336"/>
            <a:ext cx="1534985" cy="146414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4E94AE7-B587-612D-78D2-1398E80283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6F4F3EF-EC8D-4FE0-AB6E-92DC10A9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37C3C06-631F-4CDB-8156-9E792126638E}"/>
              </a:ext>
            </a:extLst>
          </p:cNvPr>
          <p:cNvSpPr txBox="1"/>
          <p:nvPr/>
        </p:nvSpPr>
        <p:spPr>
          <a:xfrm>
            <a:off x="1527189" y="77538"/>
            <a:ext cx="8251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6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r>
              <a:rPr lang="pl-PL" sz="5400" b="1" dirty="0">
                <a:solidFill>
                  <a:srgbClr val="006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30B52B1-82D4-48CD-B057-74D52BE7F1CD}"/>
              </a:ext>
            </a:extLst>
          </p:cNvPr>
          <p:cNvSpPr txBox="1"/>
          <p:nvPr/>
        </p:nvSpPr>
        <p:spPr>
          <a:xfrm>
            <a:off x="7350667" y="4898969"/>
            <a:ext cx="2901859" cy="17366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Tel.: </a:t>
            </a:r>
            <a:r>
              <a:rPr lang="pl-PL" sz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+48 </a:t>
            </a:r>
            <a:r>
              <a:rPr lang="en-US" sz="1200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89 555 20 7</a:t>
            </a:r>
            <a:r>
              <a:rPr lang="pl-PL" sz="1200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0</a:t>
            </a:r>
            <a:br>
              <a:rPr lang="en-US" sz="1200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1200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www.marbotechnology.pl</a:t>
            </a:r>
            <a:br>
              <a:rPr lang="pl-PL" sz="1200" u="sng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1200" u="sng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office@marbotechnology.pl</a:t>
            </a:r>
            <a:br>
              <a:rPr lang="en-US" sz="1200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200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200" b="1" kern="1200" dirty="0" err="1">
                <a:solidFill>
                  <a:srgbClr val="0070C0"/>
                </a:solidFill>
                <a:latin typeface="Arial"/>
                <a:ea typeface="+mj-ea"/>
                <a:cs typeface="Arial"/>
              </a:rPr>
              <a:t>Marbo</a:t>
            </a:r>
            <a:r>
              <a:rPr lang="en-US" sz="1200" b="1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 Sp. z </a:t>
            </a:r>
            <a:r>
              <a:rPr lang="en-US" sz="1200" b="1" kern="1200" dirty="0" err="1">
                <a:solidFill>
                  <a:srgbClr val="0070C0"/>
                </a:solidFill>
                <a:latin typeface="Arial"/>
                <a:ea typeface="+mj-ea"/>
                <a:cs typeface="Arial"/>
              </a:rPr>
              <a:t>o.o.</a:t>
            </a:r>
            <a:br>
              <a:rPr lang="en-US" sz="1200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200" kern="1200" dirty="0" err="1">
                <a:solidFill>
                  <a:srgbClr val="0070C0"/>
                </a:solidFill>
                <a:latin typeface="Arial"/>
                <a:ea typeface="+mj-ea"/>
                <a:cs typeface="Arial"/>
              </a:rPr>
              <a:t>Ługwałd</a:t>
            </a:r>
            <a:r>
              <a:rPr lang="en-US" sz="1200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18</a:t>
            </a:r>
            <a:r>
              <a:rPr lang="pl-PL" sz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3</a:t>
            </a:r>
            <a:br>
              <a:rPr lang="en-US" sz="1200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200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11-001 </a:t>
            </a:r>
            <a:r>
              <a:rPr lang="en-US" sz="1200" kern="1200" dirty="0" err="1">
                <a:solidFill>
                  <a:srgbClr val="0070C0"/>
                </a:solidFill>
                <a:latin typeface="Arial"/>
                <a:ea typeface="+mj-ea"/>
                <a:cs typeface="Arial"/>
              </a:rPr>
              <a:t>Dywity</a:t>
            </a:r>
            <a:br>
              <a:rPr lang="en-US" sz="1200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200" kern="1200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Poland</a:t>
            </a:r>
            <a:endParaRPr lang="en-US" sz="12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6FCB4F7-8758-4C92-A166-5C497729C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526" y="4555595"/>
            <a:ext cx="1810003" cy="1857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2EEEF62-C355-7D78-1FBA-2A25D130E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499" y="0"/>
            <a:ext cx="1883501" cy="1784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2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ciemny&#10;&#10;Opis wygenerowany automatycznie">
            <a:extLst>
              <a:ext uri="{FF2B5EF4-FFF2-40B4-BE49-F238E27FC236}">
                <a16:creationId xmlns:a16="http://schemas.microsoft.com/office/drawing/2014/main" id="{27202D24-45C7-43D1-B58D-CCD4B14C0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358" y="369355"/>
            <a:ext cx="11928533" cy="611928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5903C8B-94AD-4D60-A210-0F8A0C966487}"/>
              </a:ext>
            </a:extLst>
          </p:cNvPr>
          <p:cNvSpPr txBox="1"/>
          <p:nvPr/>
        </p:nvSpPr>
        <p:spPr>
          <a:xfrm>
            <a:off x="-57589" y="6673334"/>
            <a:ext cx="22851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/>
              <a:t>Obraz</a:t>
            </a:r>
            <a:r>
              <a:rPr lang="en-US" sz="600" dirty="0"/>
              <a:t> </a:t>
            </a:r>
            <a:r>
              <a:rPr lang="en-US" sz="600" dirty="0" err="1"/>
              <a:t>OpenClipart</a:t>
            </a:r>
            <a:r>
              <a:rPr lang="en-US" sz="600" dirty="0"/>
              <a:t>-Vectors z </a:t>
            </a:r>
            <a:r>
              <a:rPr lang="en-US" sz="600" dirty="0" err="1"/>
              <a:t>Pixabay</a:t>
            </a:r>
            <a:r>
              <a:rPr lang="en-US" sz="600" dirty="0"/>
              <a:t> 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9D2CCE70-8AA7-4A3D-A66A-4300519442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392644"/>
              </p:ext>
            </p:extLst>
          </p:nvPr>
        </p:nvGraphicFramePr>
        <p:xfrm>
          <a:off x="2164508" y="1359297"/>
          <a:ext cx="5373711" cy="4763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Owal 3">
            <a:extLst>
              <a:ext uri="{FF2B5EF4-FFF2-40B4-BE49-F238E27FC236}">
                <a16:creationId xmlns:a16="http://schemas.microsoft.com/office/drawing/2014/main" id="{3199E83C-9197-4766-A870-83A21470600F}"/>
              </a:ext>
            </a:extLst>
          </p:cNvPr>
          <p:cNvSpPr/>
          <p:nvPr/>
        </p:nvSpPr>
        <p:spPr>
          <a:xfrm>
            <a:off x="7730189" y="2210969"/>
            <a:ext cx="84576" cy="793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a 10" descr="Fabryka z wypełnieniem pełnym">
            <a:extLst>
              <a:ext uri="{FF2B5EF4-FFF2-40B4-BE49-F238E27FC236}">
                <a16:creationId xmlns:a16="http://schemas.microsoft.com/office/drawing/2014/main" id="{519C22EE-9F0D-40BB-A368-5B9FF95D9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0733" y="1563368"/>
            <a:ext cx="834392" cy="83439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C3D3625-E9BB-408B-9112-A9111CD50ADD}"/>
              </a:ext>
            </a:extLst>
          </p:cNvPr>
          <p:cNvSpPr txBox="1"/>
          <p:nvPr/>
        </p:nvSpPr>
        <p:spPr>
          <a:xfrm>
            <a:off x="923912" y="167427"/>
            <a:ext cx="7335901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Выбор места для размещения молочного предприятия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F447183-2322-BA84-6C92-626D9D9EE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C1FB7C3-5A5A-4AFC-A6E9-BB7E67A7006F}"/>
              </a:ext>
            </a:extLst>
          </p:cNvPr>
          <p:cNvSpPr/>
          <p:nvPr/>
        </p:nvSpPr>
        <p:spPr>
          <a:xfrm>
            <a:off x="766750" y="1598307"/>
            <a:ext cx="2721063" cy="773051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СЫРЬЁ</a:t>
            </a:r>
            <a:endParaRPr lang="en-US" sz="2400" b="1" dirty="0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3659B9B-ECDF-4D5C-BA95-6D749BC27B16}"/>
              </a:ext>
            </a:extLst>
          </p:cNvPr>
          <p:cNvSpPr/>
          <p:nvPr/>
        </p:nvSpPr>
        <p:spPr>
          <a:xfrm>
            <a:off x="766749" y="6026835"/>
            <a:ext cx="2719159" cy="685647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ПЕРСОНАЛ</a:t>
            </a:r>
            <a:endParaRPr lang="en-US" sz="2400" b="1" dirty="0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98E0F5FE-7C5A-4DFD-883B-15C22D66126A}"/>
              </a:ext>
            </a:extLst>
          </p:cNvPr>
          <p:cNvSpPr/>
          <p:nvPr/>
        </p:nvSpPr>
        <p:spPr>
          <a:xfrm>
            <a:off x="7005776" y="3413061"/>
            <a:ext cx="2508031" cy="969351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качество</a:t>
            </a:r>
            <a:endParaRPr lang="en-US" sz="2800" b="1" dirty="0"/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183DCDE7-047F-49FF-ABF0-74E322AAE68F}"/>
              </a:ext>
            </a:extLst>
          </p:cNvPr>
          <p:cNvSpPr/>
          <p:nvPr/>
        </p:nvSpPr>
        <p:spPr>
          <a:xfrm>
            <a:off x="766748" y="5147677"/>
            <a:ext cx="2719160" cy="685647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ОБОРУДОВАНИЕ</a:t>
            </a:r>
            <a:endParaRPr lang="en-US" sz="2400" b="1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871E639-1496-4921-8C0F-1F414D46CEC4}"/>
              </a:ext>
            </a:extLst>
          </p:cNvPr>
          <p:cNvSpPr txBox="1"/>
          <p:nvPr/>
        </p:nvSpPr>
        <p:spPr>
          <a:xfrm>
            <a:off x="488092" y="167427"/>
            <a:ext cx="9907659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Факторы оценивающие функциональность предприятия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01FA295-2948-9C89-6AA0-70464C756A6F}"/>
              </a:ext>
            </a:extLst>
          </p:cNvPr>
          <p:cNvSpPr/>
          <p:nvPr/>
        </p:nvSpPr>
        <p:spPr>
          <a:xfrm>
            <a:off x="766749" y="3834596"/>
            <a:ext cx="2719159" cy="1095632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ПОТРЕБЛЕНИЕ ЭНЕРГЕТИЧЕСКИХ СРЕД</a:t>
            </a:r>
            <a:endParaRPr lang="en-US" sz="2400" b="1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20E20D15-8F42-7704-AB62-0859897E4055}"/>
              </a:ext>
            </a:extLst>
          </p:cNvPr>
          <p:cNvSpPr/>
          <p:nvPr/>
        </p:nvSpPr>
        <p:spPr>
          <a:xfrm>
            <a:off x="766749" y="2478557"/>
            <a:ext cx="2719159" cy="1138590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МЕСТО РАЗМЕЩЕНИЯ ЗАВОДА</a:t>
            </a:r>
            <a:endParaRPr lang="en-US" sz="2400" b="1" dirty="0"/>
          </a:p>
        </p:txBody>
      </p:sp>
      <p:sp>
        <p:nvSpPr>
          <p:cNvPr id="2" name="Równa się 1">
            <a:extLst>
              <a:ext uri="{FF2B5EF4-FFF2-40B4-BE49-F238E27FC236}">
                <a16:creationId xmlns:a16="http://schemas.microsoft.com/office/drawing/2014/main" id="{D5F23E30-FCEF-39C5-73FC-78EF5341879C}"/>
              </a:ext>
            </a:extLst>
          </p:cNvPr>
          <p:cNvSpPr/>
          <p:nvPr/>
        </p:nvSpPr>
        <p:spPr>
          <a:xfrm>
            <a:off x="4630124" y="3491144"/>
            <a:ext cx="1631091" cy="969350"/>
          </a:xfrm>
          <a:prstGeom prst="mathEqua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EF2F984-5F80-3FE0-11AD-E011CE4E7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D94E93CD-37E2-0969-4DDE-89AB35E44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866" cy="6843687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5903C8B-94AD-4D60-A210-0F8A0C966487}"/>
              </a:ext>
            </a:extLst>
          </p:cNvPr>
          <p:cNvSpPr txBox="1"/>
          <p:nvPr/>
        </p:nvSpPr>
        <p:spPr>
          <a:xfrm>
            <a:off x="-57589" y="6673334"/>
            <a:ext cx="22851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/>
              <a:t>Obraz</a:t>
            </a:r>
            <a:r>
              <a:rPr lang="en-US" sz="600" dirty="0"/>
              <a:t> </a:t>
            </a:r>
            <a:r>
              <a:rPr lang="en-US" sz="600" dirty="0" err="1"/>
              <a:t>OpenClipart</a:t>
            </a:r>
            <a:r>
              <a:rPr lang="en-US" sz="600" dirty="0"/>
              <a:t>-Vectors z </a:t>
            </a:r>
            <a:r>
              <a:rPr lang="en-US" sz="600" dirty="0" err="1"/>
              <a:t>Pixabay</a:t>
            </a:r>
            <a:r>
              <a:rPr lang="en-US" sz="600" dirty="0"/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C3D3625-E9BB-408B-9112-A9111CD50ADD}"/>
              </a:ext>
            </a:extLst>
          </p:cNvPr>
          <p:cNvSpPr txBox="1"/>
          <p:nvPr/>
        </p:nvSpPr>
        <p:spPr>
          <a:xfrm>
            <a:off x="2065402" y="175487"/>
            <a:ext cx="7335901" cy="715089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Сырье: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5B38709-F2F9-57CA-24A8-147E6DE5B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021" y="1557492"/>
            <a:ext cx="7407282" cy="39322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0318A24-B6ED-7431-A496-333F6774D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365" y="14313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2E68E6D8-2367-4470-B556-C47BA4ECDB72}"/>
              </a:ext>
            </a:extLst>
          </p:cNvPr>
          <p:cNvSpPr/>
          <p:nvPr/>
        </p:nvSpPr>
        <p:spPr>
          <a:xfrm>
            <a:off x="-1" y="2171700"/>
            <a:ext cx="12192001" cy="4686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4" name="Symbol zastępczy zawartości 4">
            <a:extLst>
              <a:ext uri="{FF2B5EF4-FFF2-40B4-BE49-F238E27FC236}">
                <a16:creationId xmlns:a16="http://schemas.microsoft.com/office/drawing/2014/main" id="{19C2ECCC-C359-4291-AD6D-C6E669D1B6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953246"/>
              </p:ext>
            </p:extLst>
          </p:nvPr>
        </p:nvGraphicFramePr>
        <p:xfrm>
          <a:off x="81844" y="2698812"/>
          <a:ext cx="12028312" cy="3768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7740A2E-368E-4121-94EB-41DD7DA52F66}"/>
              </a:ext>
            </a:extLst>
          </p:cNvPr>
          <p:cNvSpPr/>
          <p:nvPr/>
        </p:nvSpPr>
        <p:spPr>
          <a:xfrm>
            <a:off x="1122240" y="2807718"/>
            <a:ext cx="1139209" cy="403414"/>
          </a:xfrm>
          <a:prstGeom prst="roundRect">
            <a:avLst/>
          </a:prstGeom>
          <a:solidFill>
            <a:srgbClr val="FFFEF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сливки</a:t>
            </a:r>
            <a:endParaRPr lang="pl-PL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629D8CB3-A6C7-4C3C-AEC4-51872699EEB7}"/>
              </a:ext>
            </a:extLst>
          </p:cNvPr>
          <p:cNvSpPr/>
          <p:nvPr/>
        </p:nvSpPr>
        <p:spPr>
          <a:xfrm>
            <a:off x="3466128" y="2742002"/>
            <a:ext cx="1192303" cy="435427"/>
          </a:xfrm>
          <a:prstGeom prst="roundRect">
            <a:avLst/>
          </a:prstGeom>
          <a:solidFill>
            <a:srgbClr val="DDD47F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сыворотка</a:t>
            </a:r>
            <a:endParaRPr lang="pl-PL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Strzałka: w górę 10">
            <a:extLst>
              <a:ext uri="{FF2B5EF4-FFF2-40B4-BE49-F238E27FC236}">
                <a16:creationId xmlns:a16="http://schemas.microsoft.com/office/drawing/2014/main" id="{A1AC57C6-426A-48FC-9504-74BFC54DD42E}"/>
              </a:ext>
            </a:extLst>
          </p:cNvPr>
          <p:cNvSpPr/>
          <p:nvPr/>
        </p:nvSpPr>
        <p:spPr>
          <a:xfrm>
            <a:off x="1562096" y="3317710"/>
            <a:ext cx="329682" cy="403414"/>
          </a:xfrm>
          <a:prstGeom prst="upArrow">
            <a:avLst/>
          </a:prstGeom>
          <a:solidFill>
            <a:srgbClr val="FFFE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dół 11">
            <a:extLst>
              <a:ext uri="{FF2B5EF4-FFF2-40B4-BE49-F238E27FC236}">
                <a16:creationId xmlns:a16="http://schemas.microsoft.com/office/drawing/2014/main" id="{24D02553-ABC1-4AC8-845A-A217B31D84DC}"/>
              </a:ext>
            </a:extLst>
          </p:cNvPr>
          <p:cNvSpPr/>
          <p:nvPr/>
        </p:nvSpPr>
        <p:spPr>
          <a:xfrm rot="10800000">
            <a:off x="3872558" y="3290164"/>
            <a:ext cx="379445" cy="430959"/>
          </a:xfrm>
          <a:prstGeom prst="downArrow">
            <a:avLst/>
          </a:prstGeom>
          <a:solidFill>
            <a:srgbClr val="DDD47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2BE07FD-7C82-4633-B1C6-A3D5390C1CF0}"/>
              </a:ext>
            </a:extLst>
          </p:cNvPr>
          <p:cNvSpPr txBox="1"/>
          <p:nvPr/>
        </p:nvSpPr>
        <p:spPr>
          <a:xfrm>
            <a:off x="139082" y="181655"/>
            <a:ext cx="10167892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потока продукта на заводе по производству сыра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6D9542C9-409B-2A80-8EE2-3AEC2B8E9797}"/>
              </a:ext>
            </a:extLst>
          </p:cNvPr>
          <p:cNvSpPr/>
          <p:nvPr/>
        </p:nvSpPr>
        <p:spPr>
          <a:xfrm>
            <a:off x="139082" y="5822758"/>
            <a:ext cx="11971074" cy="82051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Холод, энергия</a:t>
            </a:r>
            <a:r>
              <a:rPr lang="pl-PL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, </a:t>
            </a:r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тепло, воздух</a:t>
            </a:r>
            <a:r>
              <a:rPr lang="pl-PL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, </a:t>
            </a:r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вода. </a:t>
            </a:r>
            <a:endParaRPr lang="pl-PL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Strzałka: w dół 22">
            <a:extLst>
              <a:ext uri="{FF2B5EF4-FFF2-40B4-BE49-F238E27FC236}">
                <a16:creationId xmlns:a16="http://schemas.microsoft.com/office/drawing/2014/main" id="{1671B26B-B13E-2DBC-AD5C-7C216403354A}"/>
              </a:ext>
            </a:extLst>
          </p:cNvPr>
          <p:cNvSpPr/>
          <p:nvPr/>
        </p:nvSpPr>
        <p:spPr>
          <a:xfrm rot="10800000">
            <a:off x="5966252" y="5431710"/>
            <a:ext cx="259493" cy="352463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C8A1F33-5BC2-5936-671F-7DEC5C716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"/>
    </mc:Choice>
    <mc:Fallback xmlns="">
      <p:transition advTm="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2473E-713A-479A-B8B0-1A4D0BBA3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2473E-713A-479A-B8B0-1A4D0BBA3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2473E-713A-479A-B8B0-1A4D0BBA3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2473E-713A-479A-B8B0-1A4D0BBA3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2473E-713A-479A-B8B0-1A4D0BBA3D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77B51-01C9-47D2-B887-F902983D1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77B51-01C9-47D2-B887-F902983D1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77B51-01C9-47D2-B887-F902983D1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77B51-01C9-47D2-B887-F902983D1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77B51-01C9-47D2-B887-F902983D1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51E449-2DA1-4C0C-B043-A49DDA70D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51E449-2DA1-4C0C-B043-A49DDA70D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51E449-2DA1-4C0C-B043-A49DDA70D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51E449-2DA1-4C0C-B043-A49DDA70D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51E449-2DA1-4C0C-B043-A49DDA70D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8859A4-8AB0-49F1-8565-1592448DC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8859A4-8AB0-49F1-8565-1592448DC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8859A4-8AB0-49F1-8565-1592448DC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8859A4-8AB0-49F1-8565-1592448DC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8859A4-8AB0-49F1-8565-1592448DC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B4B438-2A12-4143-995A-FDDAFDE3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B4B438-2A12-4143-995A-FDDAFDE3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B4B438-2A12-4143-995A-FDDAFDE3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B4B438-2A12-4143-995A-FDDAFDE3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B4B438-2A12-4143-995A-FDDAFDE3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7CECA-A9E9-46A0-8640-CB485A706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7CECA-A9E9-46A0-8640-CB485A706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7CECA-A9E9-46A0-8640-CB485A706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7CECA-A9E9-46A0-8640-CB485A706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7CECA-A9E9-46A0-8640-CB485A706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B63EA2-6F58-4E8B-9E4C-C3D8C06C1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B63EA2-6F58-4E8B-9E4C-C3D8C06C1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B63EA2-6F58-4E8B-9E4C-C3D8C06C1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B63EA2-6F58-4E8B-9E4C-C3D8C06C1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B63EA2-6F58-4E8B-9E4C-C3D8C06C1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7872FC-1CA2-4695-B00B-977D4F3F0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7872FC-1CA2-4695-B00B-977D4F3F0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7872FC-1CA2-4695-B00B-977D4F3F0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7872FC-1CA2-4695-B00B-977D4F3F0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7872FC-1CA2-4695-B00B-977D4F3F0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ABFA85-0BCD-435C-85B0-09A87DB31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ABFA85-0BCD-435C-85B0-09A87DB31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ABFA85-0BCD-435C-85B0-09A87DB31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ABFA85-0BCD-435C-85B0-09A87DB31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ABFA85-0BCD-435C-85B0-09A87DB31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12412F-D796-4EB2-871E-03D64521D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12412F-D796-4EB2-871E-03D64521D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12412F-D796-4EB2-871E-03D64521D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12412F-D796-4EB2-871E-03D64521D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12412F-D796-4EB2-871E-03D64521D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779DD2-9812-4A68-BD9B-5372B4116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779DD2-9812-4A68-BD9B-5372B4116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779DD2-9812-4A68-BD9B-5372B4116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779DD2-9812-4A68-BD9B-5372B4116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779DD2-9812-4A68-BD9B-5372B4116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67D887-AA56-4D12-B8F4-266E23FFD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67D887-AA56-4D12-B8F4-266E23FFD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67D887-AA56-4D12-B8F4-266E23FFD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67D887-AA56-4D12-B8F4-266E23FFD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67D887-AA56-4D12-B8F4-266E23FFD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2E68E6D8-2367-4470-B556-C47BA4ECDB72}"/>
              </a:ext>
            </a:extLst>
          </p:cNvPr>
          <p:cNvSpPr/>
          <p:nvPr/>
        </p:nvSpPr>
        <p:spPr>
          <a:xfrm rot="10800000">
            <a:off x="-1" y="2239732"/>
            <a:ext cx="12192001" cy="4686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4" name="Symbol zastępczy zawartości 4">
            <a:extLst>
              <a:ext uri="{FF2B5EF4-FFF2-40B4-BE49-F238E27FC236}">
                <a16:creationId xmlns:a16="http://schemas.microsoft.com/office/drawing/2014/main" id="{19C2ECCC-C359-4291-AD6D-C6E669D1B6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344537"/>
              </p:ext>
            </p:extLst>
          </p:nvPr>
        </p:nvGraphicFramePr>
        <p:xfrm>
          <a:off x="163688" y="2698812"/>
          <a:ext cx="12028312" cy="3768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Strzałka: w górę 15">
            <a:extLst>
              <a:ext uri="{FF2B5EF4-FFF2-40B4-BE49-F238E27FC236}">
                <a16:creationId xmlns:a16="http://schemas.microsoft.com/office/drawing/2014/main" id="{823CDCB6-D644-AF98-67C6-42A32C81AFFD}"/>
              </a:ext>
            </a:extLst>
          </p:cNvPr>
          <p:cNvSpPr/>
          <p:nvPr/>
        </p:nvSpPr>
        <p:spPr>
          <a:xfrm>
            <a:off x="1604427" y="3319101"/>
            <a:ext cx="329682" cy="40341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0C597404-66AE-E560-18FF-5BBCA5657B17}"/>
              </a:ext>
            </a:extLst>
          </p:cNvPr>
          <p:cNvSpPr/>
          <p:nvPr/>
        </p:nvSpPr>
        <p:spPr>
          <a:xfrm>
            <a:off x="1234350" y="2879493"/>
            <a:ext cx="1139209" cy="40341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Шум</a:t>
            </a:r>
            <a:endParaRPr lang="pl-PL" sz="1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Strzałka: w górę 17">
            <a:extLst>
              <a:ext uri="{FF2B5EF4-FFF2-40B4-BE49-F238E27FC236}">
                <a16:creationId xmlns:a16="http://schemas.microsoft.com/office/drawing/2014/main" id="{6194F87D-DDC6-D83C-4D32-DBDF1A9F6D68}"/>
              </a:ext>
            </a:extLst>
          </p:cNvPr>
          <p:cNvSpPr/>
          <p:nvPr/>
        </p:nvSpPr>
        <p:spPr>
          <a:xfrm>
            <a:off x="2879044" y="3319101"/>
            <a:ext cx="329682" cy="40341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869D11EE-D200-24FF-15FD-9FB90BB3541A}"/>
              </a:ext>
            </a:extLst>
          </p:cNvPr>
          <p:cNvSpPr/>
          <p:nvPr/>
        </p:nvSpPr>
        <p:spPr>
          <a:xfrm>
            <a:off x="2462364" y="2887854"/>
            <a:ext cx="1139209" cy="40341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Тепло</a:t>
            </a:r>
            <a:endParaRPr lang="pl-PL" sz="1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Strzałka: w górę 19">
            <a:extLst>
              <a:ext uri="{FF2B5EF4-FFF2-40B4-BE49-F238E27FC236}">
                <a16:creationId xmlns:a16="http://schemas.microsoft.com/office/drawing/2014/main" id="{EE6AD4C6-C939-B3D2-93AF-888363DD5FCD}"/>
              </a:ext>
            </a:extLst>
          </p:cNvPr>
          <p:cNvSpPr/>
          <p:nvPr/>
        </p:nvSpPr>
        <p:spPr>
          <a:xfrm>
            <a:off x="3988820" y="3331599"/>
            <a:ext cx="329682" cy="40341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05A17D54-D2B9-5658-BA35-9466E251EC57}"/>
              </a:ext>
            </a:extLst>
          </p:cNvPr>
          <p:cNvSpPr/>
          <p:nvPr/>
        </p:nvSpPr>
        <p:spPr>
          <a:xfrm>
            <a:off x="3690378" y="2879493"/>
            <a:ext cx="1139209" cy="40341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Канализация</a:t>
            </a:r>
            <a:endParaRPr lang="pl-PL" sz="1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Strzałka: w górę 21">
            <a:extLst>
              <a:ext uri="{FF2B5EF4-FFF2-40B4-BE49-F238E27FC236}">
                <a16:creationId xmlns:a16="http://schemas.microsoft.com/office/drawing/2014/main" id="{A2C4DEA6-6CB4-AEA4-763A-C3716C30F255}"/>
              </a:ext>
            </a:extLst>
          </p:cNvPr>
          <p:cNvSpPr/>
          <p:nvPr/>
        </p:nvSpPr>
        <p:spPr>
          <a:xfrm>
            <a:off x="5304073" y="3340929"/>
            <a:ext cx="329682" cy="40341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5665AE07-156B-FAC3-C207-E959FC0E33E1}"/>
              </a:ext>
            </a:extLst>
          </p:cNvPr>
          <p:cNvSpPr/>
          <p:nvPr/>
        </p:nvSpPr>
        <p:spPr>
          <a:xfrm>
            <a:off x="4928314" y="2887854"/>
            <a:ext cx="1267451" cy="40341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gency FB" panose="020B0503020202020204" pitchFamily="34" charset="0"/>
              </a:rPr>
              <a:t>Выбросы в атмосферу</a:t>
            </a:r>
            <a:endParaRPr lang="pl-PL" sz="1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ED6DCDC-7530-D698-7701-22D96A615A91}"/>
              </a:ext>
            </a:extLst>
          </p:cNvPr>
          <p:cNvSpPr txBox="1"/>
          <p:nvPr/>
        </p:nvSpPr>
        <p:spPr>
          <a:xfrm>
            <a:off x="500449" y="404777"/>
            <a:ext cx="9309376" cy="715089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Воздействие на окружающую среду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3E4DD7E-BAD5-9BE2-93D5-0340187E6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"/>
    </mc:Choice>
    <mc:Fallback xmlns="">
      <p:transition advTm="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FEDF8C4-A391-48CB-85D1-CBF1A8E35083}"/>
              </a:ext>
            </a:extLst>
          </p:cNvPr>
          <p:cNvSpPr/>
          <p:nvPr/>
        </p:nvSpPr>
        <p:spPr>
          <a:xfrm>
            <a:off x="-28575" y="0"/>
            <a:ext cx="11839420" cy="2690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0ECE4FB-1165-43A7-A92D-567275564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" r="-130" b="11912"/>
          <a:stretch/>
        </p:blipFill>
        <p:spPr>
          <a:xfrm>
            <a:off x="-28575" y="2634849"/>
            <a:ext cx="11839420" cy="421947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2BE07FD-7C82-4633-B1C6-A3D5390C1CF0}"/>
              </a:ext>
            </a:extLst>
          </p:cNvPr>
          <p:cNvSpPr txBox="1"/>
          <p:nvPr/>
        </p:nvSpPr>
        <p:spPr>
          <a:xfrm>
            <a:off x="923912" y="167427"/>
            <a:ext cx="9140666" cy="132802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потока продукта на примере завода по производству сыра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88775C-953A-E592-3490-B60A36E82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74" y="0"/>
            <a:ext cx="1883501" cy="17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60">
        <p:wipe dir="r"/>
      </p:transition>
    </mc:Choice>
    <mc:Fallback xmlns="">
      <p:transition spd="slow" advTm="60">
        <p:wipe dir="r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3741</TotalTime>
  <Words>1146</Words>
  <Application>Microsoft Macintosh PowerPoint</Application>
  <PresentationFormat>Panoramiczny</PresentationFormat>
  <Paragraphs>281</Paragraphs>
  <Slides>30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Agency FB</vt:lpstr>
      <vt:lpstr>Arial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Zuzanna Panfil</dc:creator>
  <cp:lastModifiedBy>Jacek Roman</cp:lastModifiedBy>
  <cp:revision>65</cp:revision>
  <dcterms:created xsi:type="dcterms:W3CDTF">2021-09-27T09:04:55Z</dcterms:created>
  <dcterms:modified xsi:type="dcterms:W3CDTF">2022-05-25T06:03:16Z</dcterms:modified>
</cp:coreProperties>
</file>