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89" r:id="rId2"/>
    <p:sldId id="373" r:id="rId3"/>
    <p:sldId id="375" r:id="rId4"/>
    <p:sldId id="374" r:id="rId5"/>
    <p:sldId id="332" r:id="rId6"/>
    <p:sldId id="327" r:id="rId7"/>
    <p:sldId id="326" r:id="rId8"/>
    <p:sldId id="329" r:id="rId9"/>
    <p:sldId id="381" r:id="rId10"/>
    <p:sldId id="386" r:id="rId11"/>
    <p:sldId id="382" r:id="rId12"/>
    <p:sldId id="377" r:id="rId13"/>
    <p:sldId id="378" r:id="rId14"/>
    <p:sldId id="379" r:id="rId15"/>
    <p:sldId id="380" r:id="rId16"/>
    <p:sldId id="383" r:id="rId17"/>
    <p:sldId id="384" r:id="rId18"/>
    <p:sldId id="385" r:id="rId19"/>
    <p:sldId id="387" r:id="rId20"/>
    <p:sldId id="388" r:id="rId21"/>
    <p:sldId id="389" r:id="rId22"/>
    <p:sldId id="390" r:id="rId23"/>
    <p:sldId id="391" r:id="rId24"/>
    <p:sldId id="337" r:id="rId25"/>
    <p:sldId id="259"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87"/>
    <a:srgbClr val="FCB4AA"/>
    <a:srgbClr val="009EE0"/>
    <a:srgbClr val="97BE0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21" autoAdjust="0"/>
    <p:restoredTop sz="96327"/>
  </p:normalViewPr>
  <p:slideViewPr>
    <p:cSldViewPr snapToGrid="0" snapToObjects="1">
      <p:cViewPr varScale="1">
        <p:scale>
          <a:sx n="111" d="100"/>
          <a:sy n="111" d="100"/>
        </p:scale>
        <p:origin x="150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8CBBD-D435-E84F-8C72-29364C356E97}" type="datetimeFigureOut">
              <a:rPr lang="de-DE" smtClean="0"/>
              <a:t>20.05.2022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E6CE8-1375-C542-8849-D12149F93343}" type="slidenum">
              <a:rPr lang="de-DE" smtClean="0"/>
              <a:t>‹#›</a:t>
            </a:fld>
            <a:endParaRPr lang="de-DE"/>
          </a:p>
        </p:txBody>
      </p:sp>
    </p:spTree>
    <p:extLst>
      <p:ext uri="{BB962C8B-B14F-4D97-AF65-F5344CB8AC3E}">
        <p14:creationId xmlns:p14="http://schemas.microsoft.com/office/powerpoint/2010/main" val="394008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51728F13-ADBF-3145-A2B6-328967B6A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04"/>
            <a:ext cx="12192000" cy="6884503"/>
          </a:xfrm>
          <a:prstGeom prst="rect">
            <a:avLst/>
          </a:prstGeom>
        </p:spPr>
      </p:pic>
      <p:sp>
        <p:nvSpPr>
          <p:cNvPr id="2" name="Titel 1">
            <a:extLst>
              <a:ext uri="{FF2B5EF4-FFF2-40B4-BE49-F238E27FC236}">
                <a16:creationId xmlns:a16="http://schemas.microsoft.com/office/drawing/2014/main" id="{C31A5CD9-1DB5-5A43-A37E-1569F15221DE}"/>
              </a:ext>
            </a:extLst>
          </p:cNvPr>
          <p:cNvSpPr>
            <a:spLocks noGrp="1"/>
          </p:cNvSpPr>
          <p:nvPr>
            <p:ph type="ctrTitle"/>
          </p:nvPr>
        </p:nvSpPr>
        <p:spPr>
          <a:xfrm>
            <a:off x="730623" y="1815352"/>
            <a:ext cx="10788586" cy="2387600"/>
          </a:xfrm>
        </p:spPr>
        <p:txBody>
          <a:bodyPr anchor="b">
            <a:normAutofit/>
          </a:bodyPr>
          <a:lstStyle>
            <a:lvl1pPr algn="l">
              <a:defRPr sz="4500">
                <a:solidFill>
                  <a:schemeClr val="bg1"/>
                </a:solidFill>
              </a:defRPr>
            </a:lvl1pPr>
          </a:lstStyle>
          <a:p>
            <a:r>
              <a:rPr lang="de-DE" dirty="0"/>
              <a:t>Mastertitelformat bearbeiten</a:t>
            </a:r>
          </a:p>
        </p:txBody>
      </p:sp>
      <p:sp>
        <p:nvSpPr>
          <p:cNvPr id="3" name="Untertitel 2">
            <a:extLst>
              <a:ext uri="{FF2B5EF4-FFF2-40B4-BE49-F238E27FC236}">
                <a16:creationId xmlns:a16="http://schemas.microsoft.com/office/drawing/2014/main" id="{6CEC2131-F280-254D-A084-1928D74C1DD6}"/>
              </a:ext>
            </a:extLst>
          </p:cNvPr>
          <p:cNvSpPr>
            <a:spLocks noGrp="1"/>
          </p:cNvSpPr>
          <p:nvPr>
            <p:ph type="subTitle" idx="1"/>
          </p:nvPr>
        </p:nvSpPr>
        <p:spPr>
          <a:xfrm>
            <a:off x="730623" y="4289612"/>
            <a:ext cx="10788586" cy="968188"/>
          </a:xfrm>
        </p:spPr>
        <p:txBody>
          <a:bodyPr anchor="b" anchorCtr="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619229C3-BDE9-6445-BF0E-8CD923A5DFD1}"/>
              </a:ext>
            </a:extLst>
          </p:cNvPr>
          <p:cNvSpPr>
            <a:spLocks noGrp="1"/>
          </p:cNvSpPr>
          <p:nvPr>
            <p:ph type="dt" sz="half" idx="10"/>
          </p:nvPr>
        </p:nvSpPr>
        <p:spPr>
          <a:xfrm>
            <a:off x="730623" y="5848443"/>
            <a:ext cx="2798157" cy="365125"/>
          </a:xfrm>
        </p:spPr>
        <p:txBody>
          <a:bodyPr/>
          <a:lstStyle>
            <a:lvl1pPr>
              <a:defRPr sz="1600"/>
            </a:lvl1pPr>
          </a:lstStyle>
          <a:p>
            <a:fld id="{A8F43184-9FD0-4D54-8D92-854A13C485D0}" type="datetime3">
              <a:rPr lang="en-GB" smtClean="0"/>
              <a:t>20 May, 2022</a:t>
            </a:fld>
            <a:endParaRPr lang="de-DE" dirty="0"/>
          </a:p>
        </p:txBody>
      </p:sp>
      <p:pic>
        <p:nvPicPr>
          <p:cNvPr id="17" name="Grafik 16">
            <a:extLst>
              <a:ext uri="{FF2B5EF4-FFF2-40B4-BE49-F238E27FC236}">
                <a16:creationId xmlns:a16="http://schemas.microsoft.com/office/drawing/2014/main" id="{C148AD4A-B63B-B54E-A579-173412DAB99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73096" y="499047"/>
            <a:ext cx="1546113" cy="556601"/>
          </a:xfrm>
          <a:prstGeom prst="rect">
            <a:avLst/>
          </a:prstGeom>
        </p:spPr>
      </p:pic>
      <p:cxnSp>
        <p:nvCxnSpPr>
          <p:cNvPr id="8" name="Gerade Verbindung 7">
            <a:extLst>
              <a:ext uri="{FF2B5EF4-FFF2-40B4-BE49-F238E27FC236}">
                <a16:creationId xmlns:a16="http://schemas.microsoft.com/office/drawing/2014/main" id="{04D500CA-6495-E443-82AF-F9AAAC8D3E24}"/>
              </a:ext>
            </a:extLst>
          </p:cNvPr>
          <p:cNvCxnSpPr>
            <a:cxnSpLocks/>
          </p:cNvCxnSpPr>
          <p:nvPr userDrawn="1"/>
        </p:nvCxnSpPr>
        <p:spPr>
          <a:xfrm>
            <a:off x="228000" y="170815"/>
            <a:ext cx="11736000"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B36F9403-5B12-3346-9EEF-8F84B8CF9B67}"/>
              </a:ext>
            </a:extLst>
          </p:cNvPr>
          <p:cNvCxnSpPr>
            <a:cxnSpLocks/>
          </p:cNvCxnSpPr>
          <p:nvPr userDrawn="1"/>
        </p:nvCxnSpPr>
        <p:spPr>
          <a:xfrm>
            <a:off x="228000" y="6660515"/>
            <a:ext cx="11736000"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358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bschnitts-&#10;überschrift">
    <p:spTree>
      <p:nvGrpSpPr>
        <p:cNvPr id="1" name=""/>
        <p:cNvGrpSpPr/>
        <p:nvPr/>
      </p:nvGrpSpPr>
      <p:grpSpPr>
        <a:xfrm>
          <a:off x="0" y="0"/>
          <a:ext cx="0" cy="0"/>
          <a:chOff x="0" y="0"/>
          <a:chExt cx="0" cy="0"/>
        </a:xfrm>
      </p:grpSpPr>
      <p:pic>
        <p:nvPicPr>
          <p:cNvPr id="21" name="Grafik 20" descr="Ein Bild, das draußen, Berg, Natur enthält.&#10;&#10;Automatisch generierte Beschreibung">
            <a:extLst>
              <a:ext uri="{FF2B5EF4-FFF2-40B4-BE49-F238E27FC236}">
                <a16:creationId xmlns:a16="http://schemas.microsoft.com/office/drawing/2014/main" id="{1E08140C-63D5-394A-93FE-C301E07D11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08" y="-19291"/>
            <a:ext cx="12252960" cy="6892290"/>
          </a:xfrm>
          <a:prstGeom prst="rect">
            <a:avLst/>
          </a:prstGeom>
        </p:spPr>
      </p:pic>
      <p:sp>
        <p:nvSpPr>
          <p:cNvPr id="2" name="Titel 1">
            <a:extLst>
              <a:ext uri="{FF2B5EF4-FFF2-40B4-BE49-F238E27FC236}">
                <a16:creationId xmlns:a16="http://schemas.microsoft.com/office/drawing/2014/main" id="{8822DF2B-3C0F-F546-BF88-8E93EF4DF75A}"/>
              </a:ext>
            </a:extLst>
          </p:cNvPr>
          <p:cNvSpPr>
            <a:spLocks noGrp="1"/>
          </p:cNvSpPr>
          <p:nvPr>
            <p:ph type="title"/>
          </p:nvPr>
        </p:nvSpPr>
        <p:spPr>
          <a:xfrm>
            <a:off x="3378200" y="1473200"/>
            <a:ext cx="7969250" cy="3597275"/>
          </a:xfrm>
        </p:spPr>
        <p:txBody>
          <a:bodyPr anchor="b">
            <a:normAutofit/>
          </a:bodyPr>
          <a:lstStyle>
            <a:lvl1pPr>
              <a:defRPr sz="2400">
                <a:solidFill>
                  <a:schemeClr val="bg1"/>
                </a:solidFill>
                <a:latin typeface="Georgia" panose="02040502050405020303" pitchFamily="18" charset="0"/>
              </a:defRPr>
            </a:lvl1pPr>
          </a:lstStyle>
          <a:p>
            <a:r>
              <a:rPr lang="de-DE" dirty="0"/>
              <a:t>Mastertitelformat bearbeiten</a:t>
            </a:r>
          </a:p>
        </p:txBody>
      </p:sp>
      <p:sp>
        <p:nvSpPr>
          <p:cNvPr id="3" name="Textplatzhalter 2">
            <a:extLst>
              <a:ext uri="{FF2B5EF4-FFF2-40B4-BE49-F238E27FC236}">
                <a16:creationId xmlns:a16="http://schemas.microsoft.com/office/drawing/2014/main" id="{C12D6831-FB8E-904C-99A3-7D7FDEED18B6}"/>
              </a:ext>
            </a:extLst>
          </p:cNvPr>
          <p:cNvSpPr>
            <a:spLocks noGrp="1"/>
          </p:cNvSpPr>
          <p:nvPr>
            <p:ph type="body" idx="1"/>
          </p:nvPr>
        </p:nvSpPr>
        <p:spPr>
          <a:xfrm>
            <a:off x="736283" y="4551363"/>
            <a:ext cx="2102485" cy="1500187"/>
          </a:xfrm>
        </p:spPr>
        <p:txBody>
          <a:bodyPr>
            <a:normAutofit/>
          </a:bodyPr>
          <a:lstStyle>
            <a:lvl1pPr marL="0" indent="0" algn="ctr">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E5C06D01-0567-7B40-8FCD-8E964492035F}"/>
              </a:ext>
            </a:extLst>
          </p:cNvPr>
          <p:cNvSpPr>
            <a:spLocks noGrp="1"/>
          </p:cNvSpPr>
          <p:nvPr>
            <p:ph type="dt" sz="half" idx="10"/>
          </p:nvPr>
        </p:nvSpPr>
        <p:spPr/>
        <p:txBody>
          <a:bodyPr/>
          <a:lstStyle/>
          <a:p>
            <a:fld id="{C75B0817-E139-4882-BEED-83D04B003A1F}" type="datetime3">
              <a:rPr lang="en-GB" smtClean="0"/>
              <a:t>20 May, 2022</a:t>
            </a:fld>
            <a:endParaRPr lang="de-DE" dirty="0"/>
          </a:p>
        </p:txBody>
      </p:sp>
      <p:sp>
        <p:nvSpPr>
          <p:cNvPr id="8" name="Abgerundetes Rechteck 7">
            <a:extLst>
              <a:ext uri="{FF2B5EF4-FFF2-40B4-BE49-F238E27FC236}">
                <a16:creationId xmlns:a16="http://schemas.microsoft.com/office/drawing/2014/main" id="{05476792-F82D-474C-B9E1-A828E519E64E}"/>
              </a:ext>
            </a:extLst>
          </p:cNvPr>
          <p:cNvSpPr/>
          <p:nvPr userDrawn="1"/>
        </p:nvSpPr>
        <p:spPr>
          <a:xfrm>
            <a:off x="10863459" y="6415404"/>
            <a:ext cx="635000" cy="2412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9D4B32-D75C-584B-9BF4-AA763D3E4E95}"/>
              </a:ext>
            </a:extLst>
          </p:cNvPr>
          <p:cNvSpPr>
            <a:spLocks noGrp="1"/>
          </p:cNvSpPr>
          <p:nvPr>
            <p:ph type="sldNum" sz="quarter" idx="12"/>
          </p:nvPr>
        </p:nvSpPr>
        <p:spPr/>
        <p:txBody>
          <a:bodyPr/>
          <a:lstStyle/>
          <a:p>
            <a:fld id="{0334F8C0-B219-D54D-A06D-A716D0E5EF85}" type="slidenum">
              <a:rPr lang="de-DE" smtClean="0"/>
              <a:t>‹#›</a:t>
            </a:fld>
            <a:endParaRPr lang="de-DE" dirty="0"/>
          </a:p>
        </p:txBody>
      </p:sp>
      <p:cxnSp>
        <p:nvCxnSpPr>
          <p:cNvPr id="9" name="Gerade Verbindung 8">
            <a:extLst>
              <a:ext uri="{FF2B5EF4-FFF2-40B4-BE49-F238E27FC236}">
                <a16:creationId xmlns:a16="http://schemas.microsoft.com/office/drawing/2014/main" id="{F1BDDD91-AC8C-774D-83CA-4F1C4E2D401D}"/>
              </a:ext>
            </a:extLst>
          </p:cNvPr>
          <p:cNvCxnSpPr>
            <a:cxnSpLocks/>
          </p:cNvCxnSpPr>
          <p:nvPr userDrawn="1"/>
        </p:nvCxnSpPr>
        <p:spPr>
          <a:xfrm>
            <a:off x="228000" y="6177915"/>
            <a:ext cx="11736000"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id="{11F9DA64-4240-BB4C-84A5-06B98303A890}"/>
              </a:ext>
            </a:extLst>
          </p:cNvPr>
          <p:cNvGrpSpPr/>
          <p:nvPr userDrawn="1"/>
        </p:nvGrpSpPr>
        <p:grpSpPr>
          <a:xfrm>
            <a:off x="11141074" y="496745"/>
            <a:ext cx="378631" cy="271576"/>
            <a:chOff x="11141074" y="496745"/>
            <a:chExt cx="378631" cy="271576"/>
          </a:xfrm>
        </p:grpSpPr>
        <p:sp>
          <p:nvSpPr>
            <p:cNvPr id="12" name="Grafik 10">
              <a:extLst>
                <a:ext uri="{FF2B5EF4-FFF2-40B4-BE49-F238E27FC236}">
                  <a16:creationId xmlns:a16="http://schemas.microsoft.com/office/drawing/2014/main" id="{591950C1-D117-9D41-9A1D-B2B68CDA3225}"/>
                </a:ext>
              </a:extLst>
            </p:cNvPr>
            <p:cNvSpPr/>
            <p:nvPr/>
          </p:nvSpPr>
          <p:spPr>
            <a:xfrm>
              <a:off x="11141074" y="693902"/>
              <a:ext cx="36038" cy="61694"/>
            </a:xfrm>
            <a:custGeom>
              <a:avLst/>
              <a:gdLst>
                <a:gd name="connsiteX0" fmla="*/ 5148 w 36038"/>
                <a:gd name="connsiteY0" fmla="*/ 7958 h 61694"/>
                <a:gd name="connsiteX1" fmla="*/ 5148 w 36038"/>
                <a:gd name="connsiteY1" fmla="*/ 10766 h 61694"/>
                <a:gd name="connsiteX2" fmla="*/ 0 w 36038"/>
                <a:gd name="connsiteY2" fmla="*/ 30891 h 61694"/>
                <a:gd name="connsiteX3" fmla="*/ 3744 w 36038"/>
                <a:gd name="connsiteY3" fmla="*/ 50782 h 61694"/>
                <a:gd name="connsiteX4" fmla="*/ 5148 w 36038"/>
                <a:gd name="connsiteY4" fmla="*/ 53590 h 61694"/>
                <a:gd name="connsiteX5" fmla="*/ 24192 w 36038"/>
                <a:gd name="connsiteY5" fmla="*/ 60287 h 61694"/>
                <a:gd name="connsiteX6" fmla="*/ 30889 w 36038"/>
                <a:gd name="connsiteY6" fmla="*/ 53590 h 61694"/>
                <a:gd name="connsiteX7" fmla="*/ 32293 w 36038"/>
                <a:gd name="connsiteY7" fmla="*/ 50782 h 61694"/>
                <a:gd name="connsiteX8" fmla="*/ 36038 w 36038"/>
                <a:gd name="connsiteY8" fmla="*/ 30891 h 61694"/>
                <a:gd name="connsiteX9" fmla="*/ 32059 w 36038"/>
                <a:gd name="connsiteY9" fmla="*/ 10766 h 61694"/>
                <a:gd name="connsiteX10" fmla="*/ 30889 w 36038"/>
                <a:gd name="connsiteY10" fmla="*/ 7958 h 61694"/>
                <a:gd name="connsiteX11" fmla="*/ 18019 w 36038"/>
                <a:gd name="connsiteY11" fmla="*/ 2 h 61694"/>
                <a:gd name="connsiteX12" fmla="*/ 5148 w 36038"/>
                <a:gd name="connsiteY12" fmla="*/ 7958 h 6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38" h="61694">
                  <a:moveTo>
                    <a:pt x="5148" y="7958"/>
                  </a:moveTo>
                  <a:cubicBezTo>
                    <a:pt x="5056" y="8892"/>
                    <a:pt x="5056" y="9832"/>
                    <a:pt x="5148" y="10766"/>
                  </a:cubicBezTo>
                  <a:cubicBezTo>
                    <a:pt x="2083" y="17055"/>
                    <a:pt x="331" y="23903"/>
                    <a:pt x="0" y="30891"/>
                  </a:cubicBezTo>
                  <a:cubicBezTo>
                    <a:pt x="-4" y="37696"/>
                    <a:pt x="1266" y="44442"/>
                    <a:pt x="3744" y="50782"/>
                  </a:cubicBezTo>
                  <a:lnTo>
                    <a:pt x="5148" y="53590"/>
                  </a:lnTo>
                  <a:cubicBezTo>
                    <a:pt x="8558" y="60699"/>
                    <a:pt x="17084" y="63697"/>
                    <a:pt x="24192" y="60287"/>
                  </a:cubicBezTo>
                  <a:cubicBezTo>
                    <a:pt x="27122" y="58881"/>
                    <a:pt x="29484" y="56520"/>
                    <a:pt x="30889" y="53590"/>
                  </a:cubicBezTo>
                  <a:lnTo>
                    <a:pt x="32293" y="50782"/>
                  </a:lnTo>
                  <a:cubicBezTo>
                    <a:pt x="34772" y="44442"/>
                    <a:pt x="36042" y="37696"/>
                    <a:pt x="36038" y="30891"/>
                  </a:cubicBezTo>
                  <a:cubicBezTo>
                    <a:pt x="36075" y="23984"/>
                    <a:pt x="34722" y="17140"/>
                    <a:pt x="32059" y="10766"/>
                  </a:cubicBezTo>
                  <a:cubicBezTo>
                    <a:pt x="31771" y="9791"/>
                    <a:pt x="31378" y="8850"/>
                    <a:pt x="30889" y="7958"/>
                  </a:cubicBezTo>
                  <a:cubicBezTo>
                    <a:pt x="28517" y="3023"/>
                    <a:pt x="23493" y="-83"/>
                    <a:pt x="18019" y="2"/>
                  </a:cubicBezTo>
                  <a:cubicBezTo>
                    <a:pt x="12544" y="-83"/>
                    <a:pt x="7520" y="3023"/>
                    <a:pt x="5148" y="7958"/>
                  </a:cubicBezTo>
                </a:path>
              </a:pathLst>
            </a:custGeom>
            <a:solidFill>
              <a:schemeClr val="bg1"/>
            </a:solidFill>
            <a:ln w="23217" cap="flat">
              <a:noFill/>
              <a:prstDash val="solid"/>
              <a:miter/>
            </a:ln>
          </p:spPr>
          <p:txBody>
            <a:bodyPr rtlCol="0" anchor="ctr"/>
            <a:lstStyle/>
            <a:p>
              <a:endParaRPr lang="de-DE"/>
            </a:p>
          </p:txBody>
        </p:sp>
        <p:sp>
          <p:nvSpPr>
            <p:cNvPr id="13" name="Grafik 10">
              <a:extLst>
                <a:ext uri="{FF2B5EF4-FFF2-40B4-BE49-F238E27FC236}">
                  <a16:creationId xmlns:a16="http://schemas.microsoft.com/office/drawing/2014/main" id="{591950C1-D117-9D41-9A1D-B2B68CDA3225}"/>
                </a:ext>
              </a:extLst>
            </p:cNvPr>
            <p:cNvSpPr/>
            <p:nvPr/>
          </p:nvSpPr>
          <p:spPr>
            <a:xfrm>
              <a:off x="11198173" y="649909"/>
              <a:ext cx="36505" cy="99036"/>
            </a:xfrm>
            <a:custGeom>
              <a:avLst/>
              <a:gdLst>
                <a:gd name="connsiteX0" fmla="*/ 7722 w 36505"/>
                <a:gd name="connsiteY0" fmla="*/ 7021 h 99036"/>
                <a:gd name="connsiteX1" fmla="*/ 0 w 36505"/>
                <a:gd name="connsiteY1" fmla="*/ 49845 h 99036"/>
                <a:gd name="connsiteX2" fmla="*/ 3744 w 36505"/>
                <a:gd name="connsiteY2" fmla="*/ 79798 h 99036"/>
                <a:gd name="connsiteX3" fmla="*/ 7722 w 36505"/>
                <a:gd name="connsiteY3" fmla="*/ 92201 h 99036"/>
                <a:gd name="connsiteX4" fmla="*/ 22066 w 36505"/>
                <a:gd name="connsiteY4" fmla="*/ 98215 h 99036"/>
                <a:gd name="connsiteX5" fmla="*/ 28081 w 36505"/>
                <a:gd name="connsiteY5" fmla="*/ 92201 h 99036"/>
                <a:gd name="connsiteX6" fmla="*/ 32293 w 36505"/>
                <a:gd name="connsiteY6" fmla="*/ 79798 h 99036"/>
                <a:gd name="connsiteX7" fmla="*/ 36506 w 36505"/>
                <a:gd name="connsiteY7" fmla="*/ 49845 h 99036"/>
                <a:gd name="connsiteX8" fmla="*/ 32059 w 36505"/>
                <a:gd name="connsiteY8" fmla="*/ 18956 h 99036"/>
                <a:gd name="connsiteX9" fmla="*/ 28081 w 36505"/>
                <a:gd name="connsiteY9" fmla="*/ 7021 h 99036"/>
                <a:gd name="connsiteX10" fmla="*/ 18019 w 36505"/>
                <a:gd name="connsiteY10" fmla="*/ 1 h 99036"/>
                <a:gd name="connsiteX11" fmla="*/ 7722 w 36505"/>
                <a:gd name="connsiteY11" fmla="*/ 7021 h 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05" h="99036">
                  <a:moveTo>
                    <a:pt x="7722" y="7021"/>
                  </a:moveTo>
                  <a:cubicBezTo>
                    <a:pt x="2649" y="20730"/>
                    <a:pt x="35" y="35227"/>
                    <a:pt x="0" y="49845"/>
                  </a:cubicBezTo>
                  <a:cubicBezTo>
                    <a:pt x="19" y="59945"/>
                    <a:pt x="1277" y="70004"/>
                    <a:pt x="3744" y="79798"/>
                  </a:cubicBezTo>
                  <a:cubicBezTo>
                    <a:pt x="3744" y="84010"/>
                    <a:pt x="6318" y="87989"/>
                    <a:pt x="7722" y="92201"/>
                  </a:cubicBezTo>
                  <a:cubicBezTo>
                    <a:pt x="10022" y="97822"/>
                    <a:pt x="16445" y="100515"/>
                    <a:pt x="22066" y="98215"/>
                  </a:cubicBezTo>
                  <a:cubicBezTo>
                    <a:pt x="24797" y="97099"/>
                    <a:pt x="26964" y="94932"/>
                    <a:pt x="28081" y="92201"/>
                  </a:cubicBezTo>
                  <a:cubicBezTo>
                    <a:pt x="29694" y="88141"/>
                    <a:pt x="31100" y="84001"/>
                    <a:pt x="32293" y="79798"/>
                  </a:cubicBezTo>
                  <a:cubicBezTo>
                    <a:pt x="34919" y="70024"/>
                    <a:pt x="36334" y="59964"/>
                    <a:pt x="36506" y="49845"/>
                  </a:cubicBezTo>
                  <a:cubicBezTo>
                    <a:pt x="36409" y="39396"/>
                    <a:pt x="34914" y="29007"/>
                    <a:pt x="32059" y="18956"/>
                  </a:cubicBezTo>
                  <a:cubicBezTo>
                    <a:pt x="31051" y="14879"/>
                    <a:pt x="29721" y="10888"/>
                    <a:pt x="28081" y="7021"/>
                  </a:cubicBezTo>
                  <a:cubicBezTo>
                    <a:pt x="26577" y="2767"/>
                    <a:pt x="22530" y="-56"/>
                    <a:pt x="18019" y="1"/>
                  </a:cubicBezTo>
                  <a:cubicBezTo>
                    <a:pt x="13464" y="-17"/>
                    <a:pt x="9370" y="2775"/>
                    <a:pt x="7722" y="7021"/>
                  </a:cubicBezTo>
                </a:path>
              </a:pathLst>
            </a:custGeom>
            <a:solidFill>
              <a:schemeClr val="bg1"/>
            </a:solidFill>
            <a:ln w="23217" cap="flat">
              <a:noFill/>
              <a:prstDash val="solid"/>
              <a:miter/>
            </a:ln>
          </p:spPr>
          <p:txBody>
            <a:bodyPr rtlCol="0" anchor="ctr"/>
            <a:lstStyle/>
            <a:p>
              <a:endParaRPr lang="de-DE"/>
            </a:p>
          </p:txBody>
        </p:sp>
        <p:sp>
          <p:nvSpPr>
            <p:cNvPr id="14" name="Grafik 10">
              <a:extLst>
                <a:ext uri="{FF2B5EF4-FFF2-40B4-BE49-F238E27FC236}">
                  <a16:creationId xmlns:a16="http://schemas.microsoft.com/office/drawing/2014/main" id="{591950C1-D117-9D41-9A1D-B2B68CDA3225}"/>
                </a:ext>
              </a:extLst>
            </p:cNvPr>
            <p:cNvSpPr/>
            <p:nvPr/>
          </p:nvSpPr>
          <p:spPr>
            <a:xfrm>
              <a:off x="11255196" y="496745"/>
              <a:ext cx="36123" cy="235629"/>
            </a:xfrm>
            <a:custGeom>
              <a:avLst/>
              <a:gdLst>
                <a:gd name="connsiteX0" fmla="*/ 4287 w 36123"/>
                <a:gd name="connsiteY0" fmla="*/ 9483 h 235629"/>
                <a:gd name="connsiteX1" fmla="*/ 4287 w 36123"/>
                <a:gd name="connsiteY1" fmla="*/ 9483 h 235629"/>
                <a:gd name="connsiteX2" fmla="*/ 309 w 36123"/>
                <a:gd name="connsiteY2" fmla="*/ 41308 h 235629"/>
                <a:gd name="connsiteX3" fmla="*/ 2883 w 36123"/>
                <a:gd name="connsiteY3" fmla="*/ 74304 h 235629"/>
                <a:gd name="connsiteX4" fmla="*/ 9903 w 36123"/>
                <a:gd name="connsiteY4" fmla="*/ 92556 h 235629"/>
                <a:gd name="connsiteX5" fmla="*/ 9903 w 36123"/>
                <a:gd name="connsiteY5" fmla="*/ 101449 h 235629"/>
                <a:gd name="connsiteX6" fmla="*/ 3117 w 36123"/>
                <a:gd name="connsiteY6" fmla="*/ 146847 h 235629"/>
                <a:gd name="connsiteX7" fmla="*/ 75 w 36123"/>
                <a:gd name="connsiteY7" fmla="*/ 186160 h 235629"/>
                <a:gd name="connsiteX8" fmla="*/ 2883 w 36123"/>
                <a:gd name="connsiteY8" fmla="*/ 224772 h 235629"/>
                <a:gd name="connsiteX9" fmla="*/ 2883 w 36123"/>
                <a:gd name="connsiteY9" fmla="*/ 224772 h 235629"/>
                <a:gd name="connsiteX10" fmla="*/ 20579 w 36123"/>
                <a:gd name="connsiteY10" fmla="*/ 235157 h 235629"/>
                <a:gd name="connsiteX11" fmla="*/ 30964 w 36123"/>
                <a:gd name="connsiteY11" fmla="*/ 224772 h 235629"/>
                <a:gd name="connsiteX12" fmla="*/ 36112 w 36123"/>
                <a:gd name="connsiteY12" fmla="*/ 186160 h 235629"/>
                <a:gd name="connsiteX13" fmla="*/ 32134 w 36123"/>
                <a:gd name="connsiteY13" fmla="*/ 146613 h 235629"/>
                <a:gd name="connsiteX14" fmla="*/ 25114 w 36123"/>
                <a:gd name="connsiteY14" fmla="*/ 101215 h 235629"/>
                <a:gd name="connsiteX15" fmla="*/ 26284 w 36123"/>
                <a:gd name="connsiteY15" fmla="*/ 92556 h 235629"/>
                <a:gd name="connsiteX16" fmla="*/ 32368 w 36123"/>
                <a:gd name="connsiteY16" fmla="*/ 75474 h 235629"/>
                <a:gd name="connsiteX17" fmla="*/ 36112 w 36123"/>
                <a:gd name="connsiteY17" fmla="*/ 43648 h 235629"/>
                <a:gd name="connsiteX18" fmla="*/ 32134 w 36123"/>
                <a:gd name="connsiteY18" fmla="*/ 10653 h 235629"/>
                <a:gd name="connsiteX19" fmla="*/ 32134 w 36123"/>
                <a:gd name="connsiteY19" fmla="*/ 10653 h 235629"/>
                <a:gd name="connsiteX20" fmla="*/ 14702 w 36123"/>
                <a:gd name="connsiteY20" fmla="*/ 472 h 235629"/>
                <a:gd name="connsiteX21" fmla="*/ 4521 w 36123"/>
                <a:gd name="connsiteY21" fmla="*/ 10653 h 23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23" h="235629">
                  <a:moveTo>
                    <a:pt x="4287" y="9483"/>
                  </a:moveTo>
                  <a:cubicBezTo>
                    <a:pt x="4287" y="9483"/>
                    <a:pt x="4287" y="9483"/>
                    <a:pt x="4287" y="9483"/>
                  </a:cubicBezTo>
                  <a:cubicBezTo>
                    <a:pt x="1599" y="19876"/>
                    <a:pt x="262" y="30573"/>
                    <a:pt x="309" y="41308"/>
                  </a:cubicBezTo>
                  <a:cubicBezTo>
                    <a:pt x="-182" y="52371"/>
                    <a:pt x="682" y="63451"/>
                    <a:pt x="2883" y="74304"/>
                  </a:cubicBezTo>
                  <a:cubicBezTo>
                    <a:pt x="4741" y="80562"/>
                    <a:pt x="7088" y="86666"/>
                    <a:pt x="9903" y="92556"/>
                  </a:cubicBezTo>
                  <a:cubicBezTo>
                    <a:pt x="10834" y="95447"/>
                    <a:pt x="10834" y="98558"/>
                    <a:pt x="9903" y="101449"/>
                  </a:cubicBezTo>
                  <a:cubicBezTo>
                    <a:pt x="6861" y="118531"/>
                    <a:pt x="4755" y="138656"/>
                    <a:pt x="3117" y="146847"/>
                  </a:cubicBezTo>
                  <a:cubicBezTo>
                    <a:pt x="722" y="159808"/>
                    <a:pt x="-298" y="172985"/>
                    <a:pt x="75" y="186160"/>
                  </a:cubicBezTo>
                  <a:cubicBezTo>
                    <a:pt x="-205" y="199091"/>
                    <a:pt x="735" y="212018"/>
                    <a:pt x="2883" y="224772"/>
                  </a:cubicBezTo>
                  <a:lnTo>
                    <a:pt x="2883" y="224772"/>
                  </a:lnTo>
                  <a:cubicBezTo>
                    <a:pt x="4902" y="232526"/>
                    <a:pt x="12824" y="237177"/>
                    <a:pt x="20579" y="235157"/>
                  </a:cubicBezTo>
                  <a:cubicBezTo>
                    <a:pt x="25667" y="233833"/>
                    <a:pt x="29640" y="229860"/>
                    <a:pt x="30964" y="224772"/>
                  </a:cubicBezTo>
                  <a:cubicBezTo>
                    <a:pt x="33898" y="212093"/>
                    <a:pt x="35622" y="199165"/>
                    <a:pt x="36112" y="186160"/>
                  </a:cubicBezTo>
                  <a:cubicBezTo>
                    <a:pt x="36194" y="172874"/>
                    <a:pt x="34860" y="159617"/>
                    <a:pt x="32134" y="146613"/>
                  </a:cubicBezTo>
                  <a:cubicBezTo>
                    <a:pt x="30496" y="138422"/>
                    <a:pt x="28390" y="118297"/>
                    <a:pt x="25114" y="101215"/>
                  </a:cubicBezTo>
                  <a:cubicBezTo>
                    <a:pt x="24725" y="98276"/>
                    <a:pt x="25128" y="95286"/>
                    <a:pt x="26284" y="92556"/>
                  </a:cubicBezTo>
                  <a:cubicBezTo>
                    <a:pt x="28725" y="87018"/>
                    <a:pt x="30758" y="81308"/>
                    <a:pt x="32368" y="75474"/>
                  </a:cubicBezTo>
                  <a:cubicBezTo>
                    <a:pt x="34869" y="65050"/>
                    <a:pt x="36126" y="54367"/>
                    <a:pt x="36112" y="43648"/>
                  </a:cubicBezTo>
                  <a:cubicBezTo>
                    <a:pt x="36261" y="32522"/>
                    <a:pt x="34923" y="21425"/>
                    <a:pt x="32134" y="10653"/>
                  </a:cubicBezTo>
                  <a:lnTo>
                    <a:pt x="32134" y="10653"/>
                  </a:lnTo>
                  <a:cubicBezTo>
                    <a:pt x="30132" y="3028"/>
                    <a:pt x="22328" y="-1531"/>
                    <a:pt x="14702" y="472"/>
                  </a:cubicBezTo>
                  <a:cubicBezTo>
                    <a:pt x="9720" y="1780"/>
                    <a:pt x="5829" y="5671"/>
                    <a:pt x="4521" y="10653"/>
                  </a:cubicBezTo>
                </a:path>
              </a:pathLst>
            </a:custGeom>
            <a:solidFill>
              <a:schemeClr val="bg1"/>
            </a:solidFill>
            <a:ln w="23217" cap="flat">
              <a:noFill/>
              <a:prstDash val="solid"/>
              <a:miter/>
            </a:ln>
          </p:spPr>
          <p:txBody>
            <a:bodyPr rtlCol="0" anchor="ctr"/>
            <a:lstStyle/>
            <a:p>
              <a:endParaRPr lang="de-DE"/>
            </a:p>
          </p:txBody>
        </p:sp>
        <p:sp>
          <p:nvSpPr>
            <p:cNvPr id="15" name="Grafik 10">
              <a:extLst>
                <a:ext uri="{FF2B5EF4-FFF2-40B4-BE49-F238E27FC236}">
                  <a16:creationId xmlns:a16="http://schemas.microsoft.com/office/drawing/2014/main" id="{591950C1-D117-9D41-9A1D-B2B68CDA3225}"/>
                </a:ext>
              </a:extLst>
            </p:cNvPr>
            <p:cNvSpPr/>
            <p:nvPr/>
          </p:nvSpPr>
          <p:spPr>
            <a:xfrm>
              <a:off x="11313536" y="508186"/>
              <a:ext cx="35576" cy="236500"/>
            </a:xfrm>
            <a:custGeom>
              <a:avLst/>
              <a:gdLst>
                <a:gd name="connsiteX0" fmla="*/ 3982 w 35576"/>
                <a:gd name="connsiteY0" fmla="*/ 7870 h 236500"/>
                <a:gd name="connsiteX1" fmla="*/ 3982 w 35576"/>
                <a:gd name="connsiteY1" fmla="*/ 10678 h 236500"/>
                <a:gd name="connsiteX2" fmla="*/ 3 w 35576"/>
                <a:gd name="connsiteY2" fmla="*/ 30569 h 236500"/>
                <a:gd name="connsiteX3" fmla="*/ 3748 w 35576"/>
                <a:gd name="connsiteY3" fmla="*/ 50460 h 236500"/>
                <a:gd name="connsiteX4" fmla="*/ 8194 w 35576"/>
                <a:gd name="connsiteY4" fmla="*/ 58884 h 236500"/>
                <a:gd name="connsiteX5" fmla="*/ 10066 w 35576"/>
                <a:gd name="connsiteY5" fmla="*/ 68245 h 236500"/>
                <a:gd name="connsiteX6" fmla="*/ 3982 w 35576"/>
                <a:gd name="connsiteY6" fmla="*/ 121833 h 236500"/>
                <a:gd name="connsiteX7" fmla="*/ 3 w 35576"/>
                <a:gd name="connsiteY7" fmla="*/ 173315 h 236500"/>
                <a:gd name="connsiteX8" fmla="*/ 3748 w 35576"/>
                <a:gd name="connsiteY8" fmla="*/ 224798 h 236500"/>
                <a:gd name="connsiteX9" fmla="*/ 3748 w 35576"/>
                <a:gd name="connsiteY9" fmla="*/ 224798 h 236500"/>
                <a:gd name="connsiteX10" fmla="*/ 20362 w 35576"/>
                <a:gd name="connsiteY10" fmla="*/ 236264 h 236500"/>
                <a:gd name="connsiteX11" fmla="*/ 31829 w 35576"/>
                <a:gd name="connsiteY11" fmla="*/ 224798 h 236500"/>
                <a:gd name="connsiteX12" fmla="*/ 31829 w 35576"/>
                <a:gd name="connsiteY12" fmla="*/ 224798 h 236500"/>
                <a:gd name="connsiteX13" fmla="*/ 35573 w 35576"/>
                <a:gd name="connsiteY13" fmla="*/ 173315 h 236500"/>
                <a:gd name="connsiteX14" fmla="*/ 31595 w 35576"/>
                <a:gd name="connsiteY14" fmla="*/ 121833 h 236500"/>
                <a:gd name="connsiteX15" fmla="*/ 25277 w 35576"/>
                <a:gd name="connsiteY15" fmla="*/ 68245 h 236500"/>
                <a:gd name="connsiteX16" fmla="*/ 27383 w 35576"/>
                <a:gd name="connsiteY16" fmla="*/ 58884 h 236500"/>
                <a:gd name="connsiteX17" fmla="*/ 31829 w 35576"/>
                <a:gd name="connsiteY17" fmla="*/ 50460 h 236500"/>
                <a:gd name="connsiteX18" fmla="*/ 35573 w 35576"/>
                <a:gd name="connsiteY18" fmla="*/ 30569 h 236500"/>
                <a:gd name="connsiteX19" fmla="*/ 30893 w 35576"/>
                <a:gd name="connsiteY19" fmla="*/ 10912 h 236500"/>
                <a:gd name="connsiteX20" fmla="*/ 30893 w 35576"/>
                <a:gd name="connsiteY20" fmla="*/ 8104 h 236500"/>
                <a:gd name="connsiteX21" fmla="*/ 11849 w 35576"/>
                <a:gd name="connsiteY21" fmla="*/ 1407 h 236500"/>
                <a:gd name="connsiteX22" fmla="*/ 5152 w 35576"/>
                <a:gd name="connsiteY22" fmla="*/ 8104 h 23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76" h="236500">
                  <a:moveTo>
                    <a:pt x="3982" y="7870"/>
                  </a:moveTo>
                  <a:cubicBezTo>
                    <a:pt x="3889" y="8804"/>
                    <a:pt x="3889" y="9745"/>
                    <a:pt x="3982" y="10678"/>
                  </a:cubicBezTo>
                  <a:cubicBezTo>
                    <a:pt x="1338" y="16976"/>
                    <a:pt x="-15" y="23739"/>
                    <a:pt x="3" y="30569"/>
                  </a:cubicBezTo>
                  <a:cubicBezTo>
                    <a:pt x="21" y="37373"/>
                    <a:pt x="1290" y="44116"/>
                    <a:pt x="3748" y="50460"/>
                  </a:cubicBezTo>
                  <a:cubicBezTo>
                    <a:pt x="4952" y="53406"/>
                    <a:pt x="6441" y="56228"/>
                    <a:pt x="8194" y="58884"/>
                  </a:cubicBezTo>
                  <a:cubicBezTo>
                    <a:pt x="9874" y="61697"/>
                    <a:pt x="10535" y="65002"/>
                    <a:pt x="10066" y="68245"/>
                  </a:cubicBezTo>
                  <a:cubicBezTo>
                    <a:pt x="7492" y="89072"/>
                    <a:pt x="5386" y="112005"/>
                    <a:pt x="3982" y="121833"/>
                  </a:cubicBezTo>
                  <a:cubicBezTo>
                    <a:pt x="1253" y="138857"/>
                    <a:pt x="-77" y="156075"/>
                    <a:pt x="3" y="173315"/>
                  </a:cubicBezTo>
                  <a:cubicBezTo>
                    <a:pt x="-31" y="190545"/>
                    <a:pt x="1221" y="207754"/>
                    <a:pt x="3748" y="224798"/>
                  </a:cubicBezTo>
                  <a:lnTo>
                    <a:pt x="3748" y="224798"/>
                  </a:lnTo>
                  <a:cubicBezTo>
                    <a:pt x="5169" y="232553"/>
                    <a:pt x="12608" y="237687"/>
                    <a:pt x="20362" y="236264"/>
                  </a:cubicBezTo>
                  <a:cubicBezTo>
                    <a:pt x="26195" y="235195"/>
                    <a:pt x="30759" y="230631"/>
                    <a:pt x="31829" y="224798"/>
                  </a:cubicBezTo>
                  <a:lnTo>
                    <a:pt x="31829" y="224798"/>
                  </a:lnTo>
                  <a:cubicBezTo>
                    <a:pt x="34356" y="207754"/>
                    <a:pt x="35607" y="190545"/>
                    <a:pt x="35573" y="173315"/>
                  </a:cubicBezTo>
                  <a:cubicBezTo>
                    <a:pt x="35654" y="156075"/>
                    <a:pt x="34323" y="138857"/>
                    <a:pt x="31595" y="121833"/>
                  </a:cubicBezTo>
                  <a:cubicBezTo>
                    <a:pt x="29957" y="112005"/>
                    <a:pt x="28085" y="89072"/>
                    <a:pt x="25277" y="68245"/>
                  </a:cubicBezTo>
                  <a:cubicBezTo>
                    <a:pt x="24878" y="64975"/>
                    <a:pt x="25622" y="61668"/>
                    <a:pt x="27383" y="58884"/>
                  </a:cubicBezTo>
                  <a:cubicBezTo>
                    <a:pt x="29021" y="56076"/>
                    <a:pt x="30425" y="53268"/>
                    <a:pt x="31829" y="50460"/>
                  </a:cubicBezTo>
                  <a:cubicBezTo>
                    <a:pt x="34286" y="44116"/>
                    <a:pt x="35556" y="37373"/>
                    <a:pt x="35573" y="30569"/>
                  </a:cubicBezTo>
                  <a:cubicBezTo>
                    <a:pt x="35339" y="23771"/>
                    <a:pt x="33748" y="17087"/>
                    <a:pt x="30893" y="10912"/>
                  </a:cubicBezTo>
                  <a:cubicBezTo>
                    <a:pt x="30985" y="9979"/>
                    <a:pt x="30985" y="9038"/>
                    <a:pt x="30893" y="8104"/>
                  </a:cubicBezTo>
                  <a:cubicBezTo>
                    <a:pt x="27483" y="996"/>
                    <a:pt x="18957" y="-2002"/>
                    <a:pt x="11849" y="1407"/>
                  </a:cubicBezTo>
                  <a:cubicBezTo>
                    <a:pt x="8919" y="2813"/>
                    <a:pt x="6557" y="5175"/>
                    <a:pt x="5152" y="8104"/>
                  </a:cubicBezTo>
                </a:path>
              </a:pathLst>
            </a:custGeom>
            <a:solidFill>
              <a:schemeClr val="bg1"/>
            </a:solidFill>
            <a:ln w="23217" cap="flat">
              <a:noFill/>
              <a:prstDash val="solid"/>
              <a:miter/>
            </a:ln>
          </p:spPr>
          <p:txBody>
            <a:bodyPr rtlCol="0" anchor="ctr"/>
            <a:lstStyle/>
            <a:p>
              <a:endParaRPr lang="de-DE"/>
            </a:p>
          </p:txBody>
        </p:sp>
        <p:sp>
          <p:nvSpPr>
            <p:cNvPr id="16" name="Grafik 10">
              <a:extLst>
                <a:ext uri="{FF2B5EF4-FFF2-40B4-BE49-F238E27FC236}">
                  <a16:creationId xmlns:a16="http://schemas.microsoft.com/office/drawing/2014/main" id="{591950C1-D117-9D41-9A1D-B2B68CDA3225}"/>
                </a:ext>
              </a:extLst>
            </p:cNvPr>
            <p:cNvSpPr/>
            <p:nvPr/>
          </p:nvSpPr>
          <p:spPr>
            <a:xfrm>
              <a:off x="11369466" y="532053"/>
              <a:ext cx="37215" cy="236268"/>
            </a:xfrm>
            <a:custGeom>
              <a:avLst/>
              <a:gdLst>
                <a:gd name="connsiteX0" fmla="*/ 5619 w 37215"/>
                <a:gd name="connsiteY0" fmla="*/ 6702 h 236268"/>
                <a:gd name="connsiteX1" fmla="*/ 3981 w 37215"/>
                <a:gd name="connsiteY1" fmla="*/ 10446 h 236268"/>
                <a:gd name="connsiteX2" fmla="*/ 2 w 37215"/>
                <a:gd name="connsiteY2" fmla="*/ 29635 h 236268"/>
                <a:gd name="connsiteX3" fmla="*/ 3747 w 37215"/>
                <a:gd name="connsiteY3" fmla="*/ 48824 h 236268"/>
                <a:gd name="connsiteX4" fmla="*/ 8193 w 37215"/>
                <a:gd name="connsiteY4" fmla="*/ 57014 h 236268"/>
                <a:gd name="connsiteX5" fmla="*/ 10299 w 37215"/>
                <a:gd name="connsiteY5" fmla="*/ 66843 h 236268"/>
                <a:gd name="connsiteX6" fmla="*/ 3981 w 37215"/>
                <a:gd name="connsiteY6" fmla="*/ 120197 h 236268"/>
                <a:gd name="connsiteX7" fmla="*/ 2 w 37215"/>
                <a:gd name="connsiteY7" fmla="*/ 172381 h 236268"/>
                <a:gd name="connsiteX8" fmla="*/ 3747 w 37215"/>
                <a:gd name="connsiteY8" fmla="*/ 224565 h 236268"/>
                <a:gd name="connsiteX9" fmla="*/ 3747 w 37215"/>
                <a:gd name="connsiteY9" fmla="*/ 224565 h 236268"/>
                <a:gd name="connsiteX10" fmla="*/ 20361 w 37215"/>
                <a:gd name="connsiteY10" fmla="*/ 236032 h 236268"/>
                <a:gd name="connsiteX11" fmla="*/ 31828 w 37215"/>
                <a:gd name="connsiteY11" fmla="*/ 224565 h 236268"/>
                <a:gd name="connsiteX12" fmla="*/ 31828 w 37215"/>
                <a:gd name="connsiteY12" fmla="*/ 224565 h 236268"/>
                <a:gd name="connsiteX13" fmla="*/ 35806 w 37215"/>
                <a:gd name="connsiteY13" fmla="*/ 172381 h 236268"/>
                <a:gd name="connsiteX14" fmla="*/ 31828 w 37215"/>
                <a:gd name="connsiteY14" fmla="*/ 120197 h 236268"/>
                <a:gd name="connsiteX15" fmla="*/ 25276 w 37215"/>
                <a:gd name="connsiteY15" fmla="*/ 66843 h 236268"/>
                <a:gd name="connsiteX16" fmla="*/ 29020 w 37215"/>
                <a:gd name="connsiteY16" fmla="*/ 57248 h 236268"/>
                <a:gd name="connsiteX17" fmla="*/ 33232 w 37215"/>
                <a:gd name="connsiteY17" fmla="*/ 49058 h 236268"/>
                <a:gd name="connsiteX18" fmla="*/ 33232 w 37215"/>
                <a:gd name="connsiteY18" fmla="*/ 10680 h 236268"/>
                <a:gd name="connsiteX19" fmla="*/ 31828 w 37215"/>
                <a:gd name="connsiteY19" fmla="*/ 7638 h 236268"/>
                <a:gd name="connsiteX20" fmla="*/ 12552 w 37215"/>
                <a:gd name="connsiteY20" fmla="*/ 1641 h 236268"/>
                <a:gd name="connsiteX21" fmla="*/ 6555 w 37215"/>
                <a:gd name="connsiteY21" fmla="*/ 7638 h 23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15" h="236268">
                  <a:moveTo>
                    <a:pt x="5619" y="6702"/>
                  </a:moveTo>
                  <a:cubicBezTo>
                    <a:pt x="4789" y="7806"/>
                    <a:pt x="4228" y="9088"/>
                    <a:pt x="3981" y="10446"/>
                  </a:cubicBezTo>
                  <a:cubicBezTo>
                    <a:pt x="1315" y="16490"/>
                    <a:pt x="-40" y="23030"/>
                    <a:pt x="2" y="29635"/>
                  </a:cubicBezTo>
                  <a:cubicBezTo>
                    <a:pt x="-4" y="36213"/>
                    <a:pt x="1268" y="42730"/>
                    <a:pt x="3747" y="48824"/>
                  </a:cubicBezTo>
                  <a:cubicBezTo>
                    <a:pt x="4952" y="51695"/>
                    <a:pt x="6442" y="54439"/>
                    <a:pt x="8193" y="57014"/>
                  </a:cubicBezTo>
                  <a:cubicBezTo>
                    <a:pt x="10173" y="59880"/>
                    <a:pt x="10931" y="63417"/>
                    <a:pt x="10299" y="66843"/>
                  </a:cubicBezTo>
                  <a:cubicBezTo>
                    <a:pt x="7491" y="87435"/>
                    <a:pt x="5619" y="109900"/>
                    <a:pt x="3981" y="120197"/>
                  </a:cubicBezTo>
                  <a:cubicBezTo>
                    <a:pt x="1265" y="137458"/>
                    <a:pt x="-65" y="154908"/>
                    <a:pt x="2" y="172381"/>
                  </a:cubicBezTo>
                  <a:cubicBezTo>
                    <a:pt x="-23" y="189844"/>
                    <a:pt x="1228" y="207286"/>
                    <a:pt x="3747" y="224565"/>
                  </a:cubicBezTo>
                  <a:lnTo>
                    <a:pt x="3747" y="224565"/>
                  </a:lnTo>
                  <a:cubicBezTo>
                    <a:pt x="5168" y="232320"/>
                    <a:pt x="12606" y="237455"/>
                    <a:pt x="20361" y="236032"/>
                  </a:cubicBezTo>
                  <a:cubicBezTo>
                    <a:pt x="26195" y="234962"/>
                    <a:pt x="30758" y="230399"/>
                    <a:pt x="31828" y="224565"/>
                  </a:cubicBezTo>
                  <a:lnTo>
                    <a:pt x="31828" y="224565"/>
                  </a:lnTo>
                  <a:cubicBezTo>
                    <a:pt x="34542" y="207305"/>
                    <a:pt x="35874" y="189854"/>
                    <a:pt x="35806" y="172381"/>
                  </a:cubicBezTo>
                  <a:cubicBezTo>
                    <a:pt x="35874" y="154908"/>
                    <a:pt x="34542" y="137458"/>
                    <a:pt x="31828" y="120197"/>
                  </a:cubicBezTo>
                  <a:cubicBezTo>
                    <a:pt x="30190" y="109900"/>
                    <a:pt x="28318" y="87435"/>
                    <a:pt x="25276" y="66843"/>
                  </a:cubicBezTo>
                  <a:cubicBezTo>
                    <a:pt x="25308" y="63294"/>
                    <a:pt x="26640" y="59881"/>
                    <a:pt x="29020" y="57248"/>
                  </a:cubicBezTo>
                  <a:cubicBezTo>
                    <a:pt x="30698" y="54668"/>
                    <a:pt x="32109" y="51924"/>
                    <a:pt x="33232" y="49058"/>
                  </a:cubicBezTo>
                  <a:cubicBezTo>
                    <a:pt x="38544" y="36816"/>
                    <a:pt x="38544" y="22921"/>
                    <a:pt x="33232" y="10680"/>
                  </a:cubicBezTo>
                  <a:lnTo>
                    <a:pt x="31828" y="7638"/>
                  </a:lnTo>
                  <a:cubicBezTo>
                    <a:pt x="28161" y="659"/>
                    <a:pt x="19531" y="-2026"/>
                    <a:pt x="12552" y="1641"/>
                  </a:cubicBezTo>
                  <a:cubicBezTo>
                    <a:pt x="9992" y="2986"/>
                    <a:pt x="7900" y="5077"/>
                    <a:pt x="6555" y="7638"/>
                  </a:cubicBezTo>
                </a:path>
              </a:pathLst>
            </a:custGeom>
            <a:solidFill>
              <a:schemeClr val="bg1"/>
            </a:solidFill>
            <a:ln w="23217" cap="flat">
              <a:noFill/>
              <a:prstDash val="solid"/>
              <a:miter/>
            </a:ln>
          </p:spPr>
          <p:txBody>
            <a:bodyPr rtlCol="0" anchor="ctr"/>
            <a:lstStyle/>
            <a:p>
              <a:endParaRPr lang="de-DE"/>
            </a:p>
          </p:txBody>
        </p:sp>
        <p:sp>
          <p:nvSpPr>
            <p:cNvPr id="17" name="Grafik 10">
              <a:extLst>
                <a:ext uri="{FF2B5EF4-FFF2-40B4-BE49-F238E27FC236}">
                  <a16:creationId xmlns:a16="http://schemas.microsoft.com/office/drawing/2014/main" id="{591950C1-D117-9D41-9A1D-B2B68CDA3225}"/>
                </a:ext>
              </a:extLst>
            </p:cNvPr>
            <p:cNvSpPr/>
            <p:nvPr/>
          </p:nvSpPr>
          <p:spPr>
            <a:xfrm>
              <a:off x="11427264" y="559791"/>
              <a:ext cx="34874" cy="72831"/>
            </a:xfrm>
            <a:custGeom>
              <a:avLst/>
              <a:gdLst>
                <a:gd name="connsiteX0" fmla="*/ 3749 w 34874"/>
                <a:gd name="connsiteY0" fmla="*/ 9386 h 72831"/>
                <a:gd name="connsiteX1" fmla="*/ 3749 w 34874"/>
                <a:gd name="connsiteY1" fmla="*/ 11258 h 72831"/>
                <a:gd name="connsiteX2" fmla="*/ 3749 w 34874"/>
                <a:gd name="connsiteY2" fmla="*/ 61102 h 72831"/>
                <a:gd name="connsiteX3" fmla="*/ 3749 w 34874"/>
                <a:gd name="connsiteY3" fmla="*/ 62974 h 72831"/>
                <a:gd name="connsiteX4" fmla="*/ 21742 w 34874"/>
                <a:gd name="connsiteY4" fmla="*/ 72125 h 72831"/>
                <a:gd name="connsiteX5" fmla="*/ 30894 w 34874"/>
                <a:gd name="connsiteY5" fmla="*/ 62974 h 72831"/>
                <a:gd name="connsiteX6" fmla="*/ 30894 w 34874"/>
                <a:gd name="connsiteY6" fmla="*/ 61102 h 72831"/>
                <a:gd name="connsiteX7" fmla="*/ 34872 w 34874"/>
                <a:gd name="connsiteY7" fmla="*/ 36063 h 72831"/>
                <a:gd name="connsiteX8" fmla="*/ 30894 w 34874"/>
                <a:gd name="connsiteY8" fmla="*/ 11258 h 72831"/>
                <a:gd name="connsiteX9" fmla="*/ 30894 w 34874"/>
                <a:gd name="connsiteY9" fmla="*/ 9386 h 72831"/>
                <a:gd name="connsiteX10" fmla="*/ 12194 w 34874"/>
                <a:gd name="connsiteY10" fmla="*/ 940 h 72831"/>
                <a:gd name="connsiteX11" fmla="*/ 3749 w 34874"/>
                <a:gd name="connsiteY11" fmla="*/ 9386 h 7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74" h="72831">
                  <a:moveTo>
                    <a:pt x="3749" y="9386"/>
                  </a:moveTo>
                  <a:lnTo>
                    <a:pt x="3749" y="11258"/>
                  </a:lnTo>
                  <a:cubicBezTo>
                    <a:pt x="-1250" y="27496"/>
                    <a:pt x="-1250" y="44863"/>
                    <a:pt x="3749" y="61102"/>
                  </a:cubicBezTo>
                  <a:lnTo>
                    <a:pt x="3749" y="62974"/>
                  </a:lnTo>
                  <a:cubicBezTo>
                    <a:pt x="6192" y="70470"/>
                    <a:pt x="14247" y="74567"/>
                    <a:pt x="21742" y="72125"/>
                  </a:cubicBezTo>
                  <a:cubicBezTo>
                    <a:pt x="26080" y="70712"/>
                    <a:pt x="29481" y="67311"/>
                    <a:pt x="30894" y="62974"/>
                  </a:cubicBezTo>
                  <a:lnTo>
                    <a:pt x="30894" y="61102"/>
                  </a:lnTo>
                  <a:cubicBezTo>
                    <a:pt x="33599" y="53034"/>
                    <a:pt x="34942" y="44572"/>
                    <a:pt x="34872" y="36063"/>
                  </a:cubicBezTo>
                  <a:cubicBezTo>
                    <a:pt x="34926" y="27631"/>
                    <a:pt x="33583" y="19249"/>
                    <a:pt x="30894" y="11258"/>
                  </a:cubicBezTo>
                  <a:cubicBezTo>
                    <a:pt x="30894" y="11258"/>
                    <a:pt x="30894" y="10088"/>
                    <a:pt x="30894" y="9386"/>
                  </a:cubicBezTo>
                  <a:cubicBezTo>
                    <a:pt x="28062" y="1890"/>
                    <a:pt x="19690" y="-1892"/>
                    <a:pt x="12194" y="940"/>
                  </a:cubicBezTo>
                  <a:cubicBezTo>
                    <a:pt x="8298" y="2412"/>
                    <a:pt x="5221" y="5488"/>
                    <a:pt x="3749" y="9386"/>
                  </a:cubicBezTo>
                </a:path>
              </a:pathLst>
            </a:custGeom>
            <a:solidFill>
              <a:schemeClr val="bg1"/>
            </a:solidFill>
            <a:ln w="23217" cap="flat">
              <a:noFill/>
              <a:prstDash val="solid"/>
              <a:miter/>
            </a:ln>
          </p:spPr>
          <p:txBody>
            <a:bodyPr rtlCol="0" anchor="ctr"/>
            <a:lstStyle/>
            <a:p>
              <a:endParaRPr lang="de-DE"/>
            </a:p>
          </p:txBody>
        </p:sp>
        <p:sp>
          <p:nvSpPr>
            <p:cNvPr id="18" name="Grafik 10">
              <a:extLst>
                <a:ext uri="{FF2B5EF4-FFF2-40B4-BE49-F238E27FC236}">
                  <a16:creationId xmlns:a16="http://schemas.microsoft.com/office/drawing/2014/main" id="{591950C1-D117-9D41-9A1D-B2B68CDA3225}"/>
                </a:ext>
              </a:extLst>
            </p:cNvPr>
            <p:cNvSpPr/>
            <p:nvPr/>
          </p:nvSpPr>
          <p:spPr>
            <a:xfrm>
              <a:off x="11483898" y="553028"/>
              <a:ext cx="35807" cy="106479"/>
            </a:xfrm>
            <a:custGeom>
              <a:avLst/>
              <a:gdLst>
                <a:gd name="connsiteX0" fmla="*/ 3745 w 35807"/>
                <a:gd name="connsiteY0" fmla="*/ 11001 h 106479"/>
                <a:gd name="connsiteX1" fmla="*/ 3745 w 35807"/>
                <a:gd name="connsiteY1" fmla="*/ 11001 h 106479"/>
                <a:gd name="connsiteX2" fmla="*/ 1 w 35807"/>
                <a:gd name="connsiteY2" fmla="*/ 52888 h 106479"/>
                <a:gd name="connsiteX3" fmla="*/ 3745 w 35807"/>
                <a:gd name="connsiteY3" fmla="*/ 94776 h 106479"/>
                <a:gd name="connsiteX4" fmla="*/ 3745 w 35807"/>
                <a:gd name="connsiteY4" fmla="*/ 94776 h 106479"/>
                <a:gd name="connsiteX5" fmla="*/ 20360 w 35807"/>
                <a:gd name="connsiteY5" fmla="*/ 106243 h 106479"/>
                <a:gd name="connsiteX6" fmla="*/ 31826 w 35807"/>
                <a:gd name="connsiteY6" fmla="*/ 94776 h 106479"/>
                <a:gd name="connsiteX7" fmla="*/ 31826 w 35807"/>
                <a:gd name="connsiteY7" fmla="*/ 94776 h 106479"/>
                <a:gd name="connsiteX8" fmla="*/ 35805 w 35807"/>
                <a:gd name="connsiteY8" fmla="*/ 52888 h 106479"/>
                <a:gd name="connsiteX9" fmla="*/ 31592 w 35807"/>
                <a:gd name="connsiteY9" fmla="*/ 11469 h 106479"/>
                <a:gd name="connsiteX10" fmla="*/ 31592 w 35807"/>
                <a:gd name="connsiteY10" fmla="*/ 11469 h 106479"/>
                <a:gd name="connsiteX11" fmla="*/ 17552 w 35807"/>
                <a:gd name="connsiteY11" fmla="*/ 2 h 106479"/>
                <a:gd name="connsiteX12" fmla="*/ 3511 w 35807"/>
                <a:gd name="connsiteY12" fmla="*/ 11469 h 10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07" h="106479">
                  <a:moveTo>
                    <a:pt x="3745" y="11001"/>
                  </a:moveTo>
                  <a:lnTo>
                    <a:pt x="3745" y="11001"/>
                  </a:lnTo>
                  <a:cubicBezTo>
                    <a:pt x="1223" y="24820"/>
                    <a:pt x="-29" y="38841"/>
                    <a:pt x="1" y="52888"/>
                  </a:cubicBezTo>
                  <a:cubicBezTo>
                    <a:pt x="-41" y="66936"/>
                    <a:pt x="1213" y="80958"/>
                    <a:pt x="3745" y="94776"/>
                  </a:cubicBezTo>
                  <a:lnTo>
                    <a:pt x="3745" y="94776"/>
                  </a:lnTo>
                  <a:cubicBezTo>
                    <a:pt x="5168" y="102530"/>
                    <a:pt x="12605" y="107664"/>
                    <a:pt x="20360" y="106243"/>
                  </a:cubicBezTo>
                  <a:cubicBezTo>
                    <a:pt x="26194" y="105173"/>
                    <a:pt x="30757" y="100609"/>
                    <a:pt x="31826" y="94776"/>
                  </a:cubicBezTo>
                  <a:lnTo>
                    <a:pt x="31826" y="94776"/>
                  </a:lnTo>
                  <a:cubicBezTo>
                    <a:pt x="34548" y="80981"/>
                    <a:pt x="35879" y="66949"/>
                    <a:pt x="35805" y="52888"/>
                  </a:cubicBezTo>
                  <a:cubicBezTo>
                    <a:pt x="35652" y="38983"/>
                    <a:pt x="34241" y="25120"/>
                    <a:pt x="31592" y="11469"/>
                  </a:cubicBezTo>
                  <a:lnTo>
                    <a:pt x="31592" y="11469"/>
                  </a:lnTo>
                  <a:cubicBezTo>
                    <a:pt x="30252" y="4784"/>
                    <a:pt x="24371" y="-19"/>
                    <a:pt x="17552" y="2"/>
                  </a:cubicBezTo>
                  <a:cubicBezTo>
                    <a:pt x="10700" y="-114"/>
                    <a:pt x="4765" y="4732"/>
                    <a:pt x="3511" y="11469"/>
                  </a:cubicBezTo>
                </a:path>
              </a:pathLst>
            </a:custGeom>
            <a:solidFill>
              <a:schemeClr val="bg1"/>
            </a:solidFill>
            <a:ln w="23217" cap="flat">
              <a:noFill/>
              <a:prstDash val="solid"/>
              <a:miter/>
            </a:ln>
          </p:spPr>
          <p:txBody>
            <a:bodyPr rtlCol="0" anchor="ctr"/>
            <a:lstStyle/>
            <a:p>
              <a:endParaRPr lang="de-DE"/>
            </a:p>
          </p:txBody>
        </p:sp>
      </p:grpSp>
      <p:cxnSp>
        <p:nvCxnSpPr>
          <p:cNvPr id="22" name="Gerade Verbindung 21">
            <a:extLst>
              <a:ext uri="{FF2B5EF4-FFF2-40B4-BE49-F238E27FC236}">
                <a16:creationId xmlns:a16="http://schemas.microsoft.com/office/drawing/2014/main" id="{45EAF893-80AB-2E4D-93F0-21352AFA1974}"/>
              </a:ext>
            </a:extLst>
          </p:cNvPr>
          <p:cNvCxnSpPr>
            <a:cxnSpLocks/>
          </p:cNvCxnSpPr>
          <p:nvPr userDrawn="1"/>
        </p:nvCxnSpPr>
        <p:spPr>
          <a:xfrm>
            <a:off x="228000" y="170815"/>
            <a:ext cx="11736000"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sp>
        <p:nvSpPr>
          <p:cNvPr id="20" name="Bildplatzhalter 6">
            <a:extLst>
              <a:ext uri="{FF2B5EF4-FFF2-40B4-BE49-F238E27FC236}">
                <a16:creationId xmlns:a16="http://schemas.microsoft.com/office/drawing/2014/main" id="{5A0CF464-8FCA-E344-8F6F-329C78597B9E}"/>
              </a:ext>
            </a:extLst>
          </p:cNvPr>
          <p:cNvSpPr>
            <a:spLocks noGrp="1"/>
          </p:cNvSpPr>
          <p:nvPr>
            <p:ph type="pic" sz="quarter" idx="11"/>
          </p:nvPr>
        </p:nvSpPr>
        <p:spPr>
          <a:xfrm>
            <a:off x="736281" y="2077947"/>
            <a:ext cx="2102488" cy="2102486"/>
          </a:xfrm>
          <a:prstGeom prst="ellipse">
            <a:avLst/>
          </a:prstGeom>
        </p:spPr>
        <p:txBody>
          <a:bodyPr>
            <a:normAutofit/>
          </a:bodyPr>
          <a:lstStyle>
            <a:lvl1pPr marL="0" indent="0" algn="ctr">
              <a:buNone/>
              <a:defRPr sz="1200">
                <a:solidFill>
                  <a:schemeClr val="bg1"/>
                </a:solidFill>
              </a:defRPr>
            </a:lvl1pPr>
          </a:lstStyle>
          <a:p>
            <a:endParaRPr lang="de-DE" dirty="0"/>
          </a:p>
        </p:txBody>
      </p:sp>
      <p:sp>
        <p:nvSpPr>
          <p:cNvPr id="23" name="Textplatzhalter 9">
            <a:extLst>
              <a:ext uri="{FF2B5EF4-FFF2-40B4-BE49-F238E27FC236}">
                <a16:creationId xmlns:a16="http://schemas.microsoft.com/office/drawing/2014/main" id="{B3E01407-FFC9-0441-BCB6-42DE9DE77745}"/>
              </a:ext>
            </a:extLst>
          </p:cNvPr>
          <p:cNvSpPr>
            <a:spLocks noGrp="1"/>
          </p:cNvSpPr>
          <p:nvPr>
            <p:ph type="body" sz="quarter" idx="13" hasCustomPrompt="1"/>
          </p:nvPr>
        </p:nvSpPr>
        <p:spPr>
          <a:xfrm>
            <a:off x="736281" y="524080"/>
            <a:ext cx="681605" cy="220315"/>
          </a:xfrm>
          <a:prstGeom prst="roundRect">
            <a:avLst>
              <a:gd name="adj" fmla="val 50000"/>
            </a:avLst>
          </a:prstGeom>
          <a:gradFill>
            <a:gsLst>
              <a:gs pos="0">
                <a:srgbClr val="97BE0D"/>
              </a:gs>
              <a:gs pos="100000">
                <a:srgbClr val="009EE0"/>
              </a:gs>
            </a:gsLst>
            <a:lin ang="0" scaled="0"/>
          </a:gradFill>
          <a:effectLst>
            <a:softEdge rad="0"/>
          </a:effectLst>
        </p:spPr>
        <p:txBody>
          <a:bodyPr vert="horz" wrap="none" lIns="72000" tIns="14400" rIns="72000" bIns="0" anchor="ctr" anchorCtr="0">
            <a:spAutoFit/>
          </a:bodyPr>
          <a:lstStyle>
            <a:lvl1pPr marL="0" indent="0">
              <a:buNone/>
              <a:defRPr sz="1000" b="1" i="0" spc="50" baseline="0">
                <a:solidFill>
                  <a:schemeClr val="bg1"/>
                </a:solidFill>
                <a:latin typeface="Calibri" panose="020F0502020204030204" pitchFamily="34" charset="0"/>
                <a:cs typeface="Calibri" panose="020F0502020204030204" pitchFamily="34" charset="0"/>
              </a:defRPr>
            </a:lvl1pPr>
          </a:lstStyle>
          <a:p>
            <a:pPr lvl="0"/>
            <a:r>
              <a:rPr lang="de-DE" dirty="0"/>
              <a:t>KAPITEL</a:t>
            </a:r>
          </a:p>
        </p:txBody>
      </p:sp>
      <p:pic>
        <p:nvPicPr>
          <p:cNvPr id="24" name="Grafik 23" descr="Ein Bild, das Licht, Nachthimmel enthält.&#10;&#10;Automatisch generierte Beschreibung">
            <a:extLst>
              <a:ext uri="{FF2B5EF4-FFF2-40B4-BE49-F238E27FC236}">
                <a16:creationId xmlns:a16="http://schemas.microsoft.com/office/drawing/2014/main" id="{F3105328-C478-7B40-B05A-6361185C3C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385" y="1996796"/>
            <a:ext cx="2264789" cy="2264789"/>
          </a:xfrm>
          <a:prstGeom prst="rect">
            <a:avLst/>
          </a:prstGeom>
        </p:spPr>
      </p:pic>
    </p:spTree>
    <p:extLst>
      <p:ext uri="{BB962C8B-B14F-4D97-AF65-F5344CB8AC3E}">
        <p14:creationId xmlns:p14="http://schemas.microsoft.com/office/powerpoint/2010/main" val="396866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bschnitts-&#10;überschrift">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51728F13-ADBF-3145-A2B6-328967B6A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04"/>
            <a:ext cx="12192000" cy="6884503"/>
          </a:xfrm>
          <a:prstGeom prst="rect">
            <a:avLst/>
          </a:prstGeom>
        </p:spPr>
      </p:pic>
      <p:sp>
        <p:nvSpPr>
          <p:cNvPr id="2" name="Titel 1">
            <a:extLst>
              <a:ext uri="{FF2B5EF4-FFF2-40B4-BE49-F238E27FC236}">
                <a16:creationId xmlns:a16="http://schemas.microsoft.com/office/drawing/2014/main" id="{8822DF2B-3C0F-F546-BF88-8E93EF4DF75A}"/>
              </a:ext>
            </a:extLst>
          </p:cNvPr>
          <p:cNvSpPr>
            <a:spLocks noGrp="1"/>
          </p:cNvSpPr>
          <p:nvPr>
            <p:ph type="title"/>
          </p:nvPr>
        </p:nvSpPr>
        <p:spPr>
          <a:xfrm>
            <a:off x="730623" y="2044491"/>
            <a:ext cx="9242473" cy="2852737"/>
          </a:xfrm>
        </p:spPr>
        <p:txBody>
          <a:bodyPr anchor="b">
            <a:normAutofit/>
          </a:bodyPr>
          <a:lstStyle>
            <a:lvl1pPr>
              <a:defRPr sz="3300">
                <a:solidFill>
                  <a:schemeClr val="bg1"/>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C12D6831-FB8E-904C-99A3-7D7FDEED18B6}"/>
              </a:ext>
            </a:extLst>
          </p:cNvPr>
          <p:cNvSpPr>
            <a:spLocks noGrp="1"/>
          </p:cNvSpPr>
          <p:nvPr>
            <p:ph type="body" idx="1"/>
          </p:nvPr>
        </p:nvSpPr>
        <p:spPr>
          <a:xfrm>
            <a:off x="730623" y="5135010"/>
            <a:ext cx="9242473" cy="663092"/>
          </a:xfrm>
        </p:spPr>
        <p:txBody>
          <a:bodyPr anchor="b" anchorCtr="0">
            <a:normAutofit/>
          </a:bodyPr>
          <a:lstStyle>
            <a:lvl1pPr marL="0" indent="0">
              <a:buNone/>
              <a:defRPr sz="1600" b="1" i="0">
                <a:solidFill>
                  <a:schemeClr val="bg1"/>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E5C06D01-0567-7B40-8FCD-8E964492035F}"/>
              </a:ext>
            </a:extLst>
          </p:cNvPr>
          <p:cNvSpPr>
            <a:spLocks noGrp="1"/>
          </p:cNvSpPr>
          <p:nvPr>
            <p:ph type="dt" sz="half" idx="10"/>
          </p:nvPr>
        </p:nvSpPr>
        <p:spPr/>
        <p:txBody>
          <a:bodyPr/>
          <a:lstStyle/>
          <a:p>
            <a:fld id="{553CA600-9611-45DA-AA9C-68B7EF7721D1}" type="datetime3">
              <a:rPr lang="en-GB" smtClean="0"/>
              <a:t>20 May, 2022</a:t>
            </a:fld>
            <a:endParaRPr lang="de-DE" dirty="0"/>
          </a:p>
        </p:txBody>
      </p:sp>
      <p:sp>
        <p:nvSpPr>
          <p:cNvPr id="12" name="Abgerundetes Rechteck 11">
            <a:extLst>
              <a:ext uri="{FF2B5EF4-FFF2-40B4-BE49-F238E27FC236}">
                <a16:creationId xmlns:a16="http://schemas.microsoft.com/office/drawing/2014/main" id="{580666BB-7F1D-5C49-8239-84B59858FF22}"/>
              </a:ext>
            </a:extLst>
          </p:cNvPr>
          <p:cNvSpPr/>
          <p:nvPr userDrawn="1"/>
        </p:nvSpPr>
        <p:spPr>
          <a:xfrm>
            <a:off x="10863459" y="6415404"/>
            <a:ext cx="635000" cy="2412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9D4B32-D75C-584B-9BF4-AA763D3E4E95}"/>
              </a:ext>
            </a:extLst>
          </p:cNvPr>
          <p:cNvSpPr>
            <a:spLocks noGrp="1"/>
          </p:cNvSpPr>
          <p:nvPr>
            <p:ph type="sldNum" sz="quarter" idx="12"/>
          </p:nvPr>
        </p:nvSpPr>
        <p:spPr/>
        <p:txBody>
          <a:bodyPr/>
          <a:lstStyle/>
          <a:p>
            <a:fld id="{0334F8C0-B219-D54D-A06D-A716D0E5EF85}" type="slidenum">
              <a:rPr lang="de-DE" smtClean="0"/>
              <a:t>‹#›</a:t>
            </a:fld>
            <a:endParaRPr lang="de-DE"/>
          </a:p>
        </p:txBody>
      </p:sp>
      <p:pic>
        <p:nvPicPr>
          <p:cNvPr id="7" name="Grafik 6">
            <a:extLst>
              <a:ext uri="{FF2B5EF4-FFF2-40B4-BE49-F238E27FC236}">
                <a16:creationId xmlns:a16="http://schemas.microsoft.com/office/drawing/2014/main" id="{8EDB1C53-3C9D-5D44-9755-99DB58A049E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73096" y="499047"/>
            <a:ext cx="1546113" cy="556601"/>
          </a:xfrm>
          <a:prstGeom prst="rect">
            <a:avLst/>
          </a:prstGeom>
        </p:spPr>
      </p:pic>
      <p:cxnSp>
        <p:nvCxnSpPr>
          <p:cNvPr id="10" name="Gerade Verbindung 9">
            <a:extLst>
              <a:ext uri="{FF2B5EF4-FFF2-40B4-BE49-F238E27FC236}">
                <a16:creationId xmlns:a16="http://schemas.microsoft.com/office/drawing/2014/main" id="{1CEFFAE9-5EEF-444C-945B-1807BD8BBFD0}"/>
              </a:ext>
            </a:extLst>
          </p:cNvPr>
          <p:cNvCxnSpPr>
            <a:cxnSpLocks/>
          </p:cNvCxnSpPr>
          <p:nvPr userDrawn="1"/>
        </p:nvCxnSpPr>
        <p:spPr>
          <a:xfrm>
            <a:off x="228000" y="6177915"/>
            <a:ext cx="11736000"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82DB53E6-9BF3-A54D-BAAC-C74D0B0CEB58}"/>
              </a:ext>
            </a:extLst>
          </p:cNvPr>
          <p:cNvCxnSpPr>
            <a:cxnSpLocks/>
          </p:cNvCxnSpPr>
          <p:nvPr userDrawn="1"/>
        </p:nvCxnSpPr>
        <p:spPr>
          <a:xfrm>
            <a:off x="228000" y="170815"/>
            <a:ext cx="11736000"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sp>
        <p:nvSpPr>
          <p:cNvPr id="14" name="Textplatzhalter 9">
            <a:extLst>
              <a:ext uri="{FF2B5EF4-FFF2-40B4-BE49-F238E27FC236}">
                <a16:creationId xmlns:a16="http://schemas.microsoft.com/office/drawing/2014/main" id="{66FDD510-6CC1-6A40-B61D-719304B44999}"/>
              </a:ext>
            </a:extLst>
          </p:cNvPr>
          <p:cNvSpPr>
            <a:spLocks noGrp="1"/>
          </p:cNvSpPr>
          <p:nvPr>
            <p:ph type="body" sz="quarter" idx="13" hasCustomPrompt="1"/>
          </p:nvPr>
        </p:nvSpPr>
        <p:spPr>
          <a:xfrm>
            <a:off x="730623" y="524080"/>
            <a:ext cx="681605" cy="220315"/>
          </a:xfrm>
          <a:prstGeom prst="roundRect">
            <a:avLst>
              <a:gd name="adj" fmla="val 50000"/>
            </a:avLst>
          </a:prstGeom>
          <a:solidFill>
            <a:schemeClr val="bg1"/>
          </a:solidFill>
          <a:effectLst>
            <a:softEdge rad="0"/>
          </a:effectLst>
        </p:spPr>
        <p:txBody>
          <a:bodyPr vert="horz" wrap="none" lIns="72000" tIns="14400" rIns="72000" bIns="0" anchor="ctr" anchorCtr="0">
            <a:spAutoFit/>
          </a:bodyPr>
          <a:lstStyle>
            <a:lvl1pPr marL="0" indent="0">
              <a:buNone/>
              <a:defRPr sz="1000" b="1" i="0" spc="50" baseline="0">
                <a:solidFill>
                  <a:srgbClr val="97BE0D"/>
                </a:solidFill>
                <a:latin typeface="Calibri" panose="020F0502020204030204" pitchFamily="34" charset="0"/>
                <a:cs typeface="Calibri" panose="020F0502020204030204" pitchFamily="34" charset="0"/>
              </a:defRPr>
            </a:lvl1pPr>
          </a:lstStyle>
          <a:p>
            <a:pPr lvl="0"/>
            <a:r>
              <a:rPr lang="de-DE" dirty="0"/>
              <a:t>KAPITEL</a:t>
            </a:r>
          </a:p>
        </p:txBody>
      </p:sp>
    </p:spTree>
    <p:extLst>
      <p:ext uri="{BB962C8B-B14F-4D97-AF65-F5344CB8AC3E}">
        <p14:creationId xmlns:p14="http://schemas.microsoft.com/office/powerpoint/2010/main" val="3718722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Abschnitts-&#10;überschrift">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1AA9AA3-80E1-7841-B537-D21B41DE31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252"/>
            <a:ext cx="12192000" cy="6892290"/>
          </a:xfrm>
          <a:prstGeom prst="rect">
            <a:avLst/>
          </a:prstGeom>
        </p:spPr>
      </p:pic>
      <p:pic>
        <p:nvPicPr>
          <p:cNvPr id="17" name="Grafik 16">
            <a:extLst>
              <a:ext uri="{FF2B5EF4-FFF2-40B4-BE49-F238E27FC236}">
                <a16:creationId xmlns:a16="http://schemas.microsoft.com/office/drawing/2014/main" id="{A5EBDC3B-920C-3846-9208-B7136B7EAF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8267" y="-26504"/>
            <a:ext cx="12318978" cy="6929425"/>
          </a:xfrm>
          <a:prstGeom prst="rect">
            <a:avLst/>
          </a:prstGeom>
        </p:spPr>
      </p:pic>
      <p:sp>
        <p:nvSpPr>
          <p:cNvPr id="18" name="Bildplatzhalter 6">
            <a:extLst>
              <a:ext uri="{FF2B5EF4-FFF2-40B4-BE49-F238E27FC236}">
                <a16:creationId xmlns:a16="http://schemas.microsoft.com/office/drawing/2014/main" id="{DBD44FB6-E4C9-5449-AA61-D92F3D9C01FD}"/>
              </a:ext>
            </a:extLst>
          </p:cNvPr>
          <p:cNvSpPr>
            <a:spLocks noGrp="1"/>
          </p:cNvSpPr>
          <p:nvPr>
            <p:ph type="pic" sz="quarter" idx="11"/>
          </p:nvPr>
        </p:nvSpPr>
        <p:spPr>
          <a:xfrm>
            <a:off x="6073720" y="1534333"/>
            <a:ext cx="8162600" cy="8162600"/>
          </a:xfrm>
          <a:prstGeom prst="ellipse">
            <a:avLst/>
          </a:prstGeom>
        </p:spPr>
        <p:txBody>
          <a:bodyPr>
            <a:normAutofit/>
          </a:bodyPr>
          <a:lstStyle>
            <a:lvl1pPr marL="0" indent="0" algn="ctr">
              <a:buNone/>
              <a:defRPr sz="2000"/>
            </a:lvl1pPr>
          </a:lstStyle>
          <a:p>
            <a:endParaRPr lang="de-DE"/>
          </a:p>
        </p:txBody>
      </p:sp>
      <p:sp>
        <p:nvSpPr>
          <p:cNvPr id="2" name="Titel 1">
            <a:extLst>
              <a:ext uri="{FF2B5EF4-FFF2-40B4-BE49-F238E27FC236}">
                <a16:creationId xmlns:a16="http://schemas.microsoft.com/office/drawing/2014/main" id="{8822DF2B-3C0F-F546-BF88-8E93EF4DF75A}"/>
              </a:ext>
            </a:extLst>
          </p:cNvPr>
          <p:cNvSpPr>
            <a:spLocks noGrp="1"/>
          </p:cNvSpPr>
          <p:nvPr>
            <p:ph type="title"/>
          </p:nvPr>
        </p:nvSpPr>
        <p:spPr>
          <a:xfrm>
            <a:off x="730624" y="2044491"/>
            <a:ext cx="4795558" cy="2852737"/>
          </a:xfrm>
        </p:spPr>
        <p:txBody>
          <a:bodyPr anchor="b">
            <a:normAutofit/>
          </a:bodyPr>
          <a:lstStyle>
            <a:lvl1pPr>
              <a:defRPr sz="3300">
                <a:solidFill>
                  <a:schemeClr val="bg1"/>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C12D6831-FB8E-904C-99A3-7D7FDEED18B6}"/>
              </a:ext>
            </a:extLst>
          </p:cNvPr>
          <p:cNvSpPr>
            <a:spLocks noGrp="1"/>
          </p:cNvSpPr>
          <p:nvPr>
            <p:ph type="body" idx="1"/>
          </p:nvPr>
        </p:nvSpPr>
        <p:spPr>
          <a:xfrm>
            <a:off x="730624" y="5135010"/>
            <a:ext cx="4795558" cy="663092"/>
          </a:xfrm>
        </p:spPr>
        <p:txBody>
          <a:bodyPr anchor="b" anchorCtr="0">
            <a:normAutofit/>
          </a:bodyPr>
          <a:lstStyle>
            <a:lvl1pPr marL="0" indent="0">
              <a:buNone/>
              <a:defRPr sz="1600" b="1" i="0">
                <a:solidFill>
                  <a:schemeClr val="bg1"/>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E5C06D01-0567-7B40-8FCD-8E964492035F}"/>
              </a:ext>
            </a:extLst>
          </p:cNvPr>
          <p:cNvSpPr>
            <a:spLocks noGrp="1"/>
          </p:cNvSpPr>
          <p:nvPr>
            <p:ph type="dt" sz="half" idx="10"/>
          </p:nvPr>
        </p:nvSpPr>
        <p:spPr/>
        <p:txBody>
          <a:bodyPr/>
          <a:lstStyle/>
          <a:p>
            <a:fld id="{69F3135C-94FC-4FB6-ABB7-C23001244508}" type="datetime3">
              <a:rPr lang="en-GB" smtClean="0"/>
              <a:t>20 May, 2022</a:t>
            </a:fld>
            <a:endParaRPr lang="de-DE" dirty="0"/>
          </a:p>
        </p:txBody>
      </p:sp>
      <p:pic>
        <p:nvPicPr>
          <p:cNvPr id="7" name="Grafik 6">
            <a:extLst>
              <a:ext uri="{FF2B5EF4-FFF2-40B4-BE49-F238E27FC236}">
                <a16:creationId xmlns:a16="http://schemas.microsoft.com/office/drawing/2014/main" id="{8EDB1C53-3C9D-5D44-9755-99DB58A049E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73096" y="499047"/>
            <a:ext cx="1546113" cy="556601"/>
          </a:xfrm>
          <a:prstGeom prst="rect">
            <a:avLst/>
          </a:prstGeom>
        </p:spPr>
      </p:pic>
      <p:cxnSp>
        <p:nvCxnSpPr>
          <p:cNvPr id="10" name="Gerade Verbindung 9">
            <a:extLst>
              <a:ext uri="{FF2B5EF4-FFF2-40B4-BE49-F238E27FC236}">
                <a16:creationId xmlns:a16="http://schemas.microsoft.com/office/drawing/2014/main" id="{1CEFFAE9-5EEF-444C-945B-1807BD8BBFD0}"/>
              </a:ext>
            </a:extLst>
          </p:cNvPr>
          <p:cNvCxnSpPr>
            <a:cxnSpLocks/>
          </p:cNvCxnSpPr>
          <p:nvPr userDrawn="1"/>
        </p:nvCxnSpPr>
        <p:spPr>
          <a:xfrm>
            <a:off x="228000" y="6177915"/>
            <a:ext cx="11736000"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82DB53E6-9BF3-A54D-BAAC-C74D0B0CEB58}"/>
              </a:ext>
            </a:extLst>
          </p:cNvPr>
          <p:cNvCxnSpPr>
            <a:cxnSpLocks/>
          </p:cNvCxnSpPr>
          <p:nvPr userDrawn="1"/>
        </p:nvCxnSpPr>
        <p:spPr>
          <a:xfrm>
            <a:off x="228000" y="170815"/>
            <a:ext cx="11736000"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sp>
        <p:nvSpPr>
          <p:cNvPr id="14" name="Textplatzhalter 9">
            <a:extLst>
              <a:ext uri="{FF2B5EF4-FFF2-40B4-BE49-F238E27FC236}">
                <a16:creationId xmlns:a16="http://schemas.microsoft.com/office/drawing/2014/main" id="{66FDD510-6CC1-6A40-B61D-719304B44999}"/>
              </a:ext>
            </a:extLst>
          </p:cNvPr>
          <p:cNvSpPr>
            <a:spLocks noGrp="1"/>
          </p:cNvSpPr>
          <p:nvPr>
            <p:ph type="body" sz="quarter" idx="13" hasCustomPrompt="1"/>
          </p:nvPr>
        </p:nvSpPr>
        <p:spPr>
          <a:xfrm>
            <a:off x="730623" y="524080"/>
            <a:ext cx="681605" cy="220315"/>
          </a:xfrm>
          <a:prstGeom prst="roundRect">
            <a:avLst>
              <a:gd name="adj" fmla="val 50000"/>
            </a:avLst>
          </a:prstGeom>
          <a:solidFill>
            <a:schemeClr val="bg1"/>
          </a:solidFill>
          <a:effectLst>
            <a:softEdge rad="0"/>
          </a:effectLst>
        </p:spPr>
        <p:txBody>
          <a:bodyPr vert="horz" wrap="none" lIns="72000" tIns="14400" rIns="72000" bIns="0" anchor="ctr" anchorCtr="0">
            <a:spAutoFit/>
          </a:bodyPr>
          <a:lstStyle>
            <a:lvl1pPr marL="0" indent="0">
              <a:buNone/>
              <a:defRPr sz="1000" b="1" i="0" spc="50" baseline="0">
                <a:solidFill>
                  <a:srgbClr val="97BE0D"/>
                </a:solidFill>
                <a:latin typeface="Calibri" panose="020F0502020204030204" pitchFamily="34" charset="0"/>
                <a:cs typeface="Calibri" panose="020F0502020204030204" pitchFamily="34" charset="0"/>
              </a:defRPr>
            </a:lvl1pPr>
          </a:lstStyle>
          <a:p>
            <a:pPr lvl="0"/>
            <a:r>
              <a:rPr lang="de-DE" dirty="0"/>
              <a:t>KAPITEL</a:t>
            </a:r>
          </a:p>
        </p:txBody>
      </p:sp>
    </p:spTree>
    <p:extLst>
      <p:ext uri="{BB962C8B-B14F-4D97-AF65-F5344CB8AC3E}">
        <p14:creationId xmlns:p14="http://schemas.microsoft.com/office/powerpoint/2010/main" val="2522288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6FE8F5-37C0-6448-92C3-45153BD80ACC}"/>
              </a:ext>
            </a:extLst>
          </p:cNvPr>
          <p:cNvSpPr>
            <a:spLocks noGrp="1"/>
          </p:cNvSpPr>
          <p:nvPr>
            <p:ph type="title"/>
          </p:nvPr>
        </p:nvSpPr>
        <p:spPr>
          <a:xfrm>
            <a:off x="686122" y="989013"/>
            <a:ext cx="4085904" cy="1812105"/>
          </a:xfrm>
        </p:spPr>
        <p:txBody>
          <a:bodyPr anchor="b">
            <a:normAutofit/>
          </a:bodyPr>
          <a:lstStyle>
            <a:lvl1pPr>
              <a:defRPr sz="2400"/>
            </a:lvl1pPr>
          </a:lstStyle>
          <a:p>
            <a:r>
              <a:rPr lang="de-DE" dirty="0"/>
              <a:t>Mastertitelformat bearbeiten</a:t>
            </a:r>
          </a:p>
        </p:txBody>
      </p:sp>
      <p:sp>
        <p:nvSpPr>
          <p:cNvPr id="3" name="Bildplatzhalter 2">
            <a:extLst>
              <a:ext uri="{FF2B5EF4-FFF2-40B4-BE49-F238E27FC236}">
                <a16:creationId xmlns:a16="http://schemas.microsoft.com/office/drawing/2014/main" id="{16043DC6-05FA-1044-88FF-1CEE2E6B03EE}"/>
              </a:ext>
            </a:extLst>
          </p:cNvPr>
          <p:cNvSpPr>
            <a:spLocks noGrp="1"/>
          </p:cNvSpPr>
          <p:nvPr>
            <p:ph type="pic" idx="1"/>
          </p:nvPr>
        </p:nvSpPr>
        <p:spPr>
          <a:xfrm>
            <a:off x="5183186" y="588936"/>
            <a:ext cx="6322693" cy="5513283"/>
          </a:xfrm>
        </p:spPr>
        <p:txBody>
          <a:bodyPr/>
          <a:lstStyle>
            <a:lvl1pPr marL="0" indent="0" algn="ctr">
              <a:buNone/>
              <a:defRPr sz="3200">
                <a:solidFill>
                  <a:srgbClr val="B2B2B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B4628D57-E1E1-0747-A436-33A2F00475D9}"/>
              </a:ext>
            </a:extLst>
          </p:cNvPr>
          <p:cNvSpPr>
            <a:spLocks noGrp="1"/>
          </p:cNvSpPr>
          <p:nvPr>
            <p:ph type="body" sz="half" idx="2"/>
          </p:nvPr>
        </p:nvSpPr>
        <p:spPr>
          <a:xfrm>
            <a:off x="686122" y="3099660"/>
            <a:ext cx="4085904" cy="276932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97AE2157-FE6C-FD46-A458-C150813FCA9C}"/>
              </a:ext>
            </a:extLst>
          </p:cNvPr>
          <p:cNvSpPr>
            <a:spLocks noGrp="1"/>
          </p:cNvSpPr>
          <p:nvPr>
            <p:ph type="dt" sz="half" idx="10"/>
          </p:nvPr>
        </p:nvSpPr>
        <p:spPr/>
        <p:txBody>
          <a:bodyPr/>
          <a:lstStyle/>
          <a:p>
            <a:fld id="{53631D29-D6A3-4AFF-9EB1-04BDBF1DA07E}" type="datetime3">
              <a:rPr lang="en-GB" smtClean="0"/>
              <a:t>20 May, 2022</a:t>
            </a:fld>
            <a:endParaRPr lang="de-DE" dirty="0"/>
          </a:p>
        </p:txBody>
      </p:sp>
      <p:sp>
        <p:nvSpPr>
          <p:cNvPr id="7" name="Foliennummernplatzhalter 6">
            <a:extLst>
              <a:ext uri="{FF2B5EF4-FFF2-40B4-BE49-F238E27FC236}">
                <a16:creationId xmlns:a16="http://schemas.microsoft.com/office/drawing/2014/main" id="{7F751092-20D0-9B4A-86BF-FE638920394C}"/>
              </a:ext>
            </a:extLst>
          </p:cNvPr>
          <p:cNvSpPr>
            <a:spLocks noGrp="1"/>
          </p:cNvSpPr>
          <p:nvPr>
            <p:ph type="sldNum" sz="quarter" idx="12"/>
          </p:nvPr>
        </p:nvSpPr>
        <p:spPr/>
        <p:txBody>
          <a:bodyPr/>
          <a:lstStyle/>
          <a:p>
            <a:fld id="{0334F8C0-B219-D54D-A06D-A716D0E5EF85}" type="slidenum">
              <a:rPr lang="de-DE" smtClean="0"/>
              <a:t>‹#›</a:t>
            </a:fld>
            <a:endParaRPr lang="de-DE" dirty="0"/>
          </a:p>
        </p:txBody>
      </p:sp>
      <p:sp>
        <p:nvSpPr>
          <p:cNvPr id="13" name="Textplatzhalter 9">
            <a:extLst>
              <a:ext uri="{FF2B5EF4-FFF2-40B4-BE49-F238E27FC236}">
                <a16:creationId xmlns:a16="http://schemas.microsoft.com/office/drawing/2014/main" id="{59286460-03AF-0242-9F2C-D1CE4E2CB7B9}"/>
              </a:ext>
            </a:extLst>
          </p:cNvPr>
          <p:cNvSpPr>
            <a:spLocks noGrp="1"/>
          </p:cNvSpPr>
          <p:nvPr>
            <p:ph type="body" sz="quarter" idx="13" hasCustomPrompt="1"/>
          </p:nvPr>
        </p:nvSpPr>
        <p:spPr>
          <a:xfrm>
            <a:off x="686121" y="524080"/>
            <a:ext cx="681605" cy="220315"/>
          </a:xfrm>
          <a:prstGeom prst="roundRect">
            <a:avLst>
              <a:gd name="adj" fmla="val 50000"/>
            </a:avLst>
          </a:prstGeom>
          <a:solidFill>
            <a:srgbClr val="004687"/>
          </a:solidFill>
          <a:effectLst>
            <a:softEdge rad="0"/>
          </a:effectLst>
        </p:spPr>
        <p:txBody>
          <a:bodyPr vert="horz" wrap="none" lIns="72000" tIns="14400" rIns="72000" bIns="0" anchor="ctr" anchorCtr="0">
            <a:spAutoFit/>
          </a:bodyPr>
          <a:lstStyle>
            <a:lvl1pPr marL="0" indent="0">
              <a:buNone/>
              <a:defRPr sz="1000" b="1" i="0" spc="50" baseline="0">
                <a:solidFill>
                  <a:schemeClr val="bg1"/>
                </a:solidFill>
                <a:latin typeface="Calibri" panose="020F0502020204030204" pitchFamily="34" charset="0"/>
                <a:cs typeface="Calibri" panose="020F0502020204030204" pitchFamily="34" charset="0"/>
              </a:defRPr>
            </a:lvl1pPr>
          </a:lstStyle>
          <a:p>
            <a:pPr lvl="0"/>
            <a:r>
              <a:rPr lang="de-DE" dirty="0"/>
              <a:t>KAPITEL</a:t>
            </a:r>
          </a:p>
        </p:txBody>
      </p:sp>
    </p:spTree>
    <p:extLst>
      <p:ext uri="{BB962C8B-B14F-4D97-AF65-F5344CB8AC3E}">
        <p14:creationId xmlns:p14="http://schemas.microsoft.com/office/powerpoint/2010/main" val="62271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Leer">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54CE6E8-3842-3648-8786-9F333537C3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849"/>
            <a:ext cx="12191997" cy="6820745"/>
          </a:xfrm>
          <a:prstGeom prst="rect">
            <a:avLst/>
          </a:prstGeom>
        </p:spPr>
      </p:pic>
      <p:sp>
        <p:nvSpPr>
          <p:cNvPr id="2" name="Datumsplatzhalter 1">
            <a:extLst>
              <a:ext uri="{FF2B5EF4-FFF2-40B4-BE49-F238E27FC236}">
                <a16:creationId xmlns:a16="http://schemas.microsoft.com/office/drawing/2014/main" id="{1D6A1667-77FA-1A4C-9F31-C1E2FA45959D}"/>
              </a:ext>
            </a:extLst>
          </p:cNvPr>
          <p:cNvSpPr>
            <a:spLocks noGrp="1"/>
          </p:cNvSpPr>
          <p:nvPr>
            <p:ph type="dt" sz="half" idx="10"/>
          </p:nvPr>
        </p:nvSpPr>
        <p:spPr/>
        <p:txBody>
          <a:bodyPr/>
          <a:lstStyle/>
          <a:p>
            <a:fld id="{BA984AE7-5B52-42F0-B550-175B252905F5}" type="datetime3">
              <a:rPr lang="en-GB" smtClean="0"/>
              <a:t>20 May, 2022</a:t>
            </a:fld>
            <a:endParaRPr lang="de-DE"/>
          </a:p>
        </p:txBody>
      </p:sp>
      <p:sp>
        <p:nvSpPr>
          <p:cNvPr id="4" name="Foliennummernplatzhalter 3">
            <a:extLst>
              <a:ext uri="{FF2B5EF4-FFF2-40B4-BE49-F238E27FC236}">
                <a16:creationId xmlns:a16="http://schemas.microsoft.com/office/drawing/2014/main" id="{7A41AB1C-93D8-3848-947E-222F63000F34}"/>
              </a:ext>
            </a:extLst>
          </p:cNvPr>
          <p:cNvSpPr>
            <a:spLocks noGrp="1"/>
          </p:cNvSpPr>
          <p:nvPr>
            <p:ph type="sldNum" sz="quarter" idx="12"/>
          </p:nvPr>
        </p:nvSpPr>
        <p:spPr/>
        <p:txBody>
          <a:bodyPr/>
          <a:lstStyle/>
          <a:p>
            <a:fld id="{0334F8C0-B219-D54D-A06D-A716D0E5EF85}" type="slidenum">
              <a:rPr lang="de-DE" smtClean="0"/>
              <a:t>‹#›</a:t>
            </a:fld>
            <a:endParaRPr lang="de-DE"/>
          </a:p>
        </p:txBody>
      </p:sp>
      <p:sp>
        <p:nvSpPr>
          <p:cNvPr id="5" name="Textplatzhalter 9">
            <a:extLst>
              <a:ext uri="{FF2B5EF4-FFF2-40B4-BE49-F238E27FC236}">
                <a16:creationId xmlns:a16="http://schemas.microsoft.com/office/drawing/2014/main" id="{E90FD48F-C12A-B44E-A759-6F53B41B1CCA}"/>
              </a:ext>
            </a:extLst>
          </p:cNvPr>
          <p:cNvSpPr>
            <a:spLocks noGrp="1"/>
          </p:cNvSpPr>
          <p:nvPr>
            <p:ph type="body" sz="quarter" idx="13" hasCustomPrompt="1"/>
          </p:nvPr>
        </p:nvSpPr>
        <p:spPr>
          <a:xfrm>
            <a:off x="686121" y="526636"/>
            <a:ext cx="518182" cy="215203"/>
          </a:xfrm>
          <a:prstGeom prst="roundRect">
            <a:avLst>
              <a:gd name="adj" fmla="val 50000"/>
            </a:avLst>
          </a:prstGeom>
          <a:solidFill>
            <a:srgbClr val="004687"/>
          </a:solidFill>
          <a:effectLst>
            <a:softEdge rad="0"/>
          </a:effectLst>
        </p:spPr>
        <p:txBody>
          <a:bodyPr vert="horz" wrap="none" lIns="72000" tIns="14400" rIns="72000" bIns="0" anchor="ctr" anchorCtr="0">
            <a:spAutoFit/>
          </a:bodyPr>
          <a:lstStyle>
            <a:lvl1pPr marL="0" indent="0">
              <a:buNone/>
              <a:defRPr sz="1000" b="1" i="0" spc="50" baseline="0">
                <a:solidFill>
                  <a:schemeClr val="bg1"/>
                </a:solidFill>
                <a:latin typeface="Calibri" panose="020F0502020204030204" pitchFamily="34" charset="0"/>
                <a:cs typeface="Calibri" panose="020F0502020204030204" pitchFamily="34" charset="0"/>
              </a:defRPr>
            </a:lvl1pPr>
          </a:lstStyle>
          <a:p>
            <a:pPr lvl="0"/>
            <a:r>
              <a:rPr lang="de-DE" dirty="0"/>
              <a:t>TITLE</a:t>
            </a:r>
          </a:p>
        </p:txBody>
      </p:sp>
    </p:spTree>
    <p:extLst>
      <p:ext uri="{BB962C8B-B14F-4D97-AF65-F5344CB8AC3E}">
        <p14:creationId xmlns:p14="http://schemas.microsoft.com/office/powerpoint/2010/main" val="238365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2DF2B-3C0F-F546-BF88-8E93EF4DF75A}"/>
              </a:ext>
            </a:extLst>
          </p:cNvPr>
          <p:cNvSpPr>
            <a:spLocks noGrp="1"/>
          </p:cNvSpPr>
          <p:nvPr>
            <p:ph type="title"/>
          </p:nvPr>
        </p:nvSpPr>
        <p:spPr>
          <a:xfrm>
            <a:off x="730623" y="1145628"/>
            <a:ext cx="10775256" cy="909920"/>
          </a:xfrm>
        </p:spPr>
        <p:txBody>
          <a:bodyPr anchor="b">
            <a:normAutofit/>
          </a:bodyPr>
          <a:lstStyle>
            <a:lvl1pPr>
              <a:defRPr sz="2000"/>
            </a:lvl1pPr>
          </a:lstStyle>
          <a:p>
            <a:r>
              <a:rPr lang="de-DE" dirty="0"/>
              <a:t>Mastertitelformat bearbeiten</a:t>
            </a:r>
          </a:p>
        </p:txBody>
      </p:sp>
      <p:sp>
        <p:nvSpPr>
          <p:cNvPr id="4" name="Datumsplatzhalter 3">
            <a:extLst>
              <a:ext uri="{FF2B5EF4-FFF2-40B4-BE49-F238E27FC236}">
                <a16:creationId xmlns:a16="http://schemas.microsoft.com/office/drawing/2014/main" id="{E5C06D01-0567-7B40-8FCD-8E964492035F}"/>
              </a:ext>
            </a:extLst>
          </p:cNvPr>
          <p:cNvSpPr>
            <a:spLocks noGrp="1"/>
          </p:cNvSpPr>
          <p:nvPr>
            <p:ph type="dt" sz="half" idx="10"/>
          </p:nvPr>
        </p:nvSpPr>
        <p:spPr/>
        <p:txBody>
          <a:bodyPr/>
          <a:lstStyle/>
          <a:p>
            <a:fld id="{8BC0B0CC-363C-4BC9-8A03-420BD7F00548}" type="datetime3">
              <a:rPr lang="en-GB" smtClean="0"/>
              <a:t>20 May, 2022</a:t>
            </a:fld>
            <a:endParaRPr lang="de-DE" dirty="0"/>
          </a:p>
        </p:txBody>
      </p:sp>
      <p:sp>
        <p:nvSpPr>
          <p:cNvPr id="6" name="Foliennummernplatzhalter 5">
            <a:extLst>
              <a:ext uri="{FF2B5EF4-FFF2-40B4-BE49-F238E27FC236}">
                <a16:creationId xmlns:a16="http://schemas.microsoft.com/office/drawing/2014/main" id="{BF9D4B32-D75C-584B-9BF4-AA763D3E4E95}"/>
              </a:ext>
            </a:extLst>
          </p:cNvPr>
          <p:cNvSpPr>
            <a:spLocks noGrp="1"/>
          </p:cNvSpPr>
          <p:nvPr>
            <p:ph type="sldNum" sz="quarter" idx="12"/>
          </p:nvPr>
        </p:nvSpPr>
        <p:spPr/>
        <p:txBody>
          <a:bodyPr/>
          <a:lstStyle/>
          <a:p>
            <a:fld id="{0334F8C0-B219-D54D-A06D-A716D0E5EF85}" type="slidenum">
              <a:rPr lang="de-DE" smtClean="0"/>
              <a:t>‹#›</a:t>
            </a:fld>
            <a:endParaRPr lang="de-DE"/>
          </a:p>
        </p:txBody>
      </p:sp>
      <p:sp>
        <p:nvSpPr>
          <p:cNvPr id="7" name="Textplatzhalter 9">
            <a:extLst>
              <a:ext uri="{FF2B5EF4-FFF2-40B4-BE49-F238E27FC236}">
                <a16:creationId xmlns:a16="http://schemas.microsoft.com/office/drawing/2014/main" id="{B3AFB62A-5DE3-854A-8C35-00B626424CBE}"/>
              </a:ext>
            </a:extLst>
          </p:cNvPr>
          <p:cNvSpPr>
            <a:spLocks noGrp="1"/>
          </p:cNvSpPr>
          <p:nvPr>
            <p:ph type="body" sz="quarter" idx="13" hasCustomPrompt="1"/>
          </p:nvPr>
        </p:nvSpPr>
        <p:spPr>
          <a:xfrm>
            <a:off x="686121" y="526636"/>
            <a:ext cx="518182" cy="215203"/>
          </a:xfrm>
          <a:prstGeom prst="roundRect">
            <a:avLst>
              <a:gd name="adj" fmla="val 50000"/>
            </a:avLst>
          </a:prstGeom>
          <a:solidFill>
            <a:srgbClr val="004687"/>
          </a:solidFill>
          <a:effectLst>
            <a:softEdge rad="0"/>
          </a:effectLst>
        </p:spPr>
        <p:txBody>
          <a:bodyPr vert="horz" wrap="none" lIns="72000" tIns="14400" rIns="72000" bIns="0" anchor="ctr" anchorCtr="0">
            <a:spAutoFit/>
          </a:bodyPr>
          <a:lstStyle>
            <a:lvl1pPr marL="0" indent="0">
              <a:buNone/>
              <a:defRPr sz="1000" b="1" i="0" spc="50" baseline="0">
                <a:solidFill>
                  <a:schemeClr val="bg1"/>
                </a:solidFill>
                <a:latin typeface="Calibri" panose="020F0502020204030204" pitchFamily="34" charset="0"/>
                <a:cs typeface="Calibri" panose="020F0502020204030204" pitchFamily="34" charset="0"/>
              </a:defRPr>
            </a:lvl1pPr>
          </a:lstStyle>
          <a:p>
            <a:pPr lvl="0"/>
            <a:r>
              <a:rPr lang="de-DE" dirty="0"/>
              <a:t>TITLE</a:t>
            </a:r>
          </a:p>
        </p:txBody>
      </p:sp>
      <p:sp>
        <p:nvSpPr>
          <p:cNvPr id="9" name="Abgerundetes Rechteck 8">
            <a:extLst>
              <a:ext uri="{FF2B5EF4-FFF2-40B4-BE49-F238E27FC236}">
                <a16:creationId xmlns:a16="http://schemas.microsoft.com/office/drawing/2014/main" id="{504BB462-99FF-7D4F-BDE7-C65CFD5B4174}"/>
              </a:ext>
            </a:extLst>
          </p:cNvPr>
          <p:cNvSpPr/>
          <p:nvPr userDrawn="1"/>
        </p:nvSpPr>
        <p:spPr>
          <a:xfrm>
            <a:off x="686120" y="239836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Abgerundetes Rechteck 11">
            <a:extLst>
              <a:ext uri="{FF2B5EF4-FFF2-40B4-BE49-F238E27FC236}">
                <a16:creationId xmlns:a16="http://schemas.microsoft.com/office/drawing/2014/main" id="{AB4E0E8A-EAF7-B24C-A44B-C7046D9310A5}"/>
              </a:ext>
            </a:extLst>
          </p:cNvPr>
          <p:cNvSpPr/>
          <p:nvPr userDrawn="1"/>
        </p:nvSpPr>
        <p:spPr>
          <a:xfrm>
            <a:off x="686120" y="420614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Bildplatzhalter 13">
            <a:extLst>
              <a:ext uri="{FF2B5EF4-FFF2-40B4-BE49-F238E27FC236}">
                <a16:creationId xmlns:a16="http://schemas.microsoft.com/office/drawing/2014/main" id="{1F132224-1326-2D48-A8D4-A4DAD31A0A85}"/>
              </a:ext>
            </a:extLst>
          </p:cNvPr>
          <p:cNvSpPr>
            <a:spLocks noGrp="1"/>
          </p:cNvSpPr>
          <p:nvPr>
            <p:ph type="pic" sz="quarter" idx="14"/>
          </p:nvPr>
        </p:nvSpPr>
        <p:spPr>
          <a:xfrm>
            <a:off x="871811" y="2531659"/>
            <a:ext cx="1307324" cy="897341"/>
          </a:xfrm>
        </p:spPr>
        <p:txBody>
          <a:bodyPr>
            <a:normAutofit/>
          </a:bodyPr>
          <a:lstStyle>
            <a:lvl1pPr marL="0" indent="0">
              <a:buNone/>
              <a:defRPr sz="1200">
                <a:solidFill>
                  <a:srgbClr val="B2B2B2"/>
                </a:solidFill>
              </a:defRPr>
            </a:lvl1pPr>
          </a:lstStyle>
          <a:p>
            <a:endParaRPr lang="de-DE"/>
          </a:p>
        </p:txBody>
      </p:sp>
      <p:sp>
        <p:nvSpPr>
          <p:cNvPr id="16" name="Textplatzhalter 15">
            <a:extLst>
              <a:ext uri="{FF2B5EF4-FFF2-40B4-BE49-F238E27FC236}">
                <a16:creationId xmlns:a16="http://schemas.microsoft.com/office/drawing/2014/main" id="{769C6117-6D47-954C-958B-916D4493EC5C}"/>
              </a:ext>
            </a:extLst>
          </p:cNvPr>
          <p:cNvSpPr>
            <a:spLocks noGrp="1"/>
          </p:cNvSpPr>
          <p:nvPr>
            <p:ph type="body" sz="quarter" idx="15" hasCustomPrompt="1"/>
          </p:nvPr>
        </p:nvSpPr>
        <p:spPr>
          <a:xfrm>
            <a:off x="737278" y="3518864"/>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18" name="Abgerundetes Rechteck 17">
            <a:extLst>
              <a:ext uri="{FF2B5EF4-FFF2-40B4-BE49-F238E27FC236}">
                <a16:creationId xmlns:a16="http://schemas.microsoft.com/office/drawing/2014/main" id="{8D7E1F2B-A75D-3D44-B623-13DD1536A6A9}"/>
              </a:ext>
            </a:extLst>
          </p:cNvPr>
          <p:cNvSpPr/>
          <p:nvPr userDrawn="1"/>
        </p:nvSpPr>
        <p:spPr>
          <a:xfrm>
            <a:off x="2514330" y="239836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Abgerundetes Rechteck 18">
            <a:extLst>
              <a:ext uri="{FF2B5EF4-FFF2-40B4-BE49-F238E27FC236}">
                <a16:creationId xmlns:a16="http://schemas.microsoft.com/office/drawing/2014/main" id="{6387669A-D094-8D41-AEED-4F532D19C9D3}"/>
              </a:ext>
            </a:extLst>
          </p:cNvPr>
          <p:cNvSpPr/>
          <p:nvPr userDrawn="1"/>
        </p:nvSpPr>
        <p:spPr>
          <a:xfrm>
            <a:off x="2514330" y="420614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Abgerundetes Rechteck 19">
            <a:extLst>
              <a:ext uri="{FF2B5EF4-FFF2-40B4-BE49-F238E27FC236}">
                <a16:creationId xmlns:a16="http://schemas.microsoft.com/office/drawing/2014/main" id="{ECE3B064-65A1-4B43-9BB9-FA901F41EF65}"/>
              </a:ext>
            </a:extLst>
          </p:cNvPr>
          <p:cNvSpPr/>
          <p:nvPr userDrawn="1"/>
        </p:nvSpPr>
        <p:spPr>
          <a:xfrm>
            <a:off x="4342540" y="239836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Abgerundetes Rechteck 20">
            <a:extLst>
              <a:ext uri="{FF2B5EF4-FFF2-40B4-BE49-F238E27FC236}">
                <a16:creationId xmlns:a16="http://schemas.microsoft.com/office/drawing/2014/main" id="{F69E1DBD-1FC2-4743-BAB3-EE2CA54C25CF}"/>
              </a:ext>
            </a:extLst>
          </p:cNvPr>
          <p:cNvSpPr/>
          <p:nvPr userDrawn="1"/>
        </p:nvSpPr>
        <p:spPr>
          <a:xfrm>
            <a:off x="4342540" y="420614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Abgerundetes Rechteck 21">
            <a:extLst>
              <a:ext uri="{FF2B5EF4-FFF2-40B4-BE49-F238E27FC236}">
                <a16:creationId xmlns:a16="http://schemas.microsoft.com/office/drawing/2014/main" id="{7446ED79-346B-7E42-982E-A5344D29100C}"/>
              </a:ext>
            </a:extLst>
          </p:cNvPr>
          <p:cNvSpPr/>
          <p:nvPr userDrawn="1"/>
        </p:nvSpPr>
        <p:spPr>
          <a:xfrm>
            <a:off x="6170750" y="239836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Abgerundetes Rechteck 22">
            <a:extLst>
              <a:ext uri="{FF2B5EF4-FFF2-40B4-BE49-F238E27FC236}">
                <a16:creationId xmlns:a16="http://schemas.microsoft.com/office/drawing/2014/main" id="{EFAF402E-ADEA-0441-A8FA-83465EF68EF3}"/>
              </a:ext>
            </a:extLst>
          </p:cNvPr>
          <p:cNvSpPr/>
          <p:nvPr userDrawn="1"/>
        </p:nvSpPr>
        <p:spPr>
          <a:xfrm>
            <a:off x="6170750" y="420614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Abgerundetes Rechteck 23">
            <a:extLst>
              <a:ext uri="{FF2B5EF4-FFF2-40B4-BE49-F238E27FC236}">
                <a16:creationId xmlns:a16="http://schemas.microsoft.com/office/drawing/2014/main" id="{629DBE92-7DEF-ED47-924A-CC17C55E0546}"/>
              </a:ext>
            </a:extLst>
          </p:cNvPr>
          <p:cNvSpPr/>
          <p:nvPr userDrawn="1"/>
        </p:nvSpPr>
        <p:spPr>
          <a:xfrm>
            <a:off x="7998960" y="239836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Abgerundetes Rechteck 24">
            <a:extLst>
              <a:ext uri="{FF2B5EF4-FFF2-40B4-BE49-F238E27FC236}">
                <a16:creationId xmlns:a16="http://schemas.microsoft.com/office/drawing/2014/main" id="{843F7D8D-EDD4-3444-9CB0-195DBE722C75}"/>
              </a:ext>
            </a:extLst>
          </p:cNvPr>
          <p:cNvSpPr/>
          <p:nvPr userDrawn="1"/>
        </p:nvSpPr>
        <p:spPr>
          <a:xfrm>
            <a:off x="7994189" y="420614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Abgerundetes Rechteck 25">
            <a:extLst>
              <a:ext uri="{FF2B5EF4-FFF2-40B4-BE49-F238E27FC236}">
                <a16:creationId xmlns:a16="http://schemas.microsoft.com/office/drawing/2014/main" id="{D179DE96-7EFB-D648-9E59-94672892C559}"/>
              </a:ext>
            </a:extLst>
          </p:cNvPr>
          <p:cNvSpPr/>
          <p:nvPr userDrawn="1"/>
        </p:nvSpPr>
        <p:spPr>
          <a:xfrm>
            <a:off x="9827172" y="239836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Abgerundetes Rechteck 26">
            <a:extLst>
              <a:ext uri="{FF2B5EF4-FFF2-40B4-BE49-F238E27FC236}">
                <a16:creationId xmlns:a16="http://schemas.microsoft.com/office/drawing/2014/main" id="{6699104E-B984-7D49-9611-704F7831F6CF}"/>
              </a:ext>
            </a:extLst>
          </p:cNvPr>
          <p:cNvSpPr/>
          <p:nvPr userDrawn="1"/>
        </p:nvSpPr>
        <p:spPr>
          <a:xfrm>
            <a:off x="9827172" y="4206146"/>
            <a:ext cx="1678707" cy="1658628"/>
          </a:xfrm>
          <a:prstGeom prst="roundRect">
            <a:avLst>
              <a:gd name="adj" fmla="val 14163"/>
            </a:avLst>
          </a:prstGeom>
          <a:solidFill>
            <a:schemeClr val="bg1"/>
          </a:solidFill>
          <a:ln>
            <a:noFill/>
          </a:ln>
          <a:effectLst>
            <a:outerShdw blurRad="231813" sx="103000" sy="103000" algn="ctr" rotWithShape="0">
              <a:prstClr val="black">
                <a:alpha val="2000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Bildplatzhalter 13">
            <a:extLst>
              <a:ext uri="{FF2B5EF4-FFF2-40B4-BE49-F238E27FC236}">
                <a16:creationId xmlns:a16="http://schemas.microsoft.com/office/drawing/2014/main" id="{E1491E8D-EFB8-2143-8B0A-4D3431A23BFA}"/>
              </a:ext>
            </a:extLst>
          </p:cNvPr>
          <p:cNvSpPr>
            <a:spLocks noGrp="1"/>
          </p:cNvSpPr>
          <p:nvPr>
            <p:ph type="pic" sz="quarter" idx="16"/>
          </p:nvPr>
        </p:nvSpPr>
        <p:spPr>
          <a:xfrm>
            <a:off x="2700021" y="2531659"/>
            <a:ext cx="1307324" cy="897341"/>
          </a:xfrm>
        </p:spPr>
        <p:txBody>
          <a:bodyPr>
            <a:normAutofit/>
          </a:bodyPr>
          <a:lstStyle>
            <a:lvl1pPr marL="0" indent="0">
              <a:buNone/>
              <a:defRPr sz="1200">
                <a:solidFill>
                  <a:srgbClr val="B2B2B2"/>
                </a:solidFill>
              </a:defRPr>
            </a:lvl1pPr>
          </a:lstStyle>
          <a:p>
            <a:endParaRPr lang="de-DE"/>
          </a:p>
        </p:txBody>
      </p:sp>
      <p:sp>
        <p:nvSpPr>
          <p:cNvPr id="29" name="Textplatzhalter 15">
            <a:extLst>
              <a:ext uri="{FF2B5EF4-FFF2-40B4-BE49-F238E27FC236}">
                <a16:creationId xmlns:a16="http://schemas.microsoft.com/office/drawing/2014/main" id="{D4CB7B99-6A31-2F44-829B-2568D0186CEE}"/>
              </a:ext>
            </a:extLst>
          </p:cNvPr>
          <p:cNvSpPr>
            <a:spLocks noGrp="1"/>
          </p:cNvSpPr>
          <p:nvPr>
            <p:ph type="body" sz="quarter" idx="17" hasCustomPrompt="1"/>
          </p:nvPr>
        </p:nvSpPr>
        <p:spPr>
          <a:xfrm>
            <a:off x="2565488" y="3518864"/>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30" name="Bildplatzhalter 13">
            <a:extLst>
              <a:ext uri="{FF2B5EF4-FFF2-40B4-BE49-F238E27FC236}">
                <a16:creationId xmlns:a16="http://schemas.microsoft.com/office/drawing/2014/main" id="{DA05C2EC-955E-D44F-9B3C-9AC55A5E2786}"/>
              </a:ext>
            </a:extLst>
          </p:cNvPr>
          <p:cNvSpPr>
            <a:spLocks noGrp="1"/>
          </p:cNvSpPr>
          <p:nvPr>
            <p:ph type="pic" sz="quarter" idx="18"/>
          </p:nvPr>
        </p:nvSpPr>
        <p:spPr>
          <a:xfrm>
            <a:off x="4528231" y="2531659"/>
            <a:ext cx="1307324" cy="897341"/>
          </a:xfrm>
        </p:spPr>
        <p:txBody>
          <a:bodyPr>
            <a:normAutofit/>
          </a:bodyPr>
          <a:lstStyle>
            <a:lvl1pPr marL="0" indent="0">
              <a:buNone/>
              <a:defRPr sz="1200">
                <a:solidFill>
                  <a:srgbClr val="B2B2B2"/>
                </a:solidFill>
              </a:defRPr>
            </a:lvl1pPr>
          </a:lstStyle>
          <a:p>
            <a:endParaRPr lang="de-DE" dirty="0"/>
          </a:p>
        </p:txBody>
      </p:sp>
      <p:sp>
        <p:nvSpPr>
          <p:cNvPr id="31" name="Textplatzhalter 15">
            <a:extLst>
              <a:ext uri="{FF2B5EF4-FFF2-40B4-BE49-F238E27FC236}">
                <a16:creationId xmlns:a16="http://schemas.microsoft.com/office/drawing/2014/main" id="{154F2CE3-CB49-5C4D-A44F-7F562AB57B04}"/>
              </a:ext>
            </a:extLst>
          </p:cNvPr>
          <p:cNvSpPr>
            <a:spLocks noGrp="1"/>
          </p:cNvSpPr>
          <p:nvPr>
            <p:ph type="body" sz="quarter" idx="19" hasCustomPrompt="1"/>
          </p:nvPr>
        </p:nvSpPr>
        <p:spPr>
          <a:xfrm>
            <a:off x="4393698" y="3518864"/>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32" name="Bildplatzhalter 13">
            <a:extLst>
              <a:ext uri="{FF2B5EF4-FFF2-40B4-BE49-F238E27FC236}">
                <a16:creationId xmlns:a16="http://schemas.microsoft.com/office/drawing/2014/main" id="{979C5C18-A40F-0F48-8EA6-04BC634BFF96}"/>
              </a:ext>
            </a:extLst>
          </p:cNvPr>
          <p:cNvSpPr>
            <a:spLocks noGrp="1"/>
          </p:cNvSpPr>
          <p:nvPr>
            <p:ph type="pic" sz="quarter" idx="20"/>
          </p:nvPr>
        </p:nvSpPr>
        <p:spPr>
          <a:xfrm>
            <a:off x="6356441" y="2531659"/>
            <a:ext cx="1307324" cy="897341"/>
          </a:xfrm>
        </p:spPr>
        <p:txBody>
          <a:bodyPr>
            <a:normAutofit/>
          </a:bodyPr>
          <a:lstStyle>
            <a:lvl1pPr marL="0" indent="0">
              <a:buNone/>
              <a:defRPr sz="1200">
                <a:solidFill>
                  <a:srgbClr val="B2B2B2"/>
                </a:solidFill>
              </a:defRPr>
            </a:lvl1pPr>
          </a:lstStyle>
          <a:p>
            <a:endParaRPr lang="de-DE"/>
          </a:p>
        </p:txBody>
      </p:sp>
      <p:sp>
        <p:nvSpPr>
          <p:cNvPr id="33" name="Textplatzhalter 15">
            <a:extLst>
              <a:ext uri="{FF2B5EF4-FFF2-40B4-BE49-F238E27FC236}">
                <a16:creationId xmlns:a16="http://schemas.microsoft.com/office/drawing/2014/main" id="{546E8EFF-7695-9E44-BC08-DB1A93F1B917}"/>
              </a:ext>
            </a:extLst>
          </p:cNvPr>
          <p:cNvSpPr>
            <a:spLocks noGrp="1"/>
          </p:cNvSpPr>
          <p:nvPr>
            <p:ph type="body" sz="quarter" idx="21" hasCustomPrompt="1"/>
          </p:nvPr>
        </p:nvSpPr>
        <p:spPr>
          <a:xfrm>
            <a:off x="6221908" y="3518864"/>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34" name="Bildplatzhalter 13">
            <a:extLst>
              <a:ext uri="{FF2B5EF4-FFF2-40B4-BE49-F238E27FC236}">
                <a16:creationId xmlns:a16="http://schemas.microsoft.com/office/drawing/2014/main" id="{4C30E16F-0E97-B54B-91ED-BCA7C26E981E}"/>
              </a:ext>
            </a:extLst>
          </p:cNvPr>
          <p:cNvSpPr>
            <a:spLocks noGrp="1"/>
          </p:cNvSpPr>
          <p:nvPr>
            <p:ph type="pic" sz="quarter" idx="22"/>
          </p:nvPr>
        </p:nvSpPr>
        <p:spPr>
          <a:xfrm>
            <a:off x="8184651" y="2531659"/>
            <a:ext cx="1307324" cy="897341"/>
          </a:xfrm>
        </p:spPr>
        <p:txBody>
          <a:bodyPr>
            <a:normAutofit/>
          </a:bodyPr>
          <a:lstStyle>
            <a:lvl1pPr marL="0" indent="0">
              <a:buNone/>
              <a:defRPr sz="1200">
                <a:solidFill>
                  <a:srgbClr val="B2B2B2"/>
                </a:solidFill>
              </a:defRPr>
            </a:lvl1pPr>
          </a:lstStyle>
          <a:p>
            <a:endParaRPr lang="de-DE"/>
          </a:p>
        </p:txBody>
      </p:sp>
      <p:sp>
        <p:nvSpPr>
          <p:cNvPr id="35" name="Textplatzhalter 15">
            <a:extLst>
              <a:ext uri="{FF2B5EF4-FFF2-40B4-BE49-F238E27FC236}">
                <a16:creationId xmlns:a16="http://schemas.microsoft.com/office/drawing/2014/main" id="{C692651C-B144-564F-9F60-573E56E79DFE}"/>
              </a:ext>
            </a:extLst>
          </p:cNvPr>
          <p:cNvSpPr>
            <a:spLocks noGrp="1"/>
          </p:cNvSpPr>
          <p:nvPr>
            <p:ph type="body" sz="quarter" idx="23" hasCustomPrompt="1"/>
          </p:nvPr>
        </p:nvSpPr>
        <p:spPr>
          <a:xfrm>
            <a:off x="8050118" y="3518864"/>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36" name="Bildplatzhalter 13">
            <a:extLst>
              <a:ext uri="{FF2B5EF4-FFF2-40B4-BE49-F238E27FC236}">
                <a16:creationId xmlns:a16="http://schemas.microsoft.com/office/drawing/2014/main" id="{A9225FE0-681F-534A-91F0-91F28EF323A8}"/>
              </a:ext>
            </a:extLst>
          </p:cNvPr>
          <p:cNvSpPr>
            <a:spLocks noGrp="1"/>
          </p:cNvSpPr>
          <p:nvPr>
            <p:ph type="pic" sz="quarter" idx="24"/>
          </p:nvPr>
        </p:nvSpPr>
        <p:spPr>
          <a:xfrm>
            <a:off x="10012863" y="2531659"/>
            <a:ext cx="1307324" cy="897341"/>
          </a:xfrm>
        </p:spPr>
        <p:txBody>
          <a:bodyPr>
            <a:normAutofit/>
          </a:bodyPr>
          <a:lstStyle>
            <a:lvl1pPr marL="0" indent="0">
              <a:buNone/>
              <a:defRPr sz="1200">
                <a:solidFill>
                  <a:srgbClr val="B2B2B2"/>
                </a:solidFill>
              </a:defRPr>
            </a:lvl1pPr>
          </a:lstStyle>
          <a:p>
            <a:endParaRPr lang="de-DE"/>
          </a:p>
        </p:txBody>
      </p:sp>
      <p:sp>
        <p:nvSpPr>
          <p:cNvPr id="37" name="Textplatzhalter 15">
            <a:extLst>
              <a:ext uri="{FF2B5EF4-FFF2-40B4-BE49-F238E27FC236}">
                <a16:creationId xmlns:a16="http://schemas.microsoft.com/office/drawing/2014/main" id="{B74A5DC3-03BE-C547-933C-B2D4662FE8D8}"/>
              </a:ext>
            </a:extLst>
          </p:cNvPr>
          <p:cNvSpPr>
            <a:spLocks noGrp="1"/>
          </p:cNvSpPr>
          <p:nvPr>
            <p:ph type="body" sz="quarter" idx="25" hasCustomPrompt="1"/>
          </p:nvPr>
        </p:nvSpPr>
        <p:spPr>
          <a:xfrm>
            <a:off x="9878330" y="3518864"/>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38" name="Bildplatzhalter 13">
            <a:extLst>
              <a:ext uri="{FF2B5EF4-FFF2-40B4-BE49-F238E27FC236}">
                <a16:creationId xmlns:a16="http://schemas.microsoft.com/office/drawing/2014/main" id="{E8C4EC75-F8CE-154D-8BCC-54FB973FA62B}"/>
              </a:ext>
            </a:extLst>
          </p:cNvPr>
          <p:cNvSpPr>
            <a:spLocks noGrp="1"/>
          </p:cNvSpPr>
          <p:nvPr>
            <p:ph type="pic" sz="quarter" idx="26"/>
          </p:nvPr>
        </p:nvSpPr>
        <p:spPr>
          <a:xfrm>
            <a:off x="871811" y="4318418"/>
            <a:ext cx="1307324" cy="897341"/>
          </a:xfrm>
        </p:spPr>
        <p:txBody>
          <a:bodyPr>
            <a:normAutofit/>
          </a:bodyPr>
          <a:lstStyle>
            <a:lvl1pPr marL="0" indent="0">
              <a:buNone/>
              <a:defRPr sz="1200">
                <a:solidFill>
                  <a:srgbClr val="B2B2B2"/>
                </a:solidFill>
              </a:defRPr>
            </a:lvl1pPr>
          </a:lstStyle>
          <a:p>
            <a:endParaRPr lang="de-DE"/>
          </a:p>
        </p:txBody>
      </p:sp>
      <p:sp>
        <p:nvSpPr>
          <p:cNvPr id="39" name="Textplatzhalter 15">
            <a:extLst>
              <a:ext uri="{FF2B5EF4-FFF2-40B4-BE49-F238E27FC236}">
                <a16:creationId xmlns:a16="http://schemas.microsoft.com/office/drawing/2014/main" id="{C8F47296-4A65-8C46-9913-C440BDF5398B}"/>
              </a:ext>
            </a:extLst>
          </p:cNvPr>
          <p:cNvSpPr>
            <a:spLocks noGrp="1"/>
          </p:cNvSpPr>
          <p:nvPr>
            <p:ph type="body" sz="quarter" idx="27" hasCustomPrompt="1"/>
          </p:nvPr>
        </p:nvSpPr>
        <p:spPr>
          <a:xfrm>
            <a:off x="737278" y="5305623"/>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40" name="Bildplatzhalter 13">
            <a:extLst>
              <a:ext uri="{FF2B5EF4-FFF2-40B4-BE49-F238E27FC236}">
                <a16:creationId xmlns:a16="http://schemas.microsoft.com/office/drawing/2014/main" id="{02584E24-0120-404D-87B9-3E7F9AE160AD}"/>
              </a:ext>
            </a:extLst>
          </p:cNvPr>
          <p:cNvSpPr>
            <a:spLocks noGrp="1"/>
          </p:cNvSpPr>
          <p:nvPr>
            <p:ph type="pic" sz="quarter" idx="28"/>
          </p:nvPr>
        </p:nvSpPr>
        <p:spPr>
          <a:xfrm>
            <a:off x="2700021" y="4318418"/>
            <a:ext cx="1307324" cy="897341"/>
          </a:xfrm>
        </p:spPr>
        <p:txBody>
          <a:bodyPr>
            <a:normAutofit/>
          </a:bodyPr>
          <a:lstStyle>
            <a:lvl1pPr marL="0" indent="0">
              <a:buNone/>
              <a:defRPr sz="1200">
                <a:solidFill>
                  <a:srgbClr val="B2B2B2"/>
                </a:solidFill>
              </a:defRPr>
            </a:lvl1pPr>
          </a:lstStyle>
          <a:p>
            <a:endParaRPr lang="de-DE"/>
          </a:p>
        </p:txBody>
      </p:sp>
      <p:sp>
        <p:nvSpPr>
          <p:cNvPr id="41" name="Textplatzhalter 15">
            <a:extLst>
              <a:ext uri="{FF2B5EF4-FFF2-40B4-BE49-F238E27FC236}">
                <a16:creationId xmlns:a16="http://schemas.microsoft.com/office/drawing/2014/main" id="{1781464B-15BC-CB4F-B0C1-DE3BC2D4D357}"/>
              </a:ext>
            </a:extLst>
          </p:cNvPr>
          <p:cNvSpPr>
            <a:spLocks noGrp="1"/>
          </p:cNvSpPr>
          <p:nvPr>
            <p:ph type="body" sz="quarter" idx="29" hasCustomPrompt="1"/>
          </p:nvPr>
        </p:nvSpPr>
        <p:spPr>
          <a:xfrm>
            <a:off x="2565488" y="5305623"/>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42" name="Bildplatzhalter 13">
            <a:extLst>
              <a:ext uri="{FF2B5EF4-FFF2-40B4-BE49-F238E27FC236}">
                <a16:creationId xmlns:a16="http://schemas.microsoft.com/office/drawing/2014/main" id="{7B2AF6E6-D2CE-3A4B-B8FF-36BF3591836F}"/>
              </a:ext>
            </a:extLst>
          </p:cNvPr>
          <p:cNvSpPr>
            <a:spLocks noGrp="1"/>
          </p:cNvSpPr>
          <p:nvPr>
            <p:ph type="pic" sz="quarter" idx="30"/>
          </p:nvPr>
        </p:nvSpPr>
        <p:spPr>
          <a:xfrm>
            <a:off x="4528231" y="4318418"/>
            <a:ext cx="1307324" cy="897341"/>
          </a:xfrm>
        </p:spPr>
        <p:txBody>
          <a:bodyPr>
            <a:normAutofit/>
          </a:bodyPr>
          <a:lstStyle>
            <a:lvl1pPr marL="0" indent="0">
              <a:buNone/>
              <a:defRPr sz="1200">
                <a:solidFill>
                  <a:srgbClr val="B2B2B2"/>
                </a:solidFill>
              </a:defRPr>
            </a:lvl1pPr>
          </a:lstStyle>
          <a:p>
            <a:endParaRPr lang="de-DE"/>
          </a:p>
        </p:txBody>
      </p:sp>
      <p:sp>
        <p:nvSpPr>
          <p:cNvPr id="43" name="Textplatzhalter 15">
            <a:extLst>
              <a:ext uri="{FF2B5EF4-FFF2-40B4-BE49-F238E27FC236}">
                <a16:creationId xmlns:a16="http://schemas.microsoft.com/office/drawing/2014/main" id="{B4604035-B989-A642-9BB4-EBFFD7311C60}"/>
              </a:ext>
            </a:extLst>
          </p:cNvPr>
          <p:cNvSpPr>
            <a:spLocks noGrp="1"/>
          </p:cNvSpPr>
          <p:nvPr>
            <p:ph type="body" sz="quarter" idx="31" hasCustomPrompt="1"/>
          </p:nvPr>
        </p:nvSpPr>
        <p:spPr>
          <a:xfrm>
            <a:off x="4393698" y="5305623"/>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44" name="Bildplatzhalter 13">
            <a:extLst>
              <a:ext uri="{FF2B5EF4-FFF2-40B4-BE49-F238E27FC236}">
                <a16:creationId xmlns:a16="http://schemas.microsoft.com/office/drawing/2014/main" id="{2994E4F5-A018-4544-9F49-F4EE86BB4C1D}"/>
              </a:ext>
            </a:extLst>
          </p:cNvPr>
          <p:cNvSpPr>
            <a:spLocks noGrp="1"/>
          </p:cNvSpPr>
          <p:nvPr>
            <p:ph type="pic" sz="quarter" idx="32"/>
          </p:nvPr>
        </p:nvSpPr>
        <p:spPr>
          <a:xfrm>
            <a:off x="6356441" y="4318418"/>
            <a:ext cx="1307324" cy="897341"/>
          </a:xfrm>
        </p:spPr>
        <p:txBody>
          <a:bodyPr>
            <a:normAutofit/>
          </a:bodyPr>
          <a:lstStyle>
            <a:lvl1pPr marL="0" indent="0">
              <a:buNone/>
              <a:defRPr sz="1200">
                <a:solidFill>
                  <a:srgbClr val="B2B2B2"/>
                </a:solidFill>
              </a:defRPr>
            </a:lvl1pPr>
          </a:lstStyle>
          <a:p>
            <a:endParaRPr lang="de-DE"/>
          </a:p>
        </p:txBody>
      </p:sp>
      <p:sp>
        <p:nvSpPr>
          <p:cNvPr id="45" name="Textplatzhalter 15">
            <a:extLst>
              <a:ext uri="{FF2B5EF4-FFF2-40B4-BE49-F238E27FC236}">
                <a16:creationId xmlns:a16="http://schemas.microsoft.com/office/drawing/2014/main" id="{B3E8E515-32B1-0245-9908-B84BF5D1F88B}"/>
              </a:ext>
            </a:extLst>
          </p:cNvPr>
          <p:cNvSpPr>
            <a:spLocks noGrp="1"/>
          </p:cNvSpPr>
          <p:nvPr>
            <p:ph type="body" sz="quarter" idx="33" hasCustomPrompt="1"/>
          </p:nvPr>
        </p:nvSpPr>
        <p:spPr>
          <a:xfrm>
            <a:off x="6221908" y="5305623"/>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46" name="Bildplatzhalter 13">
            <a:extLst>
              <a:ext uri="{FF2B5EF4-FFF2-40B4-BE49-F238E27FC236}">
                <a16:creationId xmlns:a16="http://schemas.microsoft.com/office/drawing/2014/main" id="{8753AE16-487C-154E-9DF7-1A6B9CB9D58A}"/>
              </a:ext>
            </a:extLst>
          </p:cNvPr>
          <p:cNvSpPr>
            <a:spLocks noGrp="1"/>
          </p:cNvSpPr>
          <p:nvPr>
            <p:ph type="pic" sz="quarter" idx="34"/>
          </p:nvPr>
        </p:nvSpPr>
        <p:spPr>
          <a:xfrm>
            <a:off x="8179880" y="4318418"/>
            <a:ext cx="1307324" cy="897341"/>
          </a:xfrm>
        </p:spPr>
        <p:txBody>
          <a:bodyPr>
            <a:normAutofit/>
          </a:bodyPr>
          <a:lstStyle>
            <a:lvl1pPr marL="0" indent="0">
              <a:buNone/>
              <a:defRPr sz="1200">
                <a:solidFill>
                  <a:srgbClr val="B2B2B2"/>
                </a:solidFill>
              </a:defRPr>
            </a:lvl1pPr>
          </a:lstStyle>
          <a:p>
            <a:endParaRPr lang="de-DE"/>
          </a:p>
        </p:txBody>
      </p:sp>
      <p:sp>
        <p:nvSpPr>
          <p:cNvPr id="47" name="Textplatzhalter 15">
            <a:extLst>
              <a:ext uri="{FF2B5EF4-FFF2-40B4-BE49-F238E27FC236}">
                <a16:creationId xmlns:a16="http://schemas.microsoft.com/office/drawing/2014/main" id="{518B3D8E-1F0C-8542-8FC4-3FEFFA5781F9}"/>
              </a:ext>
            </a:extLst>
          </p:cNvPr>
          <p:cNvSpPr>
            <a:spLocks noGrp="1"/>
          </p:cNvSpPr>
          <p:nvPr>
            <p:ph type="body" sz="quarter" idx="35" hasCustomPrompt="1"/>
          </p:nvPr>
        </p:nvSpPr>
        <p:spPr>
          <a:xfrm>
            <a:off x="8045347" y="5305623"/>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
        <p:nvSpPr>
          <p:cNvPr id="48" name="Bildplatzhalter 13">
            <a:extLst>
              <a:ext uri="{FF2B5EF4-FFF2-40B4-BE49-F238E27FC236}">
                <a16:creationId xmlns:a16="http://schemas.microsoft.com/office/drawing/2014/main" id="{8803303B-E133-8141-A0EC-5B84F14009C7}"/>
              </a:ext>
            </a:extLst>
          </p:cNvPr>
          <p:cNvSpPr>
            <a:spLocks noGrp="1"/>
          </p:cNvSpPr>
          <p:nvPr>
            <p:ph type="pic" sz="quarter" idx="36"/>
          </p:nvPr>
        </p:nvSpPr>
        <p:spPr>
          <a:xfrm>
            <a:off x="10012863" y="4318418"/>
            <a:ext cx="1307324" cy="897341"/>
          </a:xfrm>
        </p:spPr>
        <p:txBody>
          <a:bodyPr>
            <a:normAutofit/>
          </a:bodyPr>
          <a:lstStyle>
            <a:lvl1pPr marL="0" indent="0">
              <a:buNone/>
              <a:defRPr sz="1200">
                <a:solidFill>
                  <a:srgbClr val="B2B2B2"/>
                </a:solidFill>
              </a:defRPr>
            </a:lvl1pPr>
          </a:lstStyle>
          <a:p>
            <a:endParaRPr lang="de-DE"/>
          </a:p>
        </p:txBody>
      </p:sp>
      <p:sp>
        <p:nvSpPr>
          <p:cNvPr id="49" name="Textplatzhalter 15">
            <a:extLst>
              <a:ext uri="{FF2B5EF4-FFF2-40B4-BE49-F238E27FC236}">
                <a16:creationId xmlns:a16="http://schemas.microsoft.com/office/drawing/2014/main" id="{00FB44C0-FB2F-D844-B776-2DB63843FA96}"/>
              </a:ext>
            </a:extLst>
          </p:cNvPr>
          <p:cNvSpPr>
            <a:spLocks noGrp="1"/>
          </p:cNvSpPr>
          <p:nvPr>
            <p:ph type="body" sz="quarter" idx="37" hasCustomPrompt="1"/>
          </p:nvPr>
        </p:nvSpPr>
        <p:spPr>
          <a:xfrm>
            <a:off x="9878330" y="5305623"/>
            <a:ext cx="1576390" cy="428821"/>
          </a:xfrm>
        </p:spPr>
        <p:txBody>
          <a:bodyPr>
            <a:noAutofit/>
          </a:bodyPr>
          <a:lstStyle>
            <a:lvl1pPr marL="0" indent="0" algn="ctr">
              <a:buNone/>
              <a:defRPr lang="de-DE" sz="1200" smtClean="0">
                <a:solidFill>
                  <a:srgbClr val="004687"/>
                </a:solidFill>
                <a:effectLst/>
              </a:defRPr>
            </a:lvl1pPr>
            <a:lvl2pPr marL="457200" indent="0">
              <a:buNone/>
              <a:defRPr sz="1000"/>
            </a:lvl2pPr>
            <a:lvl3pPr marL="914400" indent="0">
              <a:buNone/>
              <a:defRPr sz="1000"/>
            </a:lvl3pPr>
            <a:lvl4pPr marL="1371600" indent="0">
              <a:buNone/>
              <a:defRPr sz="1000"/>
            </a:lvl4pPr>
            <a:lvl5pPr marL="1828800" indent="0">
              <a:buNone/>
              <a:defRPr sz="1000"/>
            </a:lvl5pPr>
          </a:lstStyle>
          <a:p>
            <a:r>
              <a:rPr lang="de-DE" dirty="0">
                <a:solidFill>
                  <a:srgbClr val="004587"/>
                </a:solidFill>
                <a:effectLst/>
                <a:latin typeface="Calibri" panose="020F0502020204030204" pitchFamily="34" charset="0"/>
              </a:rPr>
              <a:t>Stahl · Metall · </a:t>
            </a:r>
            <a:br>
              <a:rPr lang="de-DE" dirty="0">
                <a:solidFill>
                  <a:srgbClr val="004587"/>
                </a:solidFill>
                <a:effectLst/>
                <a:latin typeface="Calibri" panose="020F0502020204030204" pitchFamily="34" charset="0"/>
              </a:rPr>
            </a:br>
            <a:r>
              <a:rPr lang="de-DE" dirty="0">
                <a:solidFill>
                  <a:srgbClr val="004587"/>
                </a:solidFill>
                <a:effectLst/>
                <a:latin typeface="Calibri" panose="020F0502020204030204" pitchFamily="34" charset="0"/>
              </a:rPr>
              <a:t>Oberflächentechnologie</a:t>
            </a:r>
          </a:p>
        </p:txBody>
      </p:sp>
    </p:spTree>
    <p:extLst>
      <p:ext uri="{BB962C8B-B14F-4D97-AF65-F5344CB8AC3E}">
        <p14:creationId xmlns:p14="http://schemas.microsoft.com/office/powerpoint/2010/main" val="2634637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D6A1667-77FA-1A4C-9F31-C1E2FA45959D}"/>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4" name="Foliennummernplatzhalter 3">
            <a:extLst>
              <a:ext uri="{FF2B5EF4-FFF2-40B4-BE49-F238E27FC236}">
                <a16:creationId xmlns:a16="http://schemas.microsoft.com/office/drawing/2014/main" id="{7A41AB1C-93D8-3848-947E-222F63000F34}"/>
              </a:ext>
            </a:extLst>
          </p:cNvPr>
          <p:cNvSpPr>
            <a:spLocks noGrp="1"/>
          </p:cNvSpPr>
          <p:nvPr>
            <p:ph type="sldNum" sz="quarter" idx="12"/>
          </p:nvPr>
        </p:nvSpPr>
        <p:spPr/>
        <p:txBody>
          <a:bodyPr/>
          <a:lstStyle/>
          <a:p>
            <a:fld id="{0334F8C0-B219-D54D-A06D-A716D0E5EF85}" type="slidenum">
              <a:rPr lang="de-DE" smtClean="0"/>
              <a:t>‹#›</a:t>
            </a:fld>
            <a:endParaRPr lang="de-DE"/>
          </a:p>
        </p:txBody>
      </p:sp>
      <p:sp>
        <p:nvSpPr>
          <p:cNvPr id="5" name="Textplatzhalter 9">
            <a:extLst>
              <a:ext uri="{FF2B5EF4-FFF2-40B4-BE49-F238E27FC236}">
                <a16:creationId xmlns:a16="http://schemas.microsoft.com/office/drawing/2014/main" id="{9DE37095-C350-3B42-91C5-58CC28023ECD}"/>
              </a:ext>
            </a:extLst>
          </p:cNvPr>
          <p:cNvSpPr>
            <a:spLocks noGrp="1"/>
          </p:cNvSpPr>
          <p:nvPr>
            <p:ph type="body" sz="quarter" idx="13" hasCustomPrompt="1"/>
          </p:nvPr>
        </p:nvSpPr>
        <p:spPr>
          <a:xfrm>
            <a:off x="686121" y="526636"/>
            <a:ext cx="518182" cy="215203"/>
          </a:xfrm>
          <a:prstGeom prst="roundRect">
            <a:avLst>
              <a:gd name="adj" fmla="val 50000"/>
            </a:avLst>
          </a:prstGeom>
          <a:solidFill>
            <a:srgbClr val="004687"/>
          </a:solidFill>
          <a:effectLst>
            <a:softEdge rad="0"/>
          </a:effectLst>
        </p:spPr>
        <p:txBody>
          <a:bodyPr vert="horz" wrap="none" lIns="72000" tIns="14400" rIns="72000" bIns="0" anchor="ctr" anchorCtr="0">
            <a:spAutoFit/>
          </a:bodyPr>
          <a:lstStyle>
            <a:lvl1pPr marL="0" indent="0">
              <a:buNone/>
              <a:defRPr sz="1000" b="1" i="0" spc="50" baseline="0">
                <a:solidFill>
                  <a:schemeClr val="bg1"/>
                </a:solidFill>
                <a:latin typeface="Calibri" panose="020F0502020204030204" pitchFamily="34" charset="0"/>
                <a:cs typeface="Calibri" panose="020F0502020204030204" pitchFamily="34" charset="0"/>
              </a:defRPr>
            </a:lvl1pPr>
          </a:lstStyle>
          <a:p>
            <a:pPr lvl="0"/>
            <a:r>
              <a:rPr lang="de-DE" dirty="0"/>
              <a:t>TITLE</a:t>
            </a:r>
          </a:p>
        </p:txBody>
      </p:sp>
    </p:spTree>
    <p:extLst>
      <p:ext uri="{BB962C8B-B14F-4D97-AF65-F5344CB8AC3E}">
        <p14:creationId xmlns:p14="http://schemas.microsoft.com/office/powerpoint/2010/main" val="3122367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36699C2-A5B5-4947-8A97-8C1BA642BC77}"/>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0" y="-14025"/>
            <a:ext cx="12200965" cy="6872025"/>
          </a:xfrm>
          <a:prstGeom prst="rect">
            <a:avLst/>
          </a:prstGeom>
        </p:spPr>
      </p:pic>
      <p:sp>
        <p:nvSpPr>
          <p:cNvPr id="2" name="Titelplatzhalter 1">
            <a:extLst>
              <a:ext uri="{FF2B5EF4-FFF2-40B4-BE49-F238E27FC236}">
                <a16:creationId xmlns:a16="http://schemas.microsoft.com/office/drawing/2014/main" id="{D6E3C007-DE33-4F4C-8878-6CA341EE54EF}"/>
              </a:ext>
            </a:extLst>
          </p:cNvPr>
          <p:cNvSpPr>
            <a:spLocks noGrp="1"/>
          </p:cNvSpPr>
          <p:nvPr>
            <p:ph type="title"/>
          </p:nvPr>
        </p:nvSpPr>
        <p:spPr>
          <a:xfrm>
            <a:off x="730623" y="1171612"/>
            <a:ext cx="10784867" cy="1325563"/>
          </a:xfrm>
          <a:prstGeom prst="rect">
            <a:avLst/>
          </a:prstGeom>
        </p:spPr>
        <p:txBody>
          <a:bodyPr vert="horz" lIns="0" tIns="0" rIns="0" bIns="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3DA2D67C-BA74-D049-A95B-06C51EE0D10A}"/>
              </a:ext>
            </a:extLst>
          </p:cNvPr>
          <p:cNvSpPr>
            <a:spLocks noGrp="1"/>
          </p:cNvSpPr>
          <p:nvPr>
            <p:ph type="body" idx="1"/>
          </p:nvPr>
        </p:nvSpPr>
        <p:spPr>
          <a:xfrm>
            <a:off x="730623" y="2674619"/>
            <a:ext cx="10784867" cy="3195239"/>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FF7077E2-8EEC-3F40-A9CB-056B55A4692A}"/>
              </a:ext>
            </a:extLst>
          </p:cNvPr>
          <p:cNvSpPr>
            <a:spLocks noGrp="1"/>
          </p:cNvSpPr>
          <p:nvPr>
            <p:ph type="dt" sz="half" idx="2"/>
          </p:nvPr>
        </p:nvSpPr>
        <p:spPr>
          <a:xfrm>
            <a:off x="730623" y="6340885"/>
            <a:ext cx="2798157" cy="365125"/>
          </a:xfrm>
          <a:prstGeom prst="rect">
            <a:avLst/>
          </a:prstGeom>
        </p:spPr>
        <p:txBody>
          <a:bodyPr vert="horz" lIns="0" tIns="0" rIns="0" bIns="0" rtlCol="0" anchor="ctr"/>
          <a:lstStyle>
            <a:lvl1pPr algn="l">
              <a:defRPr sz="1200" b="0" i="0">
                <a:solidFill>
                  <a:schemeClr val="bg1"/>
                </a:solidFill>
                <a:latin typeface="Calibri Light" panose="020F0302020204030204" pitchFamily="34" charset="0"/>
                <a:cs typeface="Calibri Light" panose="020F0302020204030204" pitchFamily="34" charset="0"/>
              </a:defRPr>
            </a:lvl1pPr>
          </a:lstStyle>
          <a:p>
            <a:fld id="{C350EF66-861D-452B-9029-35B7CAD5A10E}" type="datetime3">
              <a:rPr lang="en-GB" smtClean="0"/>
              <a:t>20 May, 2022</a:t>
            </a:fld>
            <a:endParaRPr lang="de-DE" dirty="0"/>
          </a:p>
        </p:txBody>
      </p:sp>
      <p:sp>
        <p:nvSpPr>
          <p:cNvPr id="9" name="Abgerundetes Rechteck 8">
            <a:extLst>
              <a:ext uri="{FF2B5EF4-FFF2-40B4-BE49-F238E27FC236}">
                <a16:creationId xmlns:a16="http://schemas.microsoft.com/office/drawing/2014/main" id="{BD26B047-8DBC-D242-AE9E-BCDBFFFCFCA4}"/>
              </a:ext>
            </a:extLst>
          </p:cNvPr>
          <p:cNvSpPr/>
          <p:nvPr userDrawn="1"/>
        </p:nvSpPr>
        <p:spPr>
          <a:xfrm>
            <a:off x="10870881" y="6415404"/>
            <a:ext cx="635000" cy="2412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1C363561-41DD-2348-96D8-B7B0EF3349B8}"/>
              </a:ext>
            </a:extLst>
          </p:cNvPr>
          <p:cNvSpPr>
            <a:spLocks noGrp="1"/>
          </p:cNvSpPr>
          <p:nvPr>
            <p:ph type="sldNum" sz="quarter" idx="4"/>
          </p:nvPr>
        </p:nvSpPr>
        <p:spPr>
          <a:xfrm>
            <a:off x="10870879" y="6352315"/>
            <a:ext cx="635001" cy="365125"/>
          </a:xfrm>
          <a:prstGeom prst="rect">
            <a:avLst/>
          </a:prstGeom>
        </p:spPr>
        <p:txBody>
          <a:bodyPr vert="horz" lIns="91440" tIns="45720" rIns="91440" bIns="45720" rtlCol="0" anchor="ctr"/>
          <a:lstStyle>
            <a:lvl1pPr algn="ctr">
              <a:defRPr sz="1200">
                <a:solidFill>
                  <a:srgbClr val="004687"/>
                </a:solidFill>
              </a:defRPr>
            </a:lvl1pPr>
          </a:lstStyle>
          <a:p>
            <a:fld id="{0334F8C0-B219-D54D-A06D-A716D0E5EF85}" type="slidenum">
              <a:rPr lang="de-DE" smtClean="0"/>
              <a:pPr/>
              <a:t>‹#›</a:t>
            </a:fld>
            <a:endParaRPr lang="de-DE" dirty="0"/>
          </a:p>
        </p:txBody>
      </p:sp>
      <p:cxnSp>
        <p:nvCxnSpPr>
          <p:cNvPr id="11" name="Gerade Verbindung 10">
            <a:extLst>
              <a:ext uri="{FF2B5EF4-FFF2-40B4-BE49-F238E27FC236}">
                <a16:creationId xmlns:a16="http://schemas.microsoft.com/office/drawing/2014/main" id="{46768545-8647-F14C-ACE8-C3616CAFEA87}"/>
              </a:ext>
            </a:extLst>
          </p:cNvPr>
          <p:cNvCxnSpPr>
            <a:cxnSpLocks/>
          </p:cNvCxnSpPr>
          <p:nvPr userDrawn="1"/>
        </p:nvCxnSpPr>
        <p:spPr>
          <a:xfrm>
            <a:off x="228000" y="170815"/>
            <a:ext cx="11736000" cy="0"/>
          </a:xfrm>
          <a:prstGeom prst="line">
            <a:avLst/>
          </a:prstGeom>
          <a:ln>
            <a:solidFill>
              <a:srgbClr val="B2B2B2"/>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D201E39F-33D5-D943-A8C2-8CD70D49FB76}"/>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141075" y="495698"/>
            <a:ext cx="374416" cy="280812"/>
          </a:xfrm>
          <a:prstGeom prst="rect">
            <a:avLst/>
          </a:prstGeom>
        </p:spPr>
      </p:pic>
    </p:spTree>
    <p:extLst>
      <p:ext uri="{BB962C8B-B14F-4D97-AF65-F5344CB8AC3E}">
        <p14:creationId xmlns:p14="http://schemas.microsoft.com/office/powerpoint/2010/main" val="98342777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72" r:id="rId4"/>
    <p:sldLayoutId id="2147483657" r:id="rId5"/>
    <p:sldLayoutId id="2147483673" r:id="rId6"/>
    <p:sldLayoutId id="2147483665" r:id="rId7"/>
    <p:sldLayoutId id="2147483667" r:id="rId8"/>
  </p:sldLayoutIdLst>
  <p:hf hdr="0" ftr="0"/>
  <p:txStyles>
    <p:titleStyle>
      <a:lvl1pPr algn="l" defTabSz="914400" rtl="0" eaLnBrk="1" latinLnBrk="0" hangingPunct="1">
        <a:lnSpc>
          <a:spcPct val="90000"/>
        </a:lnSpc>
        <a:spcBef>
          <a:spcPct val="0"/>
        </a:spcBef>
        <a:buNone/>
        <a:defRPr sz="4400" kern="1200">
          <a:solidFill>
            <a:srgbClr val="97BE0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jpg"/><Relationship Id="rId7" Type="http://schemas.openxmlformats.org/officeDocument/2006/relationships/image" Target="../media/image49.JPG"/><Relationship Id="rId2" Type="http://schemas.openxmlformats.org/officeDocument/2006/relationships/image" Target="../media/image38.JPG"/><Relationship Id="rId1" Type="http://schemas.openxmlformats.org/officeDocument/2006/relationships/slideLayout" Target="../slideLayouts/slideLayout8.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1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9869D-E6BB-0840-A970-B94A5306E4DA}"/>
              </a:ext>
            </a:extLst>
          </p:cNvPr>
          <p:cNvSpPr>
            <a:spLocks noGrp="1"/>
          </p:cNvSpPr>
          <p:nvPr>
            <p:ph type="title"/>
          </p:nvPr>
        </p:nvSpPr>
        <p:spPr/>
        <p:txBody>
          <a:bodyPr/>
          <a:lstStyle/>
          <a:p>
            <a:r>
              <a:rPr lang="de-DE" b="1" dirty="0">
                <a:latin typeface="Calibri" panose="020F0502020204030204" pitchFamily="34" charset="0"/>
                <a:cs typeface="Calibri" panose="020F0502020204030204" pitchFamily="34" charset="0"/>
              </a:rPr>
              <a:t>ENVIRO</a:t>
            </a:r>
            <a:r>
              <a:rPr lang="de-DE" dirty="0"/>
              <a:t>WATER</a:t>
            </a:r>
            <a:br>
              <a:rPr lang="de-DE" dirty="0"/>
            </a:br>
            <a:r>
              <a:rPr lang="de-DE" dirty="0"/>
              <a:t>GROUP</a:t>
            </a:r>
          </a:p>
        </p:txBody>
      </p:sp>
      <p:sp>
        <p:nvSpPr>
          <p:cNvPr id="3" name="Untertitel 2">
            <a:extLst>
              <a:ext uri="{FF2B5EF4-FFF2-40B4-BE49-F238E27FC236}">
                <a16:creationId xmlns:a16="http://schemas.microsoft.com/office/drawing/2014/main" id="{1D260669-E53C-1F4F-B577-17793BCE74F4}"/>
              </a:ext>
            </a:extLst>
          </p:cNvPr>
          <p:cNvSpPr>
            <a:spLocks noGrp="1"/>
          </p:cNvSpPr>
          <p:nvPr>
            <p:ph type="body" idx="1"/>
          </p:nvPr>
        </p:nvSpPr>
        <p:spPr/>
        <p:txBody>
          <a:bodyPr>
            <a:normAutofit fontScale="92500" lnSpcReduction="20000"/>
          </a:bodyPr>
          <a:lstStyle/>
          <a:p>
            <a:r>
              <a:rPr lang="ru-RU" sz="1700" b="1" dirty="0">
                <a:latin typeface="Calibri" panose="020F0502020204030204" pitchFamily="34" charset="0"/>
                <a:cs typeface="Calibri" panose="020F0502020204030204" pitchFamily="34" charset="0"/>
              </a:rPr>
              <a:t>Особенности экологического законодательства в молочной отрасли</a:t>
            </a:r>
          </a:p>
          <a:p>
            <a:r>
              <a:rPr lang="ru-RU" dirty="0"/>
              <a:t>Михаил Карякин</a:t>
            </a:r>
            <a:endParaRPr lang="de-DE" dirty="0"/>
          </a:p>
        </p:txBody>
      </p:sp>
      <p:sp>
        <p:nvSpPr>
          <p:cNvPr id="4" name="Datumsplatzhalter 3">
            <a:extLst>
              <a:ext uri="{FF2B5EF4-FFF2-40B4-BE49-F238E27FC236}">
                <a16:creationId xmlns:a16="http://schemas.microsoft.com/office/drawing/2014/main" id="{1A9D577C-4D4D-1B49-AEC4-4586230E42CB}"/>
              </a:ext>
            </a:extLst>
          </p:cNvPr>
          <p:cNvSpPr>
            <a:spLocks noGrp="1"/>
          </p:cNvSpPr>
          <p:nvPr>
            <p:ph type="dt" sz="half" idx="10"/>
          </p:nvPr>
        </p:nvSpPr>
        <p:spPr/>
        <p:txBody>
          <a:bodyPr/>
          <a:lstStyle/>
          <a:p>
            <a:fld id="{05421543-49E3-4C8F-BF5D-EEE9CE584713}" type="datetime3">
              <a:rPr lang="en-GB" smtClean="0"/>
              <a:t>20 May, 2022</a:t>
            </a:fld>
            <a:endParaRPr lang="de-DE" dirty="0"/>
          </a:p>
        </p:txBody>
      </p:sp>
      <p:pic>
        <p:nvPicPr>
          <p:cNvPr id="22" name="Рисунок 21">
            <a:extLst>
              <a:ext uri="{FF2B5EF4-FFF2-40B4-BE49-F238E27FC236}">
                <a16:creationId xmlns:a16="http://schemas.microsoft.com/office/drawing/2014/main" id="{7DA9600C-8BBE-427A-9D77-4C48732770DE}"/>
              </a:ext>
            </a:extLst>
          </p:cNvPr>
          <p:cNvPicPr>
            <a:picLocks noGrp="1" noChangeAspect="1"/>
          </p:cNvPicPr>
          <p:nvPr>
            <p:ph type="pic" sz="quarter" idx="11"/>
          </p:nvPr>
        </p:nvPicPr>
        <p:blipFill>
          <a:blip r:embed="rId2"/>
          <a:srcRect l="21608" r="21608"/>
          <a:stretch>
            <a:fillRect/>
          </a:stretch>
        </p:blipFill>
        <p:spPr/>
      </p:pic>
      <p:pic>
        <p:nvPicPr>
          <p:cNvPr id="24" name="Picture 2">
            <a:extLst>
              <a:ext uri="{FF2B5EF4-FFF2-40B4-BE49-F238E27FC236}">
                <a16:creationId xmlns:a16="http://schemas.microsoft.com/office/drawing/2014/main" id="{C6B96026-9F85-4035-94A2-3BB11CC66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23" y="1263866"/>
            <a:ext cx="3504449" cy="25465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2D0C4FE-3BFB-53D4-6184-37A269589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24" y="208509"/>
            <a:ext cx="1669407" cy="971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74A8009-F943-B54C-5F23-1E9629031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062" y="256541"/>
            <a:ext cx="1657010" cy="92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19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1D52964-56AB-4B52-83C8-45A6D69AA327}"/>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0FE006A6-F0BF-4869-8FF2-AF99293565B0}"/>
              </a:ext>
            </a:extLst>
          </p:cNvPr>
          <p:cNvSpPr>
            <a:spLocks noGrp="1"/>
          </p:cNvSpPr>
          <p:nvPr>
            <p:ph type="sldNum" sz="quarter" idx="12"/>
          </p:nvPr>
        </p:nvSpPr>
        <p:spPr/>
        <p:txBody>
          <a:bodyPr/>
          <a:lstStyle/>
          <a:p>
            <a:fld id="{0334F8C0-B219-D54D-A06D-A716D0E5EF85}" type="slidenum">
              <a:rPr lang="de-DE" smtClean="0"/>
              <a:t>10</a:t>
            </a:fld>
            <a:endParaRPr lang="de-DE"/>
          </a:p>
        </p:txBody>
      </p:sp>
      <p:sp>
        <p:nvSpPr>
          <p:cNvPr id="7" name="Текст 3">
            <a:extLst>
              <a:ext uri="{FF2B5EF4-FFF2-40B4-BE49-F238E27FC236}">
                <a16:creationId xmlns:a16="http://schemas.microsoft.com/office/drawing/2014/main" id="{A9A47A30-2FB3-4A55-A47E-812A202F9B4D}"/>
              </a:ext>
            </a:extLst>
          </p:cNvPr>
          <p:cNvSpPr txBox="1">
            <a:spLocks/>
          </p:cNvSpPr>
          <p:nvPr/>
        </p:nvSpPr>
        <p:spPr>
          <a:xfrm>
            <a:off x="234058" y="357749"/>
            <a:ext cx="1708286"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Нормативы в России</a:t>
            </a:r>
          </a:p>
        </p:txBody>
      </p:sp>
      <p:sp>
        <p:nvSpPr>
          <p:cNvPr id="8" name="Текст 3">
            <a:extLst>
              <a:ext uri="{FF2B5EF4-FFF2-40B4-BE49-F238E27FC236}">
                <a16:creationId xmlns:a16="http://schemas.microsoft.com/office/drawing/2014/main" id="{215FCF42-DD3A-4EAF-8B05-3FE12862C15A}"/>
              </a:ext>
            </a:extLst>
          </p:cNvPr>
          <p:cNvSpPr txBox="1">
            <a:spLocks/>
          </p:cNvSpPr>
          <p:nvPr/>
        </p:nvSpPr>
        <p:spPr>
          <a:xfrm>
            <a:off x="2050313" y="357977"/>
            <a:ext cx="1000274"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Водоканал</a:t>
            </a:r>
          </a:p>
        </p:txBody>
      </p:sp>
      <p:sp>
        <p:nvSpPr>
          <p:cNvPr id="13" name="Текст 3">
            <a:extLst>
              <a:ext uri="{FF2B5EF4-FFF2-40B4-BE49-F238E27FC236}">
                <a16:creationId xmlns:a16="http://schemas.microsoft.com/office/drawing/2014/main" id="{6ABDE7F2-C4B0-4168-8928-E84551306BF9}"/>
              </a:ext>
            </a:extLst>
          </p:cNvPr>
          <p:cNvSpPr txBox="1">
            <a:spLocks/>
          </p:cNvSpPr>
          <p:nvPr/>
        </p:nvSpPr>
        <p:spPr>
          <a:xfrm>
            <a:off x="3181998" y="363366"/>
            <a:ext cx="828576" cy="254155"/>
          </a:xfrm>
          <a:prstGeom prst="roundRect">
            <a:avLst>
              <a:gd name="adj" fmla="val 50000"/>
            </a:avLst>
          </a:prstGeom>
          <a:solidFill>
            <a:srgbClr val="00B050"/>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Договор</a:t>
            </a:r>
          </a:p>
        </p:txBody>
      </p:sp>
      <p:grpSp>
        <p:nvGrpSpPr>
          <p:cNvPr id="14" name="Группа 13">
            <a:extLst>
              <a:ext uri="{FF2B5EF4-FFF2-40B4-BE49-F238E27FC236}">
                <a16:creationId xmlns:a16="http://schemas.microsoft.com/office/drawing/2014/main" id="{292B7135-F2EA-4842-8114-262DC788843C}"/>
              </a:ext>
            </a:extLst>
          </p:cNvPr>
          <p:cNvGrpSpPr/>
          <p:nvPr/>
        </p:nvGrpSpPr>
        <p:grpSpPr>
          <a:xfrm>
            <a:off x="204343" y="1436390"/>
            <a:ext cx="9944100" cy="3411607"/>
            <a:chOff x="234058" y="2440242"/>
            <a:chExt cx="9944100" cy="3411607"/>
          </a:xfrm>
        </p:grpSpPr>
        <p:pic>
          <p:nvPicPr>
            <p:cNvPr id="15" name="Рисунок 14">
              <a:extLst>
                <a:ext uri="{FF2B5EF4-FFF2-40B4-BE49-F238E27FC236}">
                  <a16:creationId xmlns:a16="http://schemas.microsoft.com/office/drawing/2014/main" id="{CD0E93AB-1AA6-42CA-B8CF-7A5E152AF106}"/>
                </a:ext>
              </a:extLst>
            </p:cNvPr>
            <p:cNvPicPr>
              <a:picLocks noChangeAspect="1"/>
            </p:cNvPicPr>
            <p:nvPr/>
          </p:nvPicPr>
          <p:blipFill>
            <a:blip r:embed="rId2"/>
            <a:stretch>
              <a:fillRect/>
            </a:stretch>
          </p:blipFill>
          <p:spPr>
            <a:xfrm>
              <a:off x="234058" y="2440242"/>
              <a:ext cx="9925050" cy="428625"/>
            </a:xfrm>
            <a:prstGeom prst="rect">
              <a:avLst/>
            </a:prstGeom>
            <a:ln>
              <a:solidFill>
                <a:srgbClr val="00B050"/>
              </a:solidFill>
            </a:ln>
          </p:spPr>
        </p:pic>
        <p:pic>
          <p:nvPicPr>
            <p:cNvPr id="16" name="Рисунок 15">
              <a:extLst>
                <a:ext uri="{FF2B5EF4-FFF2-40B4-BE49-F238E27FC236}">
                  <a16:creationId xmlns:a16="http://schemas.microsoft.com/office/drawing/2014/main" id="{C7B793DA-C43A-42F4-BFBA-07E9E7D1BE26}"/>
                </a:ext>
              </a:extLst>
            </p:cNvPr>
            <p:cNvPicPr>
              <a:picLocks noChangeAspect="1"/>
            </p:cNvPicPr>
            <p:nvPr/>
          </p:nvPicPr>
          <p:blipFill>
            <a:blip r:embed="rId3"/>
            <a:stretch>
              <a:fillRect/>
            </a:stretch>
          </p:blipFill>
          <p:spPr>
            <a:xfrm>
              <a:off x="234058" y="2908624"/>
              <a:ext cx="9944100" cy="2943225"/>
            </a:xfrm>
            <a:prstGeom prst="rect">
              <a:avLst/>
            </a:prstGeom>
            <a:ln>
              <a:solidFill>
                <a:srgbClr val="00B050"/>
              </a:solidFill>
            </a:ln>
          </p:spPr>
        </p:pic>
      </p:grpSp>
      <p:sp>
        <p:nvSpPr>
          <p:cNvPr id="17" name="Прямоугольник 16">
            <a:extLst>
              <a:ext uri="{FF2B5EF4-FFF2-40B4-BE49-F238E27FC236}">
                <a16:creationId xmlns:a16="http://schemas.microsoft.com/office/drawing/2014/main" id="{8785FF07-100F-4050-9BBA-2685D3B95BD5}"/>
              </a:ext>
            </a:extLst>
          </p:cNvPr>
          <p:cNvSpPr/>
          <p:nvPr/>
        </p:nvSpPr>
        <p:spPr>
          <a:xfrm>
            <a:off x="234058" y="795325"/>
            <a:ext cx="2654043" cy="261610"/>
          </a:xfrm>
          <a:prstGeom prst="rect">
            <a:avLst/>
          </a:prstGeom>
          <a:solidFill>
            <a:schemeClr val="bg1"/>
          </a:solidFill>
          <a:ln>
            <a:solidFill>
              <a:srgbClr val="004687"/>
            </a:solidFill>
          </a:ln>
        </p:spPr>
        <p:txBody>
          <a:bodyPr wrap="square">
            <a:spAutoFit/>
          </a:bodyPr>
          <a:lstStyle/>
          <a:p>
            <a:r>
              <a:rPr lang="ru-RU" sz="1100" dirty="0">
                <a:solidFill>
                  <a:srgbClr val="004687"/>
                </a:solidFill>
              </a:rPr>
              <a:t>Постановление правительства РФ №644</a:t>
            </a:r>
          </a:p>
        </p:txBody>
      </p:sp>
      <p:pic>
        <p:nvPicPr>
          <p:cNvPr id="11" name="Picture 2">
            <a:extLst>
              <a:ext uri="{FF2B5EF4-FFF2-40B4-BE49-F238E27FC236}">
                <a16:creationId xmlns:a16="http://schemas.microsoft.com/office/drawing/2014/main" id="{2C6BC698-2131-5F68-C9B6-408C19994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0472"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604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1D52964-56AB-4B52-83C8-45A6D69AA327}"/>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0FE006A6-F0BF-4869-8FF2-AF99293565B0}"/>
              </a:ext>
            </a:extLst>
          </p:cNvPr>
          <p:cNvSpPr>
            <a:spLocks noGrp="1"/>
          </p:cNvSpPr>
          <p:nvPr>
            <p:ph type="sldNum" sz="quarter" idx="12"/>
          </p:nvPr>
        </p:nvSpPr>
        <p:spPr/>
        <p:txBody>
          <a:bodyPr/>
          <a:lstStyle/>
          <a:p>
            <a:fld id="{0334F8C0-B219-D54D-A06D-A716D0E5EF85}" type="slidenum">
              <a:rPr lang="de-DE" smtClean="0"/>
              <a:t>11</a:t>
            </a:fld>
            <a:endParaRPr lang="de-DE"/>
          </a:p>
        </p:txBody>
      </p:sp>
      <p:sp>
        <p:nvSpPr>
          <p:cNvPr id="7" name="Текст 3">
            <a:extLst>
              <a:ext uri="{FF2B5EF4-FFF2-40B4-BE49-F238E27FC236}">
                <a16:creationId xmlns:a16="http://schemas.microsoft.com/office/drawing/2014/main" id="{A9A47A30-2FB3-4A55-A47E-812A202F9B4D}"/>
              </a:ext>
            </a:extLst>
          </p:cNvPr>
          <p:cNvSpPr txBox="1">
            <a:spLocks/>
          </p:cNvSpPr>
          <p:nvPr/>
        </p:nvSpPr>
        <p:spPr>
          <a:xfrm>
            <a:off x="234058" y="357749"/>
            <a:ext cx="1708286"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Нормативы в России</a:t>
            </a:r>
          </a:p>
        </p:txBody>
      </p:sp>
      <p:sp>
        <p:nvSpPr>
          <p:cNvPr id="8" name="Текст 3">
            <a:extLst>
              <a:ext uri="{FF2B5EF4-FFF2-40B4-BE49-F238E27FC236}">
                <a16:creationId xmlns:a16="http://schemas.microsoft.com/office/drawing/2014/main" id="{215FCF42-DD3A-4EAF-8B05-3FE12862C15A}"/>
              </a:ext>
            </a:extLst>
          </p:cNvPr>
          <p:cNvSpPr txBox="1">
            <a:spLocks/>
          </p:cNvSpPr>
          <p:nvPr/>
        </p:nvSpPr>
        <p:spPr>
          <a:xfrm>
            <a:off x="2050313" y="357977"/>
            <a:ext cx="551000"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Река</a:t>
            </a:r>
          </a:p>
        </p:txBody>
      </p:sp>
      <p:sp>
        <p:nvSpPr>
          <p:cNvPr id="13" name="Текст 3">
            <a:extLst>
              <a:ext uri="{FF2B5EF4-FFF2-40B4-BE49-F238E27FC236}">
                <a16:creationId xmlns:a16="http://schemas.microsoft.com/office/drawing/2014/main" id="{6ABDE7F2-C4B0-4168-8928-E84551306BF9}"/>
              </a:ext>
            </a:extLst>
          </p:cNvPr>
          <p:cNvSpPr txBox="1">
            <a:spLocks/>
          </p:cNvSpPr>
          <p:nvPr/>
        </p:nvSpPr>
        <p:spPr>
          <a:xfrm>
            <a:off x="2709282" y="363366"/>
            <a:ext cx="640086" cy="254155"/>
          </a:xfrm>
          <a:prstGeom prst="roundRect">
            <a:avLst>
              <a:gd name="adj" fmla="val 50000"/>
            </a:avLst>
          </a:prstGeom>
          <a:solidFill>
            <a:srgbClr val="FF0000"/>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Риски</a:t>
            </a:r>
          </a:p>
        </p:txBody>
      </p:sp>
      <p:sp>
        <p:nvSpPr>
          <p:cNvPr id="14" name="Прямоугольник 13">
            <a:extLst>
              <a:ext uri="{FF2B5EF4-FFF2-40B4-BE49-F238E27FC236}">
                <a16:creationId xmlns:a16="http://schemas.microsoft.com/office/drawing/2014/main" id="{E418AFBB-957A-4D8F-BA94-9E9927353C50}"/>
              </a:ext>
            </a:extLst>
          </p:cNvPr>
          <p:cNvSpPr/>
          <p:nvPr/>
        </p:nvSpPr>
        <p:spPr>
          <a:xfrm>
            <a:off x="234054" y="812120"/>
            <a:ext cx="1706802" cy="261610"/>
          </a:xfrm>
          <a:prstGeom prst="rect">
            <a:avLst/>
          </a:prstGeom>
          <a:solidFill>
            <a:schemeClr val="bg1"/>
          </a:solidFill>
          <a:ln>
            <a:solidFill>
              <a:srgbClr val="004687"/>
            </a:solidFill>
          </a:ln>
        </p:spPr>
        <p:txBody>
          <a:bodyPr wrap="square">
            <a:spAutoFit/>
          </a:bodyPr>
          <a:lstStyle/>
          <a:p>
            <a:r>
              <a:rPr lang="ru-RU" sz="1100" dirty="0">
                <a:solidFill>
                  <a:srgbClr val="004687"/>
                </a:solidFill>
              </a:rPr>
              <a:t>ФЗ РФ №7 Об охране ОС</a:t>
            </a:r>
          </a:p>
        </p:txBody>
      </p:sp>
      <p:pic>
        <p:nvPicPr>
          <p:cNvPr id="5" name="Рисунок 4">
            <a:extLst>
              <a:ext uri="{FF2B5EF4-FFF2-40B4-BE49-F238E27FC236}">
                <a16:creationId xmlns:a16="http://schemas.microsoft.com/office/drawing/2014/main" id="{016E2D43-DC14-46B7-8F42-3F9C9B293429}"/>
              </a:ext>
            </a:extLst>
          </p:cNvPr>
          <p:cNvPicPr>
            <a:picLocks noChangeAspect="1"/>
          </p:cNvPicPr>
          <p:nvPr/>
        </p:nvPicPr>
        <p:blipFill>
          <a:blip r:embed="rId2"/>
          <a:stretch>
            <a:fillRect/>
          </a:stretch>
        </p:blipFill>
        <p:spPr>
          <a:xfrm>
            <a:off x="234055" y="1236280"/>
            <a:ext cx="7368996" cy="958111"/>
          </a:xfrm>
          <a:prstGeom prst="rect">
            <a:avLst/>
          </a:prstGeom>
          <a:ln>
            <a:solidFill>
              <a:srgbClr val="FF0000"/>
            </a:solidFill>
          </a:ln>
        </p:spPr>
      </p:pic>
      <p:sp>
        <p:nvSpPr>
          <p:cNvPr id="16" name="Прямоугольник 15">
            <a:extLst>
              <a:ext uri="{FF2B5EF4-FFF2-40B4-BE49-F238E27FC236}">
                <a16:creationId xmlns:a16="http://schemas.microsoft.com/office/drawing/2014/main" id="{E9B97A3B-69DF-4D00-B3BE-384FABFDF6E2}"/>
              </a:ext>
            </a:extLst>
          </p:cNvPr>
          <p:cNvSpPr/>
          <p:nvPr/>
        </p:nvSpPr>
        <p:spPr>
          <a:xfrm>
            <a:off x="234054" y="2256691"/>
            <a:ext cx="7368995" cy="1615827"/>
          </a:xfrm>
          <a:prstGeom prst="rect">
            <a:avLst/>
          </a:prstGeom>
          <a:solidFill>
            <a:schemeClr val="bg1"/>
          </a:solidFill>
          <a:ln>
            <a:solidFill>
              <a:srgbClr val="FF0000"/>
            </a:solidFill>
          </a:ln>
        </p:spPr>
        <p:txBody>
          <a:bodyPr wrap="square">
            <a:spAutoFit/>
          </a:bodyPr>
          <a:lstStyle/>
          <a:p>
            <a:r>
              <a:rPr lang="ru-RU" sz="1100" b="1" dirty="0">
                <a:solidFill>
                  <a:srgbClr val="004687"/>
                </a:solidFill>
              </a:rPr>
              <a:t>Уголовный кодекс Российской Федерации  </a:t>
            </a:r>
            <a:r>
              <a:rPr lang="ru-RU" sz="1100" dirty="0">
                <a:solidFill>
                  <a:srgbClr val="004687"/>
                </a:solidFill>
              </a:rPr>
              <a:t>(Статья 250. Загрязнение вод)</a:t>
            </a:r>
          </a:p>
          <a:p>
            <a:pPr algn="just"/>
            <a:r>
              <a:rPr lang="ru-RU" sz="1100" dirty="0">
                <a:effectLst/>
              </a:rPr>
              <a:t>1. Загрязнение, засорение, истощение поверхностных или подземных вод, источников питьевого водоснабжения либо иное изменение их природных свойств, если эти деяния повлекли причинение существенного вреда животному или растительному миру, рыбным запасам, лесному или сельскому хозяйству,</a:t>
            </a:r>
          </a:p>
          <a:p>
            <a:endParaRPr lang="ru-RU" sz="1100" dirty="0"/>
          </a:p>
          <a:p>
            <a:pPr algn="just"/>
            <a:r>
              <a:rPr lang="ru-RU" sz="1100" dirty="0">
                <a:effectLst/>
              </a:rPr>
              <a:t>наказываются штрафом в размере до восьмидесяти тысяч рублей или в размере заработной платы или иного дохода осужденного за период до шести месяцев, либо лишением права занимать определенные должности или заниматься определенной деятельностью на срок до пяти лет, либо обязательными работами на срок до трехсот шестидесяти часов, либо исправительными работами на срок до одного года, либо арестом на срок до трех месяцев</a:t>
            </a:r>
            <a:endParaRPr lang="ru-RU" sz="1100" dirty="0">
              <a:solidFill>
                <a:srgbClr val="004687"/>
              </a:solidFill>
            </a:endParaRPr>
          </a:p>
        </p:txBody>
      </p:sp>
      <p:sp>
        <p:nvSpPr>
          <p:cNvPr id="18" name="Прямоугольник 17">
            <a:extLst>
              <a:ext uri="{FF2B5EF4-FFF2-40B4-BE49-F238E27FC236}">
                <a16:creationId xmlns:a16="http://schemas.microsoft.com/office/drawing/2014/main" id="{E5A808DC-A690-4020-BEF9-8723211D6CEF}"/>
              </a:ext>
            </a:extLst>
          </p:cNvPr>
          <p:cNvSpPr/>
          <p:nvPr/>
        </p:nvSpPr>
        <p:spPr>
          <a:xfrm>
            <a:off x="234054" y="4032522"/>
            <a:ext cx="2654043" cy="261610"/>
          </a:xfrm>
          <a:prstGeom prst="rect">
            <a:avLst/>
          </a:prstGeom>
          <a:solidFill>
            <a:schemeClr val="bg1"/>
          </a:solidFill>
          <a:ln>
            <a:solidFill>
              <a:srgbClr val="004687"/>
            </a:solidFill>
          </a:ln>
        </p:spPr>
        <p:txBody>
          <a:bodyPr wrap="square">
            <a:spAutoFit/>
          </a:bodyPr>
          <a:lstStyle/>
          <a:p>
            <a:r>
              <a:rPr lang="ru-RU" sz="1100" dirty="0">
                <a:solidFill>
                  <a:srgbClr val="004687"/>
                </a:solidFill>
              </a:rPr>
              <a:t>Постановление правительства РФ №255</a:t>
            </a:r>
          </a:p>
        </p:txBody>
      </p:sp>
      <p:pic>
        <p:nvPicPr>
          <p:cNvPr id="9" name="Рисунок 8">
            <a:extLst>
              <a:ext uri="{FF2B5EF4-FFF2-40B4-BE49-F238E27FC236}">
                <a16:creationId xmlns:a16="http://schemas.microsoft.com/office/drawing/2014/main" id="{86807082-FE04-4DDB-B919-84718CB8D74C}"/>
              </a:ext>
            </a:extLst>
          </p:cNvPr>
          <p:cNvPicPr>
            <a:picLocks noChangeAspect="1"/>
          </p:cNvPicPr>
          <p:nvPr/>
        </p:nvPicPr>
        <p:blipFill>
          <a:blip r:embed="rId3"/>
          <a:stretch>
            <a:fillRect/>
          </a:stretch>
        </p:blipFill>
        <p:spPr>
          <a:xfrm>
            <a:off x="234055" y="4454136"/>
            <a:ext cx="7368997" cy="1268551"/>
          </a:xfrm>
          <a:prstGeom prst="rect">
            <a:avLst/>
          </a:prstGeom>
          <a:ln>
            <a:solidFill>
              <a:srgbClr val="FF0000"/>
            </a:solidFill>
          </a:ln>
        </p:spPr>
      </p:pic>
      <p:pic>
        <p:nvPicPr>
          <p:cNvPr id="12" name="Picture 2">
            <a:extLst>
              <a:ext uri="{FF2B5EF4-FFF2-40B4-BE49-F238E27FC236}">
                <a16:creationId xmlns:a16="http://schemas.microsoft.com/office/drawing/2014/main" id="{70C6A4D9-4956-886F-201D-0639E22C9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0472"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788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A278EF-31DE-43E4-A4AD-A717BBDDCD62}"/>
              </a:ext>
            </a:extLst>
          </p:cNvPr>
          <p:cNvSpPr>
            <a:spLocks noGrp="1"/>
          </p:cNvSpPr>
          <p:nvPr>
            <p:ph type="ctrTitle"/>
          </p:nvPr>
        </p:nvSpPr>
        <p:spPr>
          <a:xfrm>
            <a:off x="701707" y="2760199"/>
            <a:ext cx="10788586" cy="2387600"/>
          </a:xfrm>
        </p:spPr>
        <p:txBody>
          <a:bodyPr/>
          <a:lstStyle/>
          <a:p>
            <a:r>
              <a:rPr lang="ru-RU" dirty="0"/>
              <a:t>Категории объектов по негативному </a:t>
            </a:r>
            <a:br>
              <a:rPr lang="ru-RU" dirty="0"/>
            </a:br>
            <a:r>
              <a:rPr lang="ru-RU" dirty="0"/>
              <a:t>воздействию / СЗЗ</a:t>
            </a:r>
            <a:br>
              <a:rPr lang="ru-RU" dirty="0"/>
            </a:br>
            <a:endParaRPr lang="ru-RU" dirty="0"/>
          </a:p>
        </p:txBody>
      </p:sp>
      <p:sp>
        <p:nvSpPr>
          <p:cNvPr id="3" name="Подзаголовок 2">
            <a:extLst>
              <a:ext uri="{FF2B5EF4-FFF2-40B4-BE49-F238E27FC236}">
                <a16:creationId xmlns:a16="http://schemas.microsoft.com/office/drawing/2014/main" id="{A241B69F-F025-4897-B469-764FC82A08F8}"/>
              </a:ext>
            </a:extLst>
          </p:cNvPr>
          <p:cNvSpPr>
            <a:spLocks noGrp="1"/>
          </p:cNvSpPr>
          <p:nvPr>
            <p:ph type="subTitle" idx="1"/>
          </p:nvPr>
        </p:nvSpPr>
        <p:spPr>
          <a:xfrm>
            <a:off x="730623" y="4699057"/>
            <a:ext cx="4951086" cy="448742"/>
          </a:xfrm>
        </p:spPr>
        <p:txBody>
          <a:bodyPr anchor="t">
            <a:normAutofit/>
          </a:bodyPr>
          <a:lstStyle/>
          <a:p>
            <a:r>
              <a:rPr lang="ru-RU" sz="2400" dirty="0"/>
              <a:t>Переработка молока</a:t>
            </a:r>
          </a:p>
        </p:txBody>
      </p:sp>
    </p:spTree>
    <p:extLst>
      <p:ext uri="{BB962C8B-B14F-4D97-AF65-F5344CB8AC3E}">
        <p14:creationId xmlns:p14="http://schemas.microsoft.com/office/powerpoint/2010/main" val="2152684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2986A5-565B-4D14-9F60-96BBE80397C5}"/>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59E7E00B-69D7-4295-A3F4-021EF75430C3}"/>
              </a:ext>
            </a:extLst>
          </p:cNvPr>
          <p:cNvSpPr>
            <a:spLocks noGrp="1"/>
          </p:cNvSpPr>
          <p:nvPr>
            <p:ph type="sldNum" sz="quarter" idx="12"/>
          </p:nvPr>
        </p:nvSpPr>
        <p:spPr/>
        <p:txBody>
          <a:bodyPr/>
          <a:lstStyle/>
          <a:p>
            <a:fld id="{0334F8C0-B219-D54D-A06D-A716D0E5EF85}" type="slidenum">
              <a:rPr lang="de-DE" smtClean="0"/>
              <a:t>13</a:t>
            </a:fld>
            <a:endParaRPr lang="de-DE"/>
          </a:p>
        </p:txBody>
      </p:sp>
      <p:sp>
        <p:nvSpPr>
          <p:cNvPr id="13" name="Текст 3">
            <a:extLst>
              <a:ext uri="{FF2B5EF4-FFF2-40B4-BE49-F238E27FC236}">
                <a16:creationId xmlns:a16="http://schemas.microsoft.com/office/drawing/2014/main" id="{9C48E4BD-3FE4-414D-971C-1C1685C34498}"/>
              </a:ext>
            </a:extLst>
          </p:cNvPr>
          <p:cNvSpPr txBox="1">
            <a:spLocks/>
          </p:cNvSpPr>
          <p:nvPr/>
        </p:nvSpPr>
        <p:spPr>
          <a:xfrm>
            <a:off x="234058" y="357749"/>
            <a:ext cx="1708286"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Нормативы в России</a:t>
            </a:r>
          </a:p>
        </p:txBody>
      </p:sp>
      <p:graphicFrame>
        <p:nvGraphicFramePr>
          <p:cNvPr id="14" name="Таблица 17">
            <a:extLst>
              <a:ext uri="{FF2B5EF4-FFF2-40B4-BE49-F238E27FC236}">
                <a16:creationId xmlns:a16="http://schemas.microsoft.com/office/drawing/2014/main" id="{102868F3-14D4-4D6D-BCAA-AFB9367A7AA5}"/>
              </a:ext>
            </a:extLst>
          </p:cNvPr>
          <p:cNvGraphicFramePr>
            <a:graphicFrameLocks noGrp="1"/>
          </p:cNvGraphicFramePr>
          <p:nvPr>
            <p:extLst>
              <p:ext uri="{D42A27DB-BD31-4B8C-83A1-F6EECF244321}">
                <p14:modId xmlns:p14="http://schemas.microsoft.com/office/powerpoint/2010/main" val="3952472283"/>
              </p:ext>
            </p:extLst>
          </p:nvPr>
        </p:nvGraphicFramePr>
        <p:xfrm>
          <a:off x="234058" y="991364"/>
          <a:ext cx="11841985" cy="5243744"/>
        </p:xfrm>
        <a:graphic>
          <a:graphicData uri="http://schemas.openxmlformats.org/drawingml/2006/table">
            <a:tbl>
              <a:tblPr firstRow="1" bandRow="1">
                <a:tableStyleId>{5C22544A-7EE6-4342-B048-85BDC9FD1C3A}</a:tableStyleId>
              </a:tblPr>
              <a:tblGrid>
                <a:gridCol w="6057412">
                  <a:extLst>
                    <a:ext uri="{9D8B030D-6E8A-4147-A177-3AD203B41FA5}">
                      <a16:colId xmlns:a16="http://schemas.microsoft.com/office/drawing/2014/main" val="734671995"/>
                    </a:ext>
                  </a:extLst>
                </a:gridCol>
                <a:gridCol w="5784573">
                  <a:extLst>
                    <a:ext uri="{9D8B030D-6E8A-4147-A177-3AD203B41FA5}">
                      <a16:colId xmlns:a16="http://schemas.microsoft.com/office/drawing/2014/main" val="4107821043"/>
                    </a:ext>
                  </a:extLst>
                </a:gridCol>
              </a:tblGrid>
              <a:tr h="370840">
                <a:tc>
                  <a:txBody>
                    <a:bodyPr/>
                    <a:lstStyle/>
                    <a:p>
                      <a:r>
                        <a:rPr lang="ru-RU" sz="1400" b="1" dirty="0"/>
                        <a:t>Категория </a:t>
                      </a:r>
                      <a:r>
                        <a:rPr lang="en-US" sz="1400" b="1" dirty="0"/>
                        <a:t>I</a:t>
                      </a:r>
                      <a:endParaRPr lang="ru-RU" sz="1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dirty="0"/>
                        <a:t>Категория </a:t>
                      </a:r>
                      <a:r>
                        <a:rPr lang="en-US" sz="1400" b="1" dirty="0"/>
                        <a:t>II</a:t>
                      </a:r>
                      <a:endParaRPr lang="ru-RU" sz="1400" b="1" dirty="0"/>
                    </a:p>
                  </a:txBody>
                  <a:tcPr/>
                </a:tc>
                <a:extLst>
                  <a:ext uri="{0D108BD9-81ED-4DB2-BD59-A6C34878D82A}">
                    <a16:rowId xmlns:a16="http://schemas.microsoft.com/office/drawing/2014/main" val="3887690613"/>
                  </a:ext>
                </a:extLst>
              </a:tr>
              <a:tr h="317815">
                <a:tc>
                  <a:txBody>
                    <a:bodyPr/>
                    <a:lstStyle/>
                    <a:p>
                      <a:r>
                        <a:rPr lang="ru-RU" sz="1200" kern="1200" dirty="0">
                          <a:solidFill>
                            <a:schemeClr val="dk1"/>
                          </a:solidFill>
                          <a:latin typeface="+mn-lt"/>
                          <a:ea typeface="+mn-ea"/>
                          <a:cs typeface="+mn-cs"/>
                        </a:rPr>
                        <a:t>мясо и мясопродукты, животные жиры и масла, рыба, продукты из рыбы, морепродукты, растительные жиры и масла, продукция из картофеля, фруктов и овощей (за исключением продукции из сахарной свеклы), </a:t>
                      </a:r>
                      <a:r>
                        <a:rPr lang="ru-RU" sz="1200" b="1" kern="1200" dirty="0">
                          <a:solidFill>
                            <a:schemeClr val="dk1"/>
                          </a:solidFill>
                          <a:latin typeface="+mn-lt"/>
                          <a:ea typeface="+mn-ea"/>
                          <a:cs typeface="+mn-cs"/>
                        </a:rPr>
                        <a:t>молочная продукция </a:t>
                      </a:r>
                      <a:r>
                        <a:rPr lang="ru-RU" sz="1200" kern="1200" dirty="0">
                          <a:solidFill>
                            <a:schemeClr val="dk1"/>
                          </a:solidFill>
                          <a:latin typeface="+mn-lt"/>
                          <a:ea typeface="+mn-ea"/>
                          <a:cs typeface="+mn-cs"/>
                        </a:rPr>
                        <a:t>(</a:t>
                      </a:r>
                      <a:r>
                        <a:rPr lang="ru-RU" sz="1200" b="1" kern="1200" dirty="0">
                          <a:solidFill>
                            <a:schemeClr val="dk1"/>
                          </a:solidFill>
                          <a:latin typeface="+mn-lt"/>
                          <a:ea typeface="+mn-ea"/>
                          <a:cs typeface="+mn-cs"/>
                        </a:rPr>
                        <a:t>за исключением </a:t>
                      </a:r>
                      <a:r>
                        <a:rPr lang="ru-RU" sz="1200" kern="1200" dirty="0">
                          <a:solidFill>
                            <a:schemeClr val="dk1"/>
                          </a:solidFill>
                          <a:latin typeface="+mn-lt"/>
                          <a:ea typeface="+mn-ea"/>
                          <a:cs typeface="+mn-cs"/>
                        </a:rPr>
                        <a:t>объектов, осуществляющих сбросы загрязняющих веществ в составе сточных вод в</a:t>
                      </a:r>
                    </a:p>
                    <a:p>
                      <a:r>
                        <a:rPr lang="ru-RU" sz="1200" kern="1200" dirty="0">
                          <a:solidFill>
                            <a:schemeClr val="dk1"/>
                          </a:solidFill>
                          <a:latin typeface="+mn-lt"/>
                          <a:ea typeface="+mn-ea"/>
                          <a:cs typeface="+mn-cs"/>
                        </a:rPr>
                        <a:t>централизованные системы водоотведения или в водные объекты с использованием </a:t>
                      </a:r>
                      <a:r>
                        <a:rPr lang="ru-RU" sz="1200" b="1" kern="1200" dirty="0">
                          <a:solidFill>
                            <a:schemeClr val="dk1"/>
                          </a:solidFill>
                          <a:latin typeface="+mn-lt"/>
                          <a:ea typeface="+mn-ea"/>
                          <a:cs typeface="+mn-cs"/>
                        </a:rPr>
                        <a:t>локальных очистных сооружений</a:t>
                      </a:r>
                      <a:r>
                        <a:rPr lang="ru-RU" sz="1200" kern="1200" dirty="0">
                          <a:solidFill>
                            <a:schemeClr val="dk1"/>
                          </a:solidFill>
                          <a:latin typeface="+mn-lt"/>
                          <a:ea typeface="+mn-ea"/>
                          <a:cs typeface="+mn-cs"/>
                        </a:rPr>
                        <a:t>, на которых обеспечивается очистка сточных вод в соответствии с водным законодательством …)</a:t>
                      </a:r>
                    </a:p>
                  </a:txBody>
                  <a:tcPr/>
                </a:tc>
                <a:tc>
                  <a:txBody>
                    <a:bodyPr/>
                    <a:lstStyle/>
                    <a:p>
                      <a:r>
                        <a:rPr lang="ru-RU" sz="1200" kern="1200" dirty="0">
                          <a:solidFill>
                            <a:schemeClr val="dk1"/>
                          </a:solidFill>
                          <a:latin typeface="+mn-lt"/>
                          <a:ea typeface="+mn-ea"/>
                          <a:cs typeface="+mn-cs"/>
                        </a:rPr>
                        <a:t>мясо и мясопродукты, животные жиры и масла, рыба, продукты из рыбы, морепродукты, растительные жиры и масла, продукция из картофеля, фруктов и овощей (за исключением продукции из сахарной свеклы), </a:t>
                      </a:r>
                      <a:r>
                        <a:rPr lang="ru-RU" sz="1200" b="1" kern="1200" dirty="0">
                          <a:solidFill>
                            <a:schemeClr val="dk1"/>
                          </a:solidFill>
                          <a:latin typeface="+mn-lt"/>
                          <a:ea typeface="+mn-ea"/>
                          <a:cs typeface="+mn-cs"/>
                        </a:rPr>
                        <a:t>молочная продукция </a:t>
                      </a:r>
                      <a:r>
                        <a:rPr lang="ru-RU" sz="1200" kern="1200" dirty="0">
                          <a:solidFill>
                            <a:schemeClr val="dk1"/>
                          </a:solidFill>
                          <a:latin typeface="+mn-lt"/>
                          <a:ea typeface="+mn-ea"/>
                          <a:cs typeface="+mn-cs"/>
                        </a:rPr>
                        <a:t>(в случае осуществления сбросов загрязняющих веществ в составе сточных вод в централизованные системы водоотведения или в водные объекты </a:t>
                      </a:r>
                      <a:r>
                        <a:rPr lang="ru-RU" sz="1200" b="1" kern="1200" dirty="0">
                          <a:solidFill>
                            <a:schemeClr val="dk1"/>
                          </a:solidFill>
                          <a:latin typeface="+mn-lt"/>
                          <a:ea typeface="+mn-ea"/>
                          <a:cs typeface="+mn-cs"/>
                        </a:rPr>
                        <a:t>с использованием локальных очистных сооружений</a:t>
                      </a:r>
                      <a:r>
                        <a:rPr lang="ru-RU" sz="1200" kern="1200" dirty="0">
                          <a:solidFill>
                            <a:schemeClr val="dk1"/>
                          </a:solidFill>
                          <a:latin typeface="+mn-lt"/>
                          <a:ea typeface="+mn-ea"/>
                          <a:cs typeface="+mn-cs"/>
                        </a:rPr>
                        <a:t>, на которых обеспечивается очистка сточных вод в соответствии с водным законодательством …)</a:t>
                      </a:r>
                    </a:p>
                  </a:txBody>
                  <a:tcPr/>
                </a:tc>
                <a:extLst>
                  <a:ext uri="{0D108BD9-81ED-4DB2-BD59-A6C34878D82A}">
                    <a16:rowId xmlns:a16="http://schemas.microsoft.com/office/drawing/2014/main" val="70051200"/>
                  </a:ext>
                </a:extLst>
              </a:tr>
              <a:tr h="299339">
                <a:tc>
                  <a:txBody>
                    <a:bodyPr/>
                    <a:lstStyle/>
                    <a:p>
                      <a:r>
                        <a:rPr lang="ru-RU" sz="1200" b="1" kern="1200" dirty="0">
                          <a:solidFill>
                            <a:schemeClr val="dk1"/>
                          </a:solidFill>
                          <a:latin typeface="+mn-lt"/>
                          <a:ea typeface="+mn-ea"/>
                          <a:cs typeface="+mn-cs"/>
                        </a:rPr>
                        <a:t>По убою животных на мясокомбинатах, мясохладобойнях </a:t>
                      </a:r>
                    </a:p>
                    <a:p>
                      <a:r>
                        <a:rPr lang="ru-RU" sz="1200" kern="1200" dirty="0">
                          <a:solidFill>
                            <a:schemeClr val="dk1"/>
                          </a:solidFill>
                          <a:latin typeface="+mn-lt"/>
                          <a:ea typeface="+mn-ea"/>
                          <a:cs typeface="+mn-cs"/>
                        </a:rPr>
                        <a:t>(за исключением объектов, осуществляющих сбросы загрязняющих веществ в составе сточных вод в централизованные системы водоотведения или в водные объекты с использованием локальных очистных сооружений, на которых обеспечивается очистка сточных вод в соответствии с водным законодательством …)</a:t>
                      </a:r>
                    </a:p>
                  </a:txBody>
                  <a:tcPr/>
                </a:tc>
                <a:tc>
                  <a:txBody>
                    <a:bodyPr/>
                    <a:lstStyle/>
                    <a:p>
                      <a:r>
                        <a:rPr lang="ru-RU" sz="1200" b="1" kern="1200" dirty="0">
                          <a:solidFill>
                            <a:schemeClr val="dk1"/>
                          </a:solidFill>
                          <a:latin typeface="+mn-lt"/>
                          <a:ea typeface="+mn-ea"/>
                          <a:cs typeface="+mn-cs"/>
                        </a:rPr>
                        <a:t>по выполнению работ по убою животных на мясокомбинатах, мясохладобойнях </a:t>
                      </a:r>
                    </a:p>
                    <a:p>
                      <a:r>
                        <a:rPr lang="ru-RU" sz="1200" kern="1200" dirty="0">
                          <a:solidFill>
                            <a:schemeClr val="dk1"/>
                          </a:solidFill>
                          <a:latin typeface="+mn-lt"/>
                          <a:ea typeface="+mn-ea"/>
                          <a:cs typeface="+mn-cs"/>
                        </a:rPr>
                        <a:t>(в случае осуществления сбросов загрязняющих веществ в составе сточных вод в централизованные системы водоотведения или в водные объекты с использованием локальных очистных сооружений, на которых обеспечивается очистка сточных вод в соответствии с водным законодательством …)</a:t>
                      </a:r>
                    </a:p>
                  </a:txBody>
                  <a:tcPr/>
                </a:tc>
                <a:extLst>
                  <a:ext uri="{0D108BD9-81ED-4DB2-BD59-A6C34878D82A}">
                    <a16:rowId xmlns:a16="http://schemas.microsoft.com/office/drawing/2014/main" val="876391727"/>
                  </a:ext>
                </a:extLst>
              </a:tr>
              <a:tr h="292026">
                <a:tc>
                  <a:txBody>
                    <a:bodyPr/>
                    <a:lstStyle/>
                    <a:p>
                      <a:r>
                        <a:rPr lang="ru-RU" sz="1200" kern="1200" dirty="0">
                          <a:solidFill>
                            <a:schemeClr val="dk1"/>
                          </a:solidFill>
                          <a:latin typeface="+mn-lt"/>
                          <a:ea typeface="+mn-ea"/>
                          <a:cs typeface="+mn-cs"/>
                        </a:rPr>
                        <a:t>По добыче и (или) обогащению угля, включая добычу и (или) обогащение каменного угля, антрацита и бурого угля (лигнита)</a:t>
                      </a:r>
                    </a:p>
                  </a:txBody>
                  <a:tcPr/>
                </a:tc>
                <a:tc>
                  <a:txBody>
                    <a:bodyPr/>
                    <a:lstStyle/>
                    <a:p>
                      <a:pPr algn="ctr"/>
                      <a:r>
                        <a:rPr lang="ru-RU" sz="1200" dirty="0"/>
                        <a:t>-</a:t>
                      </a:r>
                    </a:p>
                  </a:txBody>
                  <a:tcPr/>
                </a:tc>
                <a:extLst>
                  <a:ext uri="{0D108BD9-81ED-4DB2-BD59-A6C34878D82A}">
                    <a16:rowId xmlns:a16="http://schemas.microsoft.com/office/drawing/2014/main" val="2224912542"/>
                  </a:ext>
                </a:extLst>
              </a:tr>
              <a:tr h="271312">
                <a:tc>
                  <a:txBody>
                    <a:bodyPr/>
                    <a:lstStyle/>
                    <a:p>
                      <a:r>
                        <a:rPr lang="ru-RU" sz="1200" kern="1200" dirty="0">
                          <a:solidFill>
                            <a:schemeClr val="dk1"/>
                          </a:solidFill>
                          <a:latin typeface="+mn-lt"/>
                          <a:ea typeface="+mn-ea"/>
                          <a:cs typeface="+mn-cs"/>
                        </a:rPr>
                        <a:t>по добыче сырой нефти и (или) природного газа, включая переработку природного газа</a:t>
                      </a:r>
                    </a:p>
                  </a:txBody>
                  <a:tcPr/>
                </a:tc>
                <a:tc>
                  <a:txBody>
                    <a:bodyPr/>
                    <a:lstStyle/>
                    <a:p>
                      <a:pPr algn="ctr"/>
                      <a:r>
                        <a:rPr lang="ru-RU" sz="1200" dirty="0"/>
                        <a:t>-</a:t>
                      </a:r>
                    </a:p>
                  </a:txBody>
                  <a:tcPr/>
                </a:tc>
                <a:extLst>
                  <a:ext uri="{0D108BD9-81ED-4DB2-BD59-A6C34878D82A}">
                    <a16:rowId xmlns:a16="http://schemas.microsoft.com/office/drawing/2014/main" val="738642526"/>
                  </a:ext>
                </a:extLst>
              </a:tr>
              <a:tr h="303863">
                <a:tc>
                  <a:txBody>
                    <a:bodyPr/>
                    <a:lstStyle/>
                    <a:p>
                      <a:pPr marL="0" algn="l" defTabSz="914400" rtl="0" eaLnBrk="1" latinLnBrk="0" hangingPunct="1"/>
                      <a:r>
                        <a:rPr lang="ru-RU" sz="1200" kern="1200" dirty="0">
                          <a:solidFill>
                            <a:schemeClr val="dk1"/>
                          </a:solidFill>
                          <a:latin typeface="+mn-lt"/>
                          <a:ea typeface="+mn-ea"/>
                          <a:cs typeface="+mn-cs"/>
                        </a:rPr>
                        <a:t>по добыче и (или) подготовке руд цветных металлов (алюминия (боксита), меди, свинца, цинка, олова, марганца, хрома, никеля, кобальта, молибдена, титана, тантала, ванадия), руд драгоценных металлов (золота, серебра, платины) за исключением оловянных руд, титановых руд, хромовых руд, руд и песков драгоценных металлов на россыпных месторождениях</a:t>
                      </a:r>
                    </a:p>
                  </a:txBody>
                  <a:tcPr/>
                </a:tc>
                <a:tc>
                  <a:txBody>
                    <a:bodyPr/>
                    <a:lstStyle/>
                    <a:p>
                      <a:r>
                        <a:rPr lang="ru-RU" sz="1200" kern="1200" dirty="0">
                          <a:solidFill>
                            <a:schemeClr val="dk1"/>
                          </a:solidFill>
                          <a:latin typeface="+mn-lt"/>
                          <a:ea typeface="+mn-ea"/>
                          <a:cs typeface="+mn-cs"/>
                        </a:rPr>
                        <a:t>По добыче руд и песков драгоценных металлов, оловянных руд, титановых руд, хромовых руд на россыпных месторождениях и (или) их подготовке</a:t>
                      </a:r>
                    </a:p>
                  </a:txBody>
                  <a:tcPr/>
                </a:tc>
                <a:extLst>
                  <a:ext uri="{0D108BD9-81ED-4DB2-BD59-A6C34878D82A}">
                    <a16:rowId xmlns:a16="http://schemas.microsoft.com/office/drawing/2014/main" val="2254506935"/>
                  </a:ext>
                </a:extLst>
              </a:tr>
              <a:tr h="300904">
                <a:tc>
                  <a:txBody>
                    <a:bodyPr/>
                    <a:lstStyle/>
                    <a:p>
                      <a:r>
                        <a:rPr lang="ru-RU" sz="1200" kern="1200" dirty="0">
                          <a:solidFill>
                            <a:schemeClr val="dk1"/>
                          </a:solidFill>
                          <a:latin typeface="+mn-lt"/>
                          <a:ea typeface="+mn-ea"/>
                          <a:cs typeface="+mn-cs"/>
                        </a:rPr>
                        <a:t>по металлургическому производству с использованием оборудования </a:t>
                      </a:r>
                      <a:r>
                        <a:rPr lang="ru-RU" sz="1200" b="1" kern="1200" dirty="0">
                          <a:solidFill>
                            <a:schemeClr val="dk1"/>
                          </a:solidFill>
                          <a:latin typeface="+mn-lt"/>
                          <a:ea typeface="+mn-ea"/>
                          <a:cs typeface="+mn-cs"/>
                        </a:rPr>
                        <a:t>(более … тонн/ч)</a:t>
                      </a:r>
                    </a:p>
                  </a:txBody>
                  <a:tcPr/>
                </a:tc>
                <a:tc>
                  <a:txBody>
                    <a:bodyPr/>
                    <a:lstStyle/>
                    <a:p>
                      <a:r>
                        <a:rPr lang="ru-RU" sz="1200" kern="1200" dirty="0">
                          <a:solidFill>
                            <a:schemeClr val="dk1"/>
                          </a:solidFill>
                          <a:latin typeface="+mn-lt"/>
                          <a:ea typeface="+mn-ea"/>
                          <a:cs typeface="+mn-cs"/>
                        </a:rPr>
                        <a:t>по металлургическому производству с использованием </a:t>
                      </a:r>
                      <a:r>
                        <a:rPr lang="ru-RU" sz="1200" kern="1200" dirty="0" err="1">
                          <a:solidFill>
                            <a:schemeClr val="dk1"/>
                          </a:solidFill>
                          <a:latin typeface="+mn-lt"/>
                          <a:ea typeface="+mn-ea"/>
                          <a:cs typeface="+mn-cs"/>
                        </a:rPr>
                        <a:t>оборудов</a:t>
                      </a:r>
                      <a:r>
                        <a:rPr lang="ru-RU" sz="1200" kern="1200" dirty="0">
                          <a:solidFill>
                            <a:schemeClr val="dk1"/>
                          </a:solidFill>
                          <a:latin typeface="+mn-lt"/>
                          <a:ea typeface="+mn-ea"/>
                          <a:cs typeface="+mn-cs"/>
                        </a:rPr>
                        <a:t>. </a:t>
                      </a:r>
                      <a:r>
                        <a:rPr lang="ru-RU" sz="1200" b="1" kern="1200" dirty="0">
                          <a:solidFill>
                            <a:schemeClr val="dk1"/>
                          </a:solidFill>
                          <a:latin typeface="+mn-lt"/>
                          <a:ea typeface="+mn-ea"/>
                          <a:cs typeface="+mn-cs"/>
                        </a:rPr>
                        <a:t>(менее … тонн/ч)</a:t>
                      </a:r>
                    </a:p>
                  </a:txBody>
                  <a:tcPr/>
                </a:tc>
                <a:extLst>
                  <a:ext uri="{0D108BD9-81ED-4DB2-BD59-A6C34878D82A}">
                    <a16:rowId xmlns:a16="http://schemas.microsoft.com/office/drawing/2014/main" val="11871374"/>
                  </a:ext>
                </a:extLst>
              </a:tr>
              <a:tr h="253556">
                <a:tc>
                  <a:txBody>
                    <a:bodyPr/>
                    <a:lstStyle/>
                    <a:p>
                      <a:r>
                        <a:rPr lang="ru-RU" sz="1200" kern="1200" dirty="0">
                          <a:solidFill>
                            <a:schemeClr val="dk1"/>
                          </a:solidFill>
                          <a:latin typeface="+mn-lt"/>
                          <a:ea typeface="+mn-ea"/>
                          <a:cs typeface="+mn-cs"/>
                        </a:rPr>
                        <a:t>по производству химических веществ и химических продуктов следующих основных органических и неорганических химических веществ</a:t>
                      </a:r>
                    </a:p>
                  </a:txBody>
                  <a:tcPr/>
                </a:tc>
                <a:tc>
                  <a:txBody>
                    <a:bodyPr/>
                    <a:lstStyle/>
                    <a:p>
                      <a:pPr algn="ctr"/>
                      <a:r>
                        <a:rPr lang="ru-RU" sz="1200" dirty="0">
                          <a:solidFill>
                            <a:schemeClr val="tx1"/>
                          </a:solidFill>
                        </a:rPr>
                        <a:t>-</a:t>
                      </a:r>
                    </a:p>
                  </a:txBody>
                  <a:tcPr/>
                </a:tc>
                <a:extLst>
                  <a:ext uri="{0D108BD9-81ED-4DB2-BD59-A6C34878D82A}">
                    <a16:rowId xmlns:a16="http://schemas.microsoft.com/office/drawing/2014/main" val="3251112625"/>
                  </a:ext>
                </a:extLst>
              </a:tr>
            </a:tbl>
          </a:graphicData>
        </a:graphic>
      </p:graphicFrame>
      <p:sp>
        <p:nvSpPr>
          <p:cNvPr id="15" name="Текст 3">
            <a:extLst>
              <a:ext uri="{FF2B5EF4-FFF2-40B4-BE49-F238E27FC236}">
                <a16:creationId xmlns:a16="http://schemas.microsoft.com/office/drawing/2014/main" id="{C7245D25-1560-4218-8C7F-5DFB4B159DB7}"/>
              </a:ext>
            </a:extLst>
          </p:cNvPr>
          <p:cNvSpPr txBox="1">
            <a:spLocks/>
          </p:cNvSpPr>
          <p:nvPr/>
        </p:nvSpPr>
        <p:spPr>
          <a:xfrm>
            <a:off x="2338548" y="357977"/>
            <a:ext cx="3848334"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Категории объектов по негативному воздействию</a:t>
            </a:r>
          </a:p>
        </p:txBody>
      </p:sp>
      <p:sp>
        <p:nvSpPr>
          <p:cNvPr id="12" name="Прямоугольник 11">
            <a:extLst>
              <a:ext uri="{FF2B5EF4-FFF2-40B4-BE49-F238E27FC236}">
                <a16:creationId xmlns:a16="http://schemas.microsoft.com/office/drawing/2014/main" id="{E97AAA0B-5AD8-4277-9390-F1331A8D79C1}"/>
              </a:ext>
            </a:extLst>
          </p:cNvPr>
          <p:cNvSpPr/>
          <p:nvPr/>
        </p:nvSpPr>
        <p:spPr>
          <a:xfrm>
            <a:off x="6405369" y="357749"/>
            <a:ext cx="2708814" cy="261610"/>
          </a:xfrm>
          <a:prstGeom prst="rect">
            <a:avLst/>
          </a:prstGeom>
          <a:solidFill>
            <a:schemeClr val="bg1"/>
          </a:solidFill>
          <a:ln>
            <a:solidFill>
              <a:srgbClr val="004687"/>
            </a:solidFill>
          </a:ln>
        </p:spPr>
        <p:txBody>
          <a:bodyPr wrap="square">
            <a:spAutoFit/>
          </a:bodyPr>
          <a:lstStyle/>
          <a:p>
            <a:r>
              <a:rPr lang="ru-RU" sz="1100" dirty="0">
                <a:solidFill>
                  <a:srgbClr val="004687"/>
                </a:solidFill>
              </a:rPr>
              <a:t>Постановление Правительства РФ №2398</a:t>
            </a:r>
          </a:p>
        </p:txBody>
      </p:sp>
      <p:pic>
        <p:nvPicPr>
          <p:cNvPr id="8" name="Picture 2">
            <a:extLst>
              <a:ext uri="{FF2B5EF4-FFF2-40B4-BE49-F238E27FC236}">
                <a16:creationId xmlns:a16="http://schemas.microsoft.com/office/drawing/2014/main" id="{0C7F32C3-42C5-0173-B0D6-7B7748C97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3452" y="305525"/>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753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2986A5-565B-4D14-9F60-96BBE80397C5}"/>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59E7E00B-69D7-4295-A3F4-021EF75430C3}"/>
              </a:ext>
            </a:extLst>
          </p:cNvPr>
          <p:cNvSpPr>
            <a:spLocks noGrp="1"/>
          </p:cNvSpPr>
          <p:nvPr>
            <p:ph type="sldNum" sz="quarter" idx="12"/>
          </p:nvPr>
        </p:nvSpPr>
        <p:spPr/>
        <p:txBody>
          <a:bodyPr/>
          <a:lstStyle/>
          <a:p>
            <a:fld id="{0334F8C0-B219-D54D-A06D-A716D0E5EF85}" type="slidenum">
              <a:rPr lang="de-DE" smtClean="0"/>
              <a:t>14</a:t>
            </a:fld>
            <a:endParaRPr lang="de-DE"/>
          </a:p>
        </p:txBody>
      </p:sp>
      <p:sp>
        <p:nvSpPr>
          <p:cNvPr id="13" name="Текст 3">
            <a:extLst>
              <a:ext uri="{FF2B5EF4-FFF2-40B4-BE49-F238E27FC236}">
                <a16:creationId xmlns:a16="http://schemas.microsoft.com/office/drawing/2014/main" id="{9C48E4BD-3FE4-414D-971C-1C1685C34498}"/>
              </a:ext>
            </a:extLst>
          </p:cNvPr>
          <p:cNvSpPr txBox="1">
            <a:spLocks/>
          </p:cNvSpPr>
          <p:nvPr/>
        </p:nvSpPr>
        <p:spPr>
          <a:xfrm>
            <a:off x="234058" y="357749"/>
            <a:ext cx="1708286"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Нормативы в России</a:t>
            </a:r>
          </a:p>
        </p:txBody>
      </p:sp>
      <p:sp>
        <p:nvSpPr>
          <p:cNvPr id="15" name="Текст 3">
            <a:extLst>
              <a:ext uri="{FF2B5EF4-FFF2-40B4-BE49-F238E27FC236}">
                <a16:creationId xmlns:a16="http://schemas.microsoft.com/office/drawing/2014/main" id="{C7245D25-1560-4218-8C7F-5DFB4B159DB7}"/>
              </a:ext>
            </a:extLst>
          </p:cNvPr>
          <p:cNvSpPr txBox="1">
            <a:spLocks/>
          </p:cNvSpPr>
          <p:nvPr/>
        </p:nvSpPr>
        <p:spPr>
          <a:xfrm>
            <a:off x="2338548" y="357977"/>
            <a:ext cx="520224"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ЛОС</a:t>
            </a:r>
          </a:p>
        </p:txBody>
      </p:sp>
      <p:sp>
        <p:nvSpPr>
          <p:cNvPr id="12" name="Прямоугольник 11">
            <a:extLst>
              <a:ext uri="{FF2B5EF4-FFF2-40B4-BE49-F238E27FC236}">
                <a16:creationId xmlns:a16="http://schemas.microsoft.com/office/drawing/2014/main" id="{E97AAA0B-5AD8-4277-9390-F1331A8D79C1}"/>
              </a:ext>
            </a:extLst>
          </p:cNvPr>
          <p:cNvSpPr/>
          <p:nvPr/>
        </p:nvSpPr>
        <p:spPr>
          <a:xfrm>
            <a:off x="232570" y="1027614"/>
            <a:ext cx="3413603" cy="261610"/>
          </a:xfrm>
          <a:prstGeom prst="rect">
            <a:avLst/>
          </a:prstGeom>
          <a:solidFill>
            <a:schemeClr val="bg1"/>
          </a:solidFill>
          <a:ln>
            <a:solidFill>
              <a:srgbClr val="004687"/>
            </a:solidFill>
          </a:ln>
        </p:spPr>
        <p:txBody>
          <a:bodyPr wrap="square">
            <a:spAutoFit/>
          </a:bodyPr>
          <a:lstStyle/>
          <a:p>
            <a:r>
              <a:rPr lang="ru-RU" sz="1100" dirty="0">
                <a:solidFill>
                  <a:srgbClr val="004687"/>
                </a:solidFill>
              </a:rPr>
              <a:t>ФЗ РФ №416 О водоснабжении и водоотведении</a:t>
            </a:r>
          </a:p>
        </p:txBody>
      </p:sp>
      <p:pic>
        <p:nvPicPr>
          <p:cNvPr id="5" name="Рисунок 4">
            <a:extLst>
              <a:ext uri="{FF2B5EF4-FFF2-40B4-BE49-F238E27FC236}">
                <a16:creationId xmlns:a16="http://schemas.microsoft.com/office/drawing/2014/main" id="{FE66EC84-A30D-4EBE-8A29-AD38A4E486B4}"/>
              </a:ext>
            </a:extLst>
          </p:cNvPr>
          <p:cNvPicPr>
            <a:picLocks noChangeAspect="1"/>
          </p:cNvPicPr>
          <p:nvPr/>
        </p:nvPicPr>
        <p:blipFill>
          <a:blip r:embed="rId2"/>
          <a:stretch>
            <a:fillRect/>
          </a:stretch>
        </p:blipFill>
        <p:spPr>
          <a:xfrm>
            <a:off x="232571" y="1415299"/>
            <a:ext cx="7410450" cy="571500"/>
          </a:xfrm>
          <a:prstGeom prst="rect">
            <a:avLst/>
          </a:prstGeom>
          <a:ln>
            <a:solidFill>
              <a:srgbClr val="004687"/>
            </a:solidFill>
          </a:ln>
        </p:spPr>
      </p:pic>
      <p:sp>
        <p:nvSpPr>
          <p:cNvPr id="10" name="Текст 3">
            <a:extLst>
              <a:ext uri="{FF2B5EF4-FFF2-40B4-BE49-F238E27FC236}">
                <a16:creationId xmlns:a16="http://schemas.microsoft.com/office/drawing/2014/main" id="{10003939-C178-4B1C-85D5-3AB44E1CDC2B}"/>
              </a:ext>
            </a:extLst>
          </p:cNvPr>
          <p:cNvSpPr txBox="1">
            <a:spLocks/>
          </p:cNvSpPr>
          <p:nvPr/>
        </p:nvSpPr>
        <p:spPr>
          <a:xfrm>
            <a:off x="3860355" y="1031341"/>
            <a:ext cx="3106233" cy="254155"/>
          </a:xfrm>
          <a:prstGeom prst="roundRect">
            <a:avLst>
              <a:gd name="adj" fmla="val 50000"/>
            </a:avLst>
          </a:prstGeom>
          <a:solidFill>
            <a:srgbClr val="00B050"/>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Локальные очистные сооружения - есть</a:t>
            </a:r>
          </a:p>
        </p:txBody>
      </p:sp>
      <p:sp>
        <p:nvSpPr>
          <p:cNvPr id="11" name="Прямоугольник 10">
            <a:extLst>
              <a:ext uri="{FF2B5EF4-FFF2-40B4-BE49-F238E27FC236}">
                <a16:creationId xmlns:a16="http://schemas.microsoft.com/office/drawing/2014/main" id="{4F436F1E-7D37-463E-96E7-28B550C83BBA}"/>
              </a:ext>
            </a:extLst>
          </p:cNvPr>
          <p:cNvSpPr/>
          <p:nvPr/>
        </p:nvSpPr>
        <p:spPr>
          <a:xfrm>
            <a:off x="234056" y="2124631"/>
            <a:ext cx="3413603" cy="261610"/>
          </a:xfrm>
          <a:prstGeom prst="rect">
            <a:avLst/>
          </a:prstGeom>
          <a:solidFill>
            <a:schemeClr val="bg1"/>
          </a:solidFill>
          <a:ln>
            <a:solidFill>
              <a:srgbClr val="004687"/>
            </a:solidFill>
          </a:ln>
        </p:spPr>
        <p:txBody>
          <a:bodyPr wrap="square">
            <a:spAutoFit/>
          </a:bodyPr>
          <a:lstStyle/>
          <a:p>
            <a:r>
              <a:rPr lang="ru-RU" sz="1100" dirty="0">
                <a:solidFill>
                  <a:srgbClr val="004687"/>
                </a:solidFill>
              </a:rPr>
              <a:t>ФЗ РФ №7 Об охране ОС</a:t>
            </a:r>
          </a:p>
        </p:txBody>
      </p:sp>
      <p:sp>
        <p:nvSpPr>
          <p:cNvPr id="16" name="Текст 3">
            <a:extLst>
              <a:ext uri="{FF2B5EF4-FFF2-40B4-BE49-F238E27FC236}">
                <a16:creationId xmlns:a16="http://schemas.microsoft.com/office/drawing/2014/main" id="{5FA399C6-F2CD-4E96-AE48-DF241EFA4248}"/>
              </a:ext>
            </a:extLst>
          </p:cNvPr>
          <p:cNvSpPr txBox="1">
            <a:spLocks/>
          </p:cNvSpPr>
          <p:nvPr/>
        </p:nvSpPr>
        <p:spPr>
          <a:xfrm>
            <a:off x="3860355" y="2115592"/>
            <a:ext cx="3042114" cy="254155"/>
          </a:xfrm>
          <a:prstGeom prst="roundRect">
            <a:avLst>
              <a:gd name="adj" fmla="val 50000"/>
            </a:avLst>
          </a:prstGeom>
          <a:solidFill>
            <a:srgbClr val="FF0000"/>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Локальные очистные сооружения - нет</a:t>
            </a:r>
          </a:p>
        </p:txBody>
      </p:sp>
      <p:pic>
        <p:nvPicPr>
          <p:cNvPr id="23" name="Рисунок 22">
            <a:extLst>
              <a:ext uri="{FF2B5EF4-FFF2-40B4-BE49-F238E27FC236}">
                <a16:creationId xmlns:a16="http://schemas.microsoft.com/office/drawing/2014/main" id="{9845BE94-F76D-4E5D-B2B9-6179551C2AFA}"/>
              </a:ext>
            </a:extLst>
          </p:cNvPr>
          <p:cNvPicPr>
            <a:picLocks noChangeAspect="1"/>
          </p:cNvPicPr>
          <p:nvPr/>
        </p:nvPicPr>
        <p:blipFill>
          <a:blip r:embed="rId3"/>
          <a:stretch>
            <a:fillRect/>
          </a:stretch>
        </p:blipFill>
        <p:spPr>
          <a:xfrm>
            <a:off x="168699" y="3621156"/>
            <a:ext cx="3748306" cy="2500091"/>
          </a:xfrm>
          <a:prstGeom prst="rect">
            <a:avLst/>
          </a:prstGeom>
        </p:spPr>
      </p:pic>
      <p:pic>
        <p:nvPicPr>
          <p:cNvPr id="25" name="Рисунок 24">
            <a:extLst>
              <a:ext uri="{FF2B5EF4-FFF2-40B4-BE49-F238E27FC236}">
                <a16:creationId xmlns:a16="http://schemas.microsoft.com/office/drawing/2014/main" id="{F2662E00-34A9-4F51-9537-6D1AE00C96C6}"/>
              </a:ext>
            </a:extLst>
          </p:cNvPr>
          <p:cNvPicPr>
            <a:picLocks noChangeAspect="1"/>
          </p:cNvPicPr>
          <p:nvPr/>
        </p:nvPicPr>
        <p:blipFill>
          <a:blip r:embed="rId4"/>
          <a:stretch>
            <a:fillRect/>
          </a:stretch>
        </p:blipFill>
        <p:spPr>
          <a:xfrm>
            <a:off x="4378051" y="3621157"/>
            <a:ext cx="3748306" cy="2500090"/>
          </a:xfrm>
          <a:prstGeom prst="rect">
            <a:avLst/>
          </a:prstGeom>
        </p:spPr>
      </p:pic>
      <p:pic>
        <p:nvPicPr>
          <p:cNvPr id="27" name="Рисунок 26">
            <a:extLst>
              <a:ext uri="{FF2B5EF4-FFF2-40B4-BE49-F238E27FC236}">
                <a16:creationId xmlns:a16="http://schemas.microsoft.com/office/drawing/2014/main" id="{7A06B690-7332-4653-900D-A000C7C59CCD}"/>
              </a:ext>
            </a:extLst>
          </p:cNvPr>
          <p:cNvPicPr>
            <a:picLocks noChangeAspect="1"/>
          </p:cNvPicPr>
          <p:nvPr/>
        </p:nvPicPr>
        <p:blipFill>
          <a:blip r:embed="rId5"/>
          <a:stretch>
            <a:fillRect/>
          </a:stretch>
        </p:blipFill>
        <p:spPr>
          <a:xfrm>
            <a:off x="8587403" y="3621157"/>
            <a:ext cx="3356200" cy="2517150"/>
          </a:xfrm>
          <a:prstGeom prst="rect">
            <a:avLst/>
          </a:prstGeom>
        </p:spPr>
      </p:pic>
      <p:pic>
        <p:nvPicPr>
          <p:cNvPr id="29" name="Рисунок 28">
            <a:extLst>
              <a:ext uri="{FF2B5EF4-FFF2-40B4-BE49-F238E27FC236}">
                <a16:creationId xmlns:a16="http://schemas.microsoft.com/office/drawing/2014/main" id="{BA3B9196-B679-4193-AF67-11CB6E317D40}"/>
              </a:ext>
            </a:extLst>
          </p:cNvPr>
          <p:cNvPicPr>
            <a:picLocks noChangeAspect="1"/>
          </p:cNvPicPr>
          <p:nvPr/>
        </p:nvPicPr>
        <p:blipFill>
          <a:blip r:embed="rId6"/>
          <a:stretch>
            <a:fillRect/>
          </a:stretch>
        </p:blipFill>
        <p:spPr>
          <a:xfrm>
            <a:off x="7855717" y="1021136"/>
            <a:ext cx="4102225" cy="2467427"/>
          </a:xfrm>
          <a:prstGeom prst="rect">
            <a:avLst/>
          </a:prstGeom>
        </p:spPr>
      </p:pic>
      <p:pic>
        <p:nvPicPr>
          <p:cNvPr id="17" name="Picture 2">
            <a:extLst>
              <a:ext uri="{FF2B5EF4-FFF2-40B4-BE49-F238E27FC236}">
                <a16:creationId xmlns:a16="http://schemas.microsoft.com/office/drawing/2014/main" id="{8F59126C-FDF2-8DAA-769A-EAC164695E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3452" y="275784"/>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558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2986A5-565B-4D14-9F60-96BBE80397C5}"/>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59E7E00B-69D7-4295-A3F4-021EF75430C3}"/>
              </a:ext>
            </a:extLst>
          </p:cNvPr>
          <p:cNvSpPr>
            <a:spLocks noGrp="1"/>
          </p:cNvSpPr>
          <p:nvPr>
            <p:ph type="sldNum" sz="quarter" idx="12"/>
          </p:nvPr>
        </p:nvSpPr>
        <p:spPr/>
        <p:txBody>
          <a:bodyPr/>
          <a:lstStyle/>
          <a:p>
            <a:fld id="{0334F8C0-B219-D54D-A06D-A716D0E5EF85}" type="slidenum">
              <a:rPr lang="de-DE" smtClean="0"/>
              <a:t>15</a:t>
            </a:fld>
            <a:endParaRPr lang="de-DE"/>
          </a:p>
        </p:txBody>
      </p:sp>
      <p:sp>
        <p:nvSpPr>
          <p:cNvPr id="13" name="Текст 3">
            <a:extLst>
              <a:ext uri="{FF2B5EF4-FFF2-40B4-BE49-F238E27FC236}">
                <a16:creationId xmlns:a16="http://schemas.microsoft.com/office/drawing/2014/main" id="{9C48E4BD-3FE4-414D-971C-1C1685C34498}"/>
              </a:ext>
            </a:extLst>
          </p:cNvPr>
          <p:cNvSpPr txBox="1">
            <a:spLocks/>
          </p:cNvSpPr>
          <p:nvPr/>
        </p:nvSpPr>
        <p:spPr>
          <a:xfrm>
            <a:off x="234058" y="357749"/>
            <a:ext cx="1708286"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Нормативы в России</a:t>
            </a:r>
          </a:p>
        </p:txBody>
      </p:sp>
      <p:sp>
        <p:nvSpPr>
          <p:cNvPr id="15" name="Текст 3">
            <a:extLst>
              <a:ext uri="{FF2B5EF4-FFF2-40B4-BE49-F238E27FC236}">
                <a16:creationId xmlns:a16="http://schemas.microsoft.com/office/drawing/2014/main" id="{C7245D25-1560-4218-8C7F-5DFB4B159DB7}"/>
              </a:ext>
            </a:extLst>
          </p:cNvPr>
          <p:cNvSpPr txBox="1">
            <a:spLocks/>
          </p:cNvSpPr>
          <p:nvPr/>
        </p:nvSpPr>
        <p:spPr>
          <a:xfrm>
            <a:off x="2338548" y="357977"/>
            <a:ext cx="2105286"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Автоматический контроль</a:t>
            </a:r>
          </a:p>
        </p:txBody>
      </p:sp>
      <p:sp>
        <p:nvSpPr>
          <p:cNvPr id="17" name="Прямоугольник 16">
            <a:extLst>
              <a:ext uri="{FF2B5EF4-FFF2-40B4-BE49-F238E27FC236}">
                <a16:creationId xmlns:a16="http://schemas.microsoft.com/office/drawing/2014/main" id="{5C8CDA97-967E-498F-AB7C-C9E950667DFA}"/>
              </a:ext>
            </a:extLst>
          </p:cNvPr>
          <p:cNvSpPr/>
          <p:nvPr/>
        </p:nvSpPr>
        <p:spPr>
          <a:xfrm>
            <a:off x="2076983" y="751776"/>
            <a:ext cx="2654043" cy="261610"/>
          </a:xfrm>
          <a:prstGeom prst="rect">
            <a:avLst/>
          </a:prstGeom>
          <a:solidFill>
            <a:schemeClr val="bg1"/>
          </a:solidFill>
          <a:ln>
            <a:solidFill>
              <a:srgbClr val="004687"/>
            </a:solidFill>
          </a:ln>
        </p:spPr>
        <p:txBody>
          <a:bodyPr wrap="square">
            <a:spAutoFit/>
          </a:bodyPr>
          <a:lstStyle/>
          <a:p>
            <a:r>
              <a:rPr lang="ru-RU" sz="1100" dirty="0">
                <a:solidFill>
                  <a:srgbClr val="004687"/>
                </a:solidFill>
              </a:rPr>
              <a:t>Постановление правительства РФ №262</a:t>
            </a:r>
          </a:p>
        </p:txBody>
      </p:sp>
      <p:pic>
        <p:nvPicPr>
          <p:cNvPr id="19" name="Рисунок 18">
            <a:extLst>
              <a:ext uri="{FF2B5EF4-FFF2-40B4-BE49-F238E27FC236}">
                <a16:creationId xmlns:a16="http://schemas.microsoft.com/office/drawing/2014/main" id="{CFEC0326-F5A7-4F66-82AD-808979785D2F}"/>
              </a:ext>
            </a:extLst>
          </p:cNvPr>
          <p:cNvPicPr>
            <a:picLocks noChangeAspect="1"/>
          </p:cNvPicPr>
          <p:nvPr/>
        </p:nvPicPr>
        <p:blipFill>
          <a:blip r:embed="rId2"/>
          <a:stretch>
            <a:fillRect/>
          </a:stretch>
        </p:blipFill>
        <p:spPr>
          <a:xfrm>
            <a:off x="232570" y="3060094"/>
            <a:ext cx="6903619" cy="1648428"/>
          </a:xfrm>
          <a:prstGeom prst="rect">
            <a:avLst/>
          </a:prstGeom>
          <a:ln>
            <a:solidFill>
              <a:srgbClr val="004687"/>
            </a:solidFill>
          </a:ln>
        </p:spPr>
      </p:pic>
      <p:grpSp>
        <p:nvGrpSpPr>
          <p:cNvPr id="8" name="Группа 7">
            <a:extLst>
              <a:ext uri="{FF2B5EF4-FFF2-40B4-BE49-F238E27FC236}">
                <a16:creationId xmlns:a16="http://schemas.microsoft.com/office/drawing/2014/main" id="{E6BAAD71-54D9-46C4-8316-55CCC7C120BA}"/>
              </a:ext>
            </a:extLst>
          </p:cNvPr>
          <p:cNvGrpSpPr/>
          <p:nvPr/>
        </p:nvGrpSpPr>
        <p:grpSpPr>
          <a:xfrm>
            <a:off x="5920408" y="3820601"/>
            <a:ext cx="6198047" cy="2392607"/>
            <a:chOff x="232570" y="4949752"/>
            <a:chExt cx="6816513" cy="2392607"/>
          </a:xfrm>
        </p:grpSpPr>
        <p:pic>
          <p:nvPicPr>
            <p:cNvPr id="21" name="Рисунок 20">
              <a:extLst>
                <a:ext uri="{FF2B5EF4-FFF2-40B4-BE49-F238E27FC236}">
                  <a16:creationId xmlns:a16="http://schemas.microsoft.com/office/drawing/2014/main" id="{5B241FC1-51EB-4396-B848-582F7090D3CE}"/>
                </a:ext>
              </a:extLst>
            </p:cNvPr>
            <p:cNvPicPr>
              <a:picLocks noChangeAspect="1"/>
            </p:cNvPicPr>
            <p:nvPr/>
          </p:nvPicPr>
          <p:blipFill>
            <a:blip r:embed="rId3"/>
            <a:stretch>
              <a:fillRect/>
            </a:stretch>
          </p:blipFill>
          <p:spPr>
            <a:xfrm>
              <a:off x="232570" y="4949752"/>
              <a:ext cx="6816513" cy="294662"/>
            </a:xfrm>
            <a:prstGeom prst="rect">
              <a:avLst/>
            </a:prstGeom>
            <a:ln>
              <a:solidFill>
                <a:srgbClr val="004687"/>
              </a:solidFill>
            </a:ln>
          </p:spPr>
        </p:pic>
        <p:pic>
          <p:nvPicPr>
            <p:cNvPr id="6" name="Рисунок 5">
              <a:extLst>
                <a:ext uri="{FF2B5EF4-FFF2-40B4-BE49-F238E27FC236}">
                  <a16:creationId xmlns:a16="http://schemas.microsoft.com/office/drawing/2014/main" id="{EDE03659-B674-4EB1-8204-983471963EC1}"/>
                </a:ext>
              </a:extLst>
            </p:cNvPr>
            <p:cNvPicPr>
              <a:picLocks noChangeAspect="1"/>
            </p:cNvPicPr>
            <p:nvPr/>
          </p:nvPicPr>
          <p:blipFill>
            <a:blip r:embed="rId4"/>
            <a:stretch>
              <a:fillRect/>
            </a:stretch>
          </p:blipFill>
          <p:spPr>
            <a:xfrm>
              <a:off x="243263" y="5304495"/>
              <a:ext cx="6805820" cy="2037864"/>
            </a:xfrm>
            <a:prstGeom prst="rect">
              <a:avLst/>
            </a:prstGeom>
            <a:ln>
              <a:solidFill>
                <a:srgbClr val="004687"/>
              </a:solidFill>
            </a:ln>
          </p:spPr>
        </p:pic>
      </p:grpSp>
      <p:pic>
        <p:nvPicPr>
          <p:cNvPr id="14" name="Рисунок 13">
            <a:extLst>
              <a:ext uri="{FF2B5EF4-FFF2-40B4-BE49-F238E27FC236}">
                <a16:creationId xmlns:a16="http://schemas.microsoft.com/office/drawing/2014/main" id="{F93816B6-E903-4FE5-A5CE-68DDB5AE111D}"/>
              </a:ext>
            </a:extLst>
          </p:cNvPr>
          <p:cNvPicPr>
            <a:picLocks noChangeAspect="1"/>
          </p:cNvPicPr>
          <p:nvPr/>
        </p:nvPicPr>
        <p:blipFill rotWithShape="1">
          <a:blip r:embed="rId5"/>
          <a:srcRect l="16641" r="18240"/>
          <a:stretch/>
        </p:blipFill>
        <p:spPr>
          <a:xfrm>
            <a:off x="7950984" y="219074"/>
            <a:ext cx="4005470" cy="3462419"/>
          </a:xfrm>
          <a:prstGeom prst="rect">
            <a:avLst/>
          </a:prstGeom>
        </p:spPr>
      </p:pic>
      <p:pic>
        <p:nvPicPr>
          <p:cNvPr id="20" name="Рисунок 19">
            <a:extLst>
              <a:ext uri="{FF2B5EF4-FFF2-40B4-BE49-F238E27FC236}">
                <a16:creationId xmlns:a16="http://schemas.microsoft.com/office/drawing/2014/main" id="{7F62F7D5-2306-4AB2-9450-9C1C61AEE72B}"/>
              </a:ext>
            </a:extLst>
          </p:cNvPr>
          <p:cNvPicPr>
            <a:picLocks noChangeAspect="1"/>
          </p:cNvPicPr>
          <p:nvPr/>
        </p:nvPicPr>
        <p:blipFill>
          <a:blip r:embed="rId6"/>
          <a:stretch>
            <a:fillRect/>
          </a:stretch>
        </p:blipFill>
        <p:spPr>
          <a:xfrm>
            <a:off x="243406" y="1171395"/>
            <a:ext cx="6903618" cy="1281629"/>
          </a:xfrm>
          <a:prstGeom prst="rect">
            <a:avLst/>
          </a:prstGeom>
          <a:ln>
            <a:solidFill>
              <a:srgbClr val="004687"/>
            </a:solidFill>
          </a:ln>
        </p:spPr>
      </p:pic>
      <p:sp>
        <p:nvSpPr>
          <p:cNvPr id="22" name="Прямоугольник 21">
            <a:extLst>
              <a:ext uri="{FF2B5EF4-FFF2-40B4-BE49-F238E27FC236}">
                <a16:creationId xmlns:a16="http://schemas.microsoft.com/office/drawing/2014/main" id="{8B23035D-7501-461E-870C-4A6FC47AB07C}"/>
              </a:ext>
            </a:extLst>
          </p:cNvPr>
          <p:cNvSpPr/>
          <p:nvPr/>
        </p:nvSpPr>
        <p:spPr>
          <a:xfrm>
            <a:off x="235543" y="751776"/>
            <a:ext cx="1706802" cy="261610"/>
          </a:xfrm>
          <a:prstGeom prst="rect">
            <a:avLst/>
          </a:prstGeom>
          <a:solidFill>
            <a:schemeClr val="bg1"/>
          </a:solidFill>
          <a:ln>
            <a:solidFill>
              <a:srgbClr val="004687"/>
            </a:solidFill>
          </a:ln>
        </p:spPr>
        <p:txBody>
          <a:bodyPr wrap="square">
            <a:spAutoFit/>
          </a:bodyPr>
          <a:lstStyle/>
          <a:p>
            <a:r>
              <a:rPr lang="ru-RU" sz="1100" dirty="0">
                <a:solidFill>
                  <a:srgbClr val="004687"/>
                </a:solidFill>
              </a:rPr>
              <a:t>ФЗ РФ №7 Об охране ОС</a:t>
            </a:r>
          </a:p>
        </p:txBody>
      </p:sp>
      <p:pic>
        <p:nvPicPr>
          <p:cNvPr id="24" name="Рисунок 23">
            <a:extLst>
              <a:ext uri="{FF2B5EF4-FFF2-40B4-BE49-F238E27FC236}">
                <a16:creationId xmlns:a16="http://schemas.microsoft.com/office/drawing/2014/main" id="{1D3E6FBF-83F4-4568-8C7A-CBCAABDD6063}"/>
              </a:ext>
            </a:extLst>
          </p:cNvPr>
          <p:cNvPicPr>
            <a:picLocks noChangeAspect="1"/>
          </p:cNvPicPr>
          <p:nvPr/>
        </p:nvPicPr>
        <p:blipFill>
          <a:blip r:embed="rId7"/>
          <a:stretch>
            <a:fillRect/>
          </a:stretch>
        </p:blipFill>
        <p:spPr>
          <a:xfrm>
            <a:off x="243406" y="2592132"/>
            <a:ext cx="6892783" cy="328854"/>
          </a:xfrm>
          <a:prstGeom prst="rect">
            <a:avLst/>
          </a:prstGeom>
          <a:ln>
            <a:solidFill>
              <a:srgbClr val="004687"/>
            </a:solidFill>
          </a:ln>
        </p:spPr>
      </p:pic>
      <p:pic>
        <p:nvPicPr>
          <p:cNvPr id="16" name="Picture 2">
            <a:extLst>
              <a:ext uri="{FF2B5EF4-FFF2-40B4-BE49-F238E27FC236}">
                <a16:creationId xmlns:a16="http://schemas.microsoft.com/office/drawing/2014/main" id="{4B57A17B-EAE8-0619-DD66-A059EEAD46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406" y="5600450"/>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84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2986A5-565B-4D14-9F60-96BBE80397C5}"/>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59E7E00B-69D7-4295-A3F4-021EF75430C3}"/>
              </a:ext>
            </a:extLst>
          </p:cNvPr>
          <p:cNvSpPr>
            <a:spLocks noGrp="1"/>
          </p:cNvSpPr>
          <p:nvPr>
            <p:ph type="sldNum" sz="quarter" idx="12"/>
          </p:nvPr>
        </p:nvSpPr>
        <p:spPr/>
        <p:txBody>
          <a:bodyPr/>
          <a:lstStyle/>
          <a:p>
            <a:fld id="{0334F8C0-B219-D54D-A06D-A716D0E5EF85}" type="slidenum">
              <a:rPr lang="de-DE" smtClean="0"/>
              <a:t>16</a:t>
            </a:fld>
            <a:endParaRPr lang="de-DE"/>
          </a:p>
        </p:txBody>
      </p:sp>
      <p:sp>
        <p:nvSpPr>
          <p:cNvPr id="13" name="Текст 3">
            <a:extLst>
              <a:ext uri="{FF2B5EF4-FFF2-40B4-BE49-F238E27FC236}">
                <a16:creationId xmlns:a16="http://schemas.microsoft.com/office/drawing/2014/main" id="{9C48E4BD-3FE4-414D-971C-1C1685C34498}"/>
              </a:ext>
            </a:extLst>
          </p:cNvPr>
          <p:cNvSpPr txBox="1">
            <a:spLocks/>
          </p:cNvSpPr>
          <p:nvPr/>
        </p:nvSpPr>
        <p:spPr>
          <a:xfrm>
            <a:off x="234058" y="357749"/>
            <a:ext cx="1708286"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Нормативы в России</a:t>
            </a:r>
          </a:p>
        </p:txBody>
      </p:sp>
      <p:sp>
        <p:nvSpPr>
          <p:cNvPr id="15" name="Текст 3">
            <a:extLst>
              <a:ext uri="{FF2B5EF4-FFF2-40B4-BE49-F238E27FC236}">
                <a16:creationId xmlns:a16="http://schemas.microsoft.com/office/drawing/2014/main" id="{C7245D25-1560-4218-8C7F-5DFB4B159DB7}"/>
              </a:ext>
            </a:extLst>
          </p:cNvPr>
          <p:cNvSpPr txBox="1">
            <a:spLocks/>
          </p:cNvSpPr>
          <p:nvPr/>
        </p:nvSpPr>
        <p:spPr>
          <a:xfrm>
            <a:off x="2338548" y="357977"/>
            <a:ext cx="466247"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СЗЗ</a:t>
            </a:r>
          </a:p>
        </p:txBody>
      </p:sp>
      <p:sp>
        <p:nvSpPr>
          <p:cNvPr id="10" name="Текст 3">
            <a:extLst>
              <a:ext uri="{FF2B5EF4-FFF2-40B4-BE49-F238E27FC236}">
                <a16:creationId xmlns:a16="http://schemas.microsoft.com/office/drawing/2014/main" id="{10003939-C178-4B1C-85D5-3AB44E1CDC2B}"/>
              </a:ext>
            </a:extLst>
          </p:cNvPr>
          <p:cNvSpPr txBox="1">
            <a:spLocks/>
          </p:cNvSpPr>
          <p:nvPr/>
        </p:nvSpPr>
        <p:spPr>
          <a:xfrm>
            <a:off x="3075164" y="355114"/>
            <a:ext cx="2756555" cy="254155"/>
          </a:xfrm>
          <a:prstGeom prst="roundRect">
            <a:avLst>
              <a:gd name="adj" fmla="val 50000"/>
            </a:avLst>
          </a:prstGeom>
          <a:solidFill>
            <a:srgbClr val="00B050"/>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Локальные очистные сооружения</a:t>
            </a:r>
          </a:p>
        </p:txBody>
      </p:sp>
      <p:pic>
        <p:nvPicPr>
          <p:cNvPr id="27" name="Рисунок 26">
            <a:extLst>
              <a:ext uri="{FF2B5EF4-FFF2-40B4-BE49-F238E27FC236}">
                <a16:creationId xmlns:a16="http://schemas.microsoft.com/office/drawing/2014/main" id="{7A06B690-7332-4653-900D-A000C7C59CCD}"/>
              </a:ext>
            </a:extLst>
          </p:cNvPr>
          <p:cNvPicPr>
            <a:picLocks noChangeAspect="1"/>
          </p:cNvPicPr>
          <p:nvPr/>
        </p:nvPicPr>
        <p:blipFill rotWithShape="1">
          <a:blip r:embed="rId2"/>
          <a:srcRect b="10067"/>
          <a:stretch/>
        </p:blipFill>
        <p:spPr>
          <a:xfrm>
            <a:off x="5821233" y="1962828"/>
            <a:ext cx="3219088" cy="2171249"/>
          </a:xfrm>
          <a:prstGeom prst="rect">
            <a:avLst/>
          </a:prstGeom>
        </p:spPr>
      </p:pic>
      <p:pic>
        <p:nvPicPr>
          <p:cNvPr id="29" name="Рисунок 28">
            <a:extLst>
              <a:ext uri="{FF2B5EF4-FFF2-40B4-BE49-F238E27FC236}">
                <a16:creationId xmlns:a16="http://schemas.microsoft.com/office/drawing/2014/main" id="{BA3B9196-B679-4193-AF67-11CB6E317D40}"/>
              </a:ext>
            </a:extLst>
          </p:cNvPr>
          <p:cNvPicPr>
            <a:picLocks noChangeAspect="1"/>
          </p:cNvPicPr>
          <p:nvPr/>
        </p:nvPicPr>
        <p:blipFill>
          <a:blip r:embed="rId3"/>
          <a:stretch>
            <a:fillRect/>
          </a:stretch>
        </p:blipFill>
        <p:spPr>
          <a:xfrm>
            <a:off x="5831720" y="4272383"/>
            <a:ext cx="3219088" cy="1936233"/>
          </a:xfrm>
          <a:prstGeom prst="rect">
            <a:avLst/>
          </a:prstGeom>
        </p:spPr>
      </p:pic>
      <p:pic>
        <p:nvPicPr>
          <p:cNvPr id="6" name="Рисунок 5">
            <a:extLst>
              <a:ext uri="{FF2B5EF4-FFF2-40B4-BE49-F238E27FC236}">
                <a16:creationId xmlns:a16="http://schemas.microsoft.com/office/drawing/2014/main" id="{C8E4634A-C4DC-468E-9B9C-1CA4CD6B2C97}"/>
              </a:ext>
            </a:extLst>
          </p:cNvPr>
          <p:cNvPicPr>
            <a:picLocks noChangeAspect="1"/>
          </p:cNvPicPr>
          <p:nvPr/>
        </p:nvPicPr>
        <p:blipFill>
          <a:blip r:embed="rId4"/>
          <a:stretch>
            <a:fillRect/>
          </a:stretch>
        </p:blipFill>
        <p:spPr>
          <a:xfrm>
            <a:off x="234058" y="765203"/>
            <a:ext cx="7419072" cy="801487"/>
          </a:xfrm>
          <a:prstGeom prst="rect">
            <a:avLst/>
          </a:prstGeom>
          <a:ln>
            <a:solidFill>
              <a:srgbClr val="004687"/>
            </a:solidFill>
          </a:ln>
        </p:spPr>
      </p:pic>
      <p:pic>
        <p:nvPicPr>
          <p:cNvPr id="8" name="Рисунок 7">
            <a:extLst>
              <a:ext uri="{FF2B5EF4-FFF2-40B4-BE49-F238E27FC236}">
                <a16:creationId xmlns:a16="http://schemas.microsoft.com/office/drawing/2014/main" id="{703E349B-2CDF-4162-BDAD-57CE0AEF9F75}"/>
              </a:ext>
            </a:extLst>
          </p:cNvPr>
          <p:cNvPicPr>
            <a:picLocks noChangeAspect="1"/>
          </p:cNvPicPr>
          <p:nvPr/>
        </p:nvPicPr>
        <p:blipFill>
          <a:blip r:embed="rId5"/>
          <a:stretch>
            <a:fillRect/>
          </a:stretch>
        </p:blipFill>
        <p:spPr>
          <a:xfrm>
            <a:off x="234058" y="1650788"/>
            <a:ext cx="5432563" cy="4557828"/>
          </a:xfrm>
          <a:prstGeom prst="rect">
            <a:avLst/>
          </a:prstGeom>
        </p:spPr>
      </p:pic>
      <p:pic>
        <p:nvPicPr>
          <p:cNvPr id="14" name="Рисунок 13">
            <a:extLst>
              <a:ext uri="{FF2B5EF4-FFF2-40B4-BE49-F238E27FC236}">
                <a16:creationId xmlns:a16="http://schemas.microsoft.com/office/drawing/2014/main" id="{797FA063-101E-40F3-BCCB-05AB30F45CE1}"/>
              </a:ext>
            </a:extLst>
          </p:cNvPr>
          <p:cNvPicPr>
            <a:picLocks noChangeAspect="1"/>
          </p:cNvPicPr>
          <p:nvPr/>
        </p:nvPicPr>
        <p:blipFill>
          <a:blip r:embed="rId6"/>
          <a:stretch>
            <a:fillRect/>
          </a:stretch>
        </p:blipFill>
        <p:spPr>
          <a:xfrm>
            <a:off x="9205420" y="4272383"/>
            <a:ext cx="2905484" cy="1936233"/>
          </a:xfrm>
          <a:prstGeom prst="rect">
            <a:avLst/>
          </a:prstGeom>
        </p:spPr>
      </p:pic>
      <p:pic>
        <p:nvPicPr>
          <p:cNvPr id="18" name="Рисунок 17">
            <a:extLst>
              <a:ext uri="{FF2B5EF4-FFF2-40B4-BE49-F238E27FC236}">
                <a16:creationId xmlns:a16="http://schemas.microsoft.com/office/drawing/2014/main" id="{980B8EC4-EEE5-46F3-8875-7DEB95FF36F6}"/>
              </a:ext>
            </a:extLst>
          </p:cNvPr>
          <p:cNvPicPr>
            <a:picLocks noChangeAspect="1"/>
          </p:cNvPicPr>
          <p:nvPr/>
        </p:nvPicPr>
        <p:blipFill>
          <a:blip r:embed="rId7"/>
          <a:stretch>
            <a:fillRect/>
          </a:stretch>
        </p:blipFill>
        <p:spPr>
          <a:xfrm>
            <a:off x="9215905" y="1962828"/>
            <a:ext cx="2894999" cy="2171249"/>
          </a:xfrm>
          <a:prstGeom prst="rect">
            <a:avLst/>
          </a:prstGeom>
        </p:spPr>
      </p:pic>
      <p:pic>
        <p:nvPicPr>
          <p:cNvPr id="16" name="Picture 2">
            <a:extLst>
              <a:ext uri="{FF2B5EF4-FFF2-40B4-BE49-F238E27FC236}">
                <a16:creationId xmlns:a16="http://schemas.microsoft.com/office/drawing/2014/main" id="{452012F2-E463-00D2-A24B-30BFEE624E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8269" y="302890"/>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690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A278EF-31DE-43E4-A4AD-A717BBDDCD62}"/>
              </a:ext>
            </a:extLst>
          </p:cNvPr>
          <p:cNvSpPr>
            <a:spLocks noGrp="1"/>
          </p:cNvSpPr>
          <p:nvPr>
            <p:ph type="ctrTitle"/>
          </p:nvPr>
        </p:nvSpPr>
        <p:spPr>
          <a:xfrm>
            <a:off x="701707" y="2760199"/>
            <a:ext cx="10788586" cy="2387600"/>
          </a:xfrm>
        </p:spPr>
        <p:txBody>
          <a:bodyPr/>
          <a:lstStyle/>
          <a:p>
            <a:r>
              <a:rPr lang="ru-RU" dirty="0"/>
              <a:t>Целесообразность </a:t>
            </a:r>
            <a:br>
              <a:rPr lang="ru-RU" dirty="0"/>
            </a:br>
            <a:r>
              <a:rPr lang="ru-RU" dirty="0"/>
              <a:t>очистных сооружений</a:t>
            </a:r>
            <a:br>
              <a:rPr lang="ru-RU" dirty="0"/>
            </a:br>
            <a:endParaRPr lang="ru-RU" dirty="0"/>
          </a:p>
        </p:txBody>
      </p:sp>
      <p:sp>
        <p:nvSpPr>
          <p:cNvPr id="3" name="Подзаголовок 2">
            <a:extLst>
              <a:ext uri="{FF2B5EF4-FFF2-40B4-BE49-F238E27FC236}">
                <a16:creationId xmlns:a16="http://schemas.microsoft.com/office/drawing/2014/main" id="{A241B69F-F025-4897-B469-764FC82A08F8}"/>
              </a:ext>
            </a:extLst>
          </p:cNvPr>
          <p:cNvSpPr>
            <a:spLocks noGrp="1"/>
          </p:cNvSpPr>
          <p:nvPr>
            <p:ph type="subTitle" idx="1"/>
          </p:nvPr>
        </p:nvSpPr>
        <p:spPr>
          <a:xfrm>
            <a:off x="730623" y="4699057"/>
            <a:ext cx="4951086" cy="448742"/>
          </a:xfrm>
        </p:spPr>
        <p:txBody>
          <a:bodyPr anchor="t">
            <a:normAutofit/>
          </a:bodyPr>
          <a:lstStyle/>
          <a:p>
            <a:r>
              <a:rPr lang="ru-RU" sz="2400" dirty="0"/>
              <a:t>Переработка молока</a:t>
            </a:r>
          </a:p>
        </p:txBody>
      </p:sp>
    </p:spTree>
    <p:extLst>
      <p:ext uri="{BB962C8B-B14F-4D97-AF65-F5344CB8AC3E}">
        <p14:creationId xmlns:p14="http://schemas.microsoft.com/office/powerpoint/2010/main" val="487433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2986A5-565B-4D14-9F60-96BBE80397C5}"/>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59E7E00B-69D7-4295-A3F4-021EF75430C3}"/>
              </a:ext>
            </a:extLst>
          </p:cNvPr>
          <p:cNvSpPr>
            <a:spLocks noGrp="1"/>
          </p:cNvSpPr>
          <p:nvPr>
            <p:ph type="sldNum" sz="quarter" idx="12"/>
          </p:nvPr>
        </p:nvSpPr>
        <p:spPr/>
        <p:txBody>
          <a:bodyPr/>
          <a:lstStyle/>
          <a:p>
            <a:fld id="{0334F8C0-B219-D54D-A06D-A716D0E5EF85}" type="slidenum">
              <a:rPr lang="de-DE" smtClean="0"/>
              <a:t>18</a:t>
            </a:fld>
            <a:endParaRPr lang="de-DE"/>
          </a:p>
        </p:txBody>
      </p:sp>
      <p:sp>
        <p:nvSpPr>
          <p:cNvPr id="13" name="Текст 3">
            <a:extLst>
              <a:ext uri="{FF2B5EF4-FFF2-40B4-BE49-F238E27FC236}">
                <a16:creationId xmlns:a16="http://schemas.microsoft.com/office/drawing/2014/main" id="{9C48E4BD-3FE4-414D-971C-1C1685C34498}"/>
              </a:ext>
            </a:extLst>
          </p:cNvPr>
          <p:cNvSpPr txBox="1">
            <a:spLocks/>
          </p:cNvSpPr>
          <p:nvPr/>
        </p:nvSpPr>
        <p:spPr>
          <a:xfrm>
            <a:off x="234058" y="357749"/>
            <a:ext cx="1553720"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Целесообразность</a:t>
            </a:r>
          </a:p>
        </p:txBody>
      </p:sp>
      <p:graphicFrame>
        <p:nvGraphicFramePr>
          <p:cNvPr id="14" name="Таблица 17">
            <a:extLst>
              <a:ext uri="{FF2B5EF4-FFF2-40B4-BE49-F238E27FC236}">
                <a16:creationId xmlns:a16="http://schemas.microsoft.com/office/drawing/2014/main" id="{102868F3-14D4-4D6D-BCAA-AFB9367A7AA5}"/>
              </a:ext>
            </a:extLst>
          </p:cNvPr>
          <p:cNvGraphicFramePr>
            <a:graphicFrameLocks noGrp="1"/>
          </p:cNvGraphicFramePr>
          <p:nvPr>
            <p:extLst>
              <p:ext uri="{D42A27DB-BD31-4B8C-83A1-F6EECF244321}">
                <p14:modId xmlns:p14="http://schemas.microsoft.com/office/powerpoint/2010/main" val="4092313791"/>
              </p:ext>
            </p:extLst>
          </p:nvPr>
        </p:nvGraphicFramePr>
        <p:xfrm>
          <a:off x="6471799" y="2750706"/>
          <a:ext cx="5471003" cy="3487735"/>
        </p:xfrm>
        <a:graphic>
          <a:graphicData uri="http://schemas.openxmlformats.org/drawingml/2006/table">
            <a:tbl>
              <a:tblPr firstRow="1" bandRow="1">
                <a:tableStyleId>{5C22544A-7EE6-4342-B048-85BDC9FD1C3A}</a:tableStyleId>
              </a:tblPr>
              <a:tblGrid>
                <a:gridCol w="2996159">
                  <a:extLst>
                    <a:ext uri="{9D8B030D-6E8A-4147-A177-3AD203B41FA5}">
                      <a16:colId xmlns:a16="http://schemas.microsoft.com/office/drawing/2014/main" val="734671995"/>
                    </a:ext>
                  </a:extLst>
                </a:gridCol>
                <a:gridCol w="854766">
                  <a:extLst>
                    <a:ext uri="{9D8B030D-6E8A-4147-A177-3AD203B41FA5}">
                      <a16:colId xmlns:a16="http://schemas.microsoft.com/office/drawing/2014/main" val="4107821043"/>
                    </a:ext>
                  </a:extLst>
                </a:gridCol>
                <a:gridCol w="795130">
                  <a:extLst>
                    <a:ext uri="{9D8B030D-6E8A-4147-A177-3AD203B41FA5}">
                      <a16:colId xmlns:a16="http://schemas.microsoft.com/office/drawing/2014/main" val="377907134"/>
                    </a:ext>
                  </a:extLst>
                </a:gridCol>
                <a:gridCol w="824948">
                  <a:extLst>
                    <a:ext uri="{9D8B030D-6E8A-4147-A177-3AD203B41FA5}">
                      <a16:colId xmlns:a16="http://schemas.microsoft.com/office/drawing/2014/main" val="620600586"/>
                    </a:ext>
                  </a:extLst>
                </a:gridCol>
              </a:tblGrid>
              <a:tr h="317815">
                <a:tc>
                  <a:txBody>
                    <a:bodyPr/>
                    <a:lstStyle/>
                    <a:p>
                      <a:r>
                        <a:rPr lang="ru-RU" sz="1400" dirty="0"/>
                        <a:t>Объем переработки молока (т/</a:t>
                      </a:r>
                      <a:r>
                        <a:rPr lang="ru-RU" sz="1400" dirty="0" err="1"/>
                        <a:t>сут</a:t>
                      </a:r>
                      <a:r>
                        <a:rPr lang="ru-RU" sz="1400" dirty="0"/>
                        <a:t>)</a:t>
                      </a:r>
                    </a:p>
                  </a:txBody>
                  <a:tcPr/>
                </a:tc>
                <a:tc>
                  <a:txBody>
                    <a:bodyPr/>
                    <a:lstStyle/>
                    <a:p>
                      <a:pPr algn="ctr"/>
                      <a:r>
                        <a:rPr lang="ru-RU" sz="1400" dirty="0"/>
                        <a:t>10</a:t>
                      </a:r>
                    </a:p>
                  </a:txBody>
                  <a:tcPr/>
                </a:tc>
                <a:tc>
                  <a:txBody>
                    <a:bodyPr/>
                    <a:lstStyle/>
                    <a:p>
                      <a:pPr algn="ctr"/>
                      <a:r>
                        <a:rPr lang="ru-RU" sz="1400" dirty="0"/>
                        <a:t>100</a:t>
                      </a:r>
                    </a:p>
                  </a:txBody>
                  <a:tcPr/>
                </a:tc>
                <a:tc>
                  <a:txBody>
                    <a:bodyPr/>
                    <a:lstStyle/>
                    <a:p>
                      <a:pPr algn="ctr"/>
                      <a:r>
                        <a:rPr lang="ru-RU" sz="1400" dirty="0"/>
                        <a:t>1000</a:t>
                      </a:r>
                    </a:p>
                  </a:txBody>
                  <a:tcPr/>
                </a:tc>
                <a:extLst>
                  <a:ext uri="{0D108BD9-81ED-4DB2-BD59-A6C34878D82A}">
                    <a16:rowId xmlns:a16="http://schemas.microsoft.com/office/drawing/2014/main" val="70051200"/>
                  </a:ext>
                </a:extLst>
              </a:tr>
              <a:tr h="266330">
                <a:tc>
                  <a:txBody>
                    <a:bodyPr/>
                    <a:lstStyle/>
                    <a:p>
                      <a:r>
                        <a:rPr lang="ru-RU" sz="1400" dirty="0"/>
                        <a:t>Удельное водопотребление </a:t>
                      </a:r>
                    </a:p>
                    <a:p>
                      <a:r>
                        <a:rPr lang="ru-RU" sz="1400" dirty="0"/>
                        <a:t>(м3/т молока)</a:t>
                      </a:r>
                      <a:endParaRPr lang="ru-RU" sz="1400" baseline="-25000" dirty="0"/>
                    </a:p>
                  </a:txBody>
                  <a:tcPr/>
                </a:tc>
                <a:tc>
                  <a:txBody>
                    <a:bodyPr/>
                    <a:lstStyle/>
                    <a:p>
                      <a:pPr algn="ctr"/>
                      <a:r>
                        <a:rPr lang="ru-RU" sz="1600" dirty="0"/>
                        <a:t>5</a:t>
                      </a:r>
                    </a:p>
                  </a:txBody>
                  <a:tcPr/>
                </a:tc>
                <a:tc>
                  <a:txBody>
                    <a:bodyPr/>
                    <a:lstStyle/>
                    <a:p>
                      <a:pPr algn="ctr"/>
                      <a:r>
                        <a:rPr lang="ru-RU" sz="1600" dirty="0"/>
                        <a:t>4</a:t>
                      </a:r>
                    </a:p>
                  </a:txBody>
                  <a:tcPr/>
                </a:tc>
                <a:tc>
                  <a:txBody>
                    <a:bodyPr/>
                    <a:lstStyle/>
                    <a:p>
                      <a:pPr algn="ctr"/>
                      <a:r>
                        <a:rPr lang="ru-RU" sz="1600" dirty="0"/>
                        <a:t>3</a:t>
                      </a:r>
                    </a:p>
                  </a:txBody>
                  <a:tcPr/>
                </a:tc>
                <a:extLst>
                  <a:ext uri="{0D108BD9-81ED-4DB2-BD59-A6C34878D82A}">
                    <a16:rowId xmlns:a16="http://schemas.microsoft.com/office/drawing/2014/main" val="1986278273"/>
                  </a:ext>
                </a:extLst>
              </a:tr>
              <a:tr h="299339">
                <a:tc>
                  <a:txBody>
                    <a:bodyPr/>
                    <a:lstStyle/>
                    <a:p>
                      <a:r>
                        <a:rPr lang="ru-RU" sz="1400" dirty="0">
                          <a:solidFill>
                            <a:schemeClr val="tx1"/>
                          </a:solidFill>
                        </a:rPr>
                        <a:t>Сточные воды </a:t>
                      </a:r>
                    </a:p>
                    <a:p>
                      <a:r>
                        <a:rPr lang="ru-RU" sz="1400" dirty="0">
                          <a:solidFill>
                            <a:schemeClr val="tx1"/>
                          </a:solidFill>
                        </a:rPr>
                        <a:t>(м3/</a:t>
                      </a:r>
                      <a:r>
                        <a:rPr lang="ru-RU" sz="1400" dirty="0" err="1">
                          <a:solidFill>
                            <a:schemeClr val="tx1"/>
                          </a:solidFill>
                        </a:rPr>
                        <a:t>сут</a:t>
                      </a:r>
                      <a:r>
                        <a:rPr lang="ru-RU" sz="1400" dirty="0">
                          <a:solidFill>
                            <a:schemeClr val="tx1"/>
                          </a:solidFill>
                        </a:rPr>
                        <a:t>)</a:t>
                      </a:r>
                      <a:endParaRPr lang="ru-R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solidFill>
                            <a:schemeClr val="tx1"/>
                          </a:solidFill>
                        </a:rPr>
                        <a:t>50</a:t>
                      </a:r>
                      <a:endParaRPr lang="ru-RU" sz="1600" dirty="0"/>
                    </a:p>
                  </a:txBody>
                  <a:tcPr/>
                </a:tc>
                <a:tc>
                  <a:txBody>
                    <a:bodyPr/>
                    <a:lstStyle/>
                    <a:p>
                      <a:pPr algn="ctr"/>
                      <a:r>
                        <a:rPr lang="ru-RU" sz="1600" dirty="0"/>
                        <a:t>400</a:t>
                      </a:r>
                    </a:p>
                  </a:txBody>
                  <a:tcPr/>
                </a:tc>
                <a:tc>
                  <a:txBody>
                    <a:bodyPr/>
                    <a:lstStyle/>
                    <a:p>
                      <a:pPr algn="ctr"/>
                      <a:r>
                        <a:rPr lang="ru-RU" sz="1600" dirty="0"/>
                        <a:t>3000</a:t>
                      </a:r>
                    </a:p>
                  </a:txBody>
                  <a:tcPr/>
                </a:tc>
                <a:extLst>
                  <a:ext uri="{0D108BD9-81ED-4DB2-BD59-A6C34878D82A}">
                    <a16:rowId xmlns:a16="http://schemas.microsoft.com/office/drawing/2014/main" val="876391727"/>
                  </a:ext>
                </a:extLst>
              </a:tr>
              <a:tr h="292026">
                <a:tc>
                  <a:txBody>
                    <a:bodyPr/>
                    <a:lstStyle/>
                    <a:p>
                      <a:r>
                        <a:rPr lang="ru-RU" sz="1400" b="1" dirty="0"/>
                        <a:t>Инвестиции ОС удельно</a:t>
                      </a:r>
                    </a:p>
                    <a:p>
                      <a:r>
                        <a:rPr lang="ru-RU" sz="1400" b="1" dirty="0"/>
                        <a:t>(относительно 1000 т м/</a:t>
                      </a:r>
                      <a:r>
                        <a:rPr lang="ru-RU" sz="1400" b="1" dirty="0" err="1"/>
                        <a:t>сут</a:t>
                      </a:r>
                      <a:r>
                        <a:rPr lang="ru-RU" sz="1400" b="1"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t>€€€</a:t>
                      </a:r>
                    </a:p>
                  </a:txBody>
                  <a:tcPr/>
                </a:tc>
                <a:tc>
                  <a:txBody>
                    <a:bodyPr/>
                    <a:lstStyle/>
                    <a:p>
                      <a:pPr algn="ctr"/>
                      <a:r>
                        <a:rPr lang="ru-RU" sz="1600" dirty="0"/>
                        <a:t>€</a:t>
                      </a:r>
                    </a:p>
                  </a:txBody>
                  <a:tcPr/>
                </a:tc>
                <a:extLst>
                  <a:ext uri="{0D108BD9-81ED-4DB2-BD59-A6C34878D82A}">
                    <a16:rowId xmlns:a16="http://schemas.microsoft.com/office/drawing/2014/main" val="2224912542"/>
                  </a:ext>
                </a:extLst>
              </a:tr>
              <a:tr h="271312">
                <a:tc>
                  <a:txBody>
                    <a:bodyPr/>
                    <a:lstStyle/>
                    <a:p>
                      <a:r>
                        <a:rPr lang="ru-RU" sz="1400" dirty="0"/>
                        <a:t>Водоканал</a:t>
                      </a:r>
                      <a:r>
                        <a:rPr lang="en-US" sz="1400" dirty="0"/>
                        <a:t>:</a:t>
                      </a:r>
                      <a:r>
                        <a:rPr lang="ru-RU" sz="1400" dirty="0"/>
                        <a:t> Флотация </a:t>
                      </a:r>
                    </a:p>
                    <a:p>
                      <a:r>
                        <a:rPr lang="ru-RU" sz="1400" dirty="0"/>
                        <a:t>(Т€/м3 стоков)</a:t>
                      </a:r>
                    </a:p>
                  </a:txBody>
                  <a:tcPr/>
                </a:tc>
                <a:tc>
                  <a:txBody>
                    <a:bodyPr/>
                    <a:lstStyle/>
                    <a:p>
                      <a:pPr algn="ctr"/>
                      <a:r>
                        <a:rPr lang="ru-RU" sz="1600" dirty="0"/>
                        <a:t>5</a:t>
                      </a:r>
                    </a:p>
                  </a:txBody>
                  <a:tcPr/>
                </a:tc>
                <a:tc>
                  <a:txBody>
                    <a:bodyPr/>
                    <a:lstStyle/>
                    <a:p>
                      <a:pPr algn="ctr"/>
                      <a:r>
                        <a:rPr lang="ru-RU" sz="1600" dirty="0"/>
                        <a:t>1</a:t>
                      </a:r>
                    </a:p>
                  </a:txBody>
                  <a:tcPr/>
                </a:tc>
                <a:tc>
                  <a:txBody>
                    <a:bodyPr/>
                    <a:lstStyle/>
                    <a:p>
                      <a:pPr algn="ctr"/>
                      <a:r>
                        <a:rPr lang="ru-RU" sz="1600" dirty="0"/>
                        <a:t>0,3</a:t>
                      </a:r>
                    </a:p>
                  </a:txBody>
                  <a:tcPr/>
                </a:tc>
                <a:extLst>
                  <a:ext uri="{0D108BD9-81ED-4DB2-BD59-A6C34878D82A}">
                    <a16:rowId xmlns:a16="http://schemas.microsoft.com/office/drawing/2014/main" val="738642526"/>
                  </a:ext>
                </a:extLst>
              </a:tr>
              <a:tr h="303863">
                <a:tc>
                  <a:txBody>
                    <a:bodyPr/>
                    <a:lstStyle/>
                    <a:p>
                      <a:r>
                        <a:rPr lang="ru-RU" sz="1400" dirty="0"/>
                        <a:t>Водоканал</a:t>
                      </a:r>
                      <a:r>
                        <a:rPr lang="en-US" sz="1400" dirty="0"/>
                        <a:t>:</a:t>
                      </a:r>
                      <a:r>
                        <a:rPr lang="ru-RU" sz="1400" dirty="0"/>
                        <a:t> Флотация + биология (Т€/м3 стоков)</a:t>
                      </a:r>
                    </a:p>
                  </a:txBody>
                  <a:tcPr/>
                </a:tc>
                <a:tc>
                  <a:txBody>
                    <a:bodyPr/>
                    <a:lstStyle/>
                    <a:p>
                      <a:pPr algn="ctr"/>
                      <a:r>
                        <a:rPr lang="ru-RU" sz="1600" dirty="0"/>
                        <a:t>10</a:t>
                      </a:r>
                    </a:p>
                  </a:txBody>
                  <a:tcPr/>
                </a:tc>
                <a:tc>
                  <a:txBody>
                    <a:bodyPr/>
                    <a:lstStyle/>
                    <a:p>
                      <a:pPr algn="ctr"/>
                      <a:r>
                        <a:rPr lang="ru-RU" sz="1600" dirty="0"/>
                        <a:t>2,5</a:t>
                      </a:r>
                    </a:p>
                  </a:txBody>
                  <a:tcPr/>
                </a:tc>
                <a:tc>
                  <a:txBody>
                    <a:bodyPr/>
                    <a:lstStyle/>
                    <a:p>
                      <a:pPr algn="ctr"/>
                      <a:r>
                        <a:rPr lang="ru-RU" sz="1600" dirty="0"/>
                        <a:t>0,8</a:t>
                      </a:r>
                    </a:p>
                  </a:txBody>
                  <a:tcPr/>
                </a:tc>
                <a:extLst>
                  <a:ext uri="{0D108BD9-81ED-4DB2-BD59-A6C34878D82A}">
                    <a16:rowId xmlns:a16="http://schemas.microsoft.com/office/drawing/2014/main" val="2254506935"/>
                  </a:ext>
                </a:extLst>
              </a:tr>
              <a:tr h="300904">
                <a:tc>
                  <a:txBody>
                    <a:bodyPr/>
                    <a:lstStyle/>
                    <a:p>
                      <a:r>
                        <a:rPr lang="ru-RU" sz="1400" dirty="0"/>
                        <a:t>Река</a:t>
                      </a:r>
                      <a:r>
                        <a:rPr lang="en-US" sz="1400" dirty="0"/>
                        <a:t>:</a:t>
                      </a:r>
                      <a:r>
                        <a:rPr lang="ru-RU" sz="1400" dirty="0"/>
                        <a:t> Флотация + биология + ДО (Т€/м3 стоков)</a:t>
                      </a:r>
                    </a:p>
                  </a:txBody>
                  <a:tcPr/>
                </a:tc>
                <a:tc>
                  <a:txBody>
                    <a:bodyPr/>
                    <a:lstStyle/>
                    <a:p>
                      <a:pPr algn="ctr"/>
                      <a:r>
                        <a:rPr lang="ru-RU" sz="1600" dirty="0">
                          <a:solidFill>
                            <a:schemeClr val="tx1"/>
                          </a:solidFill>
                        </a:rPr>
                        <a:t>14</a:t>
                      </a:r>
                    </a:p>
                  </a:txBody>
                  <a:tcPr/>
                </a:tc>
                <a:tc>
                  <a:txBody>
                    <a:bodyPr/>
                    <a:lstStyle/>
                    <a:p>
                      <a:pPr algn="ctr"/>
                      <a:r>
                        <a:rPr lang="ru-RU" sz="1600" dirty="0">
                          <a:solidFill>
                            <a:schemeClr val="tx1"/>
                          </a:solidFill>
                        </a:rPr>
                        <a:t>3,5</a:t>
                      </a:r>
                    </a:p>
                  </a:txBody>
                  <a:tcPr/>
                </a:tc>
                <a:tc>
                  <a:txBody>
                    <a:bodyPr/>
                    <a:lstStyle/>
                    <a:p>
                      <a:pPr algn="ctr"/>
                      <a:r>
                        <a:rPr lang="ru-RU" sz="1600" dirty="0">
                          <a:solidFill>
                            <a:schemeClr val="tx1"/>
                          </a:solidFill>
                        </a:rPr>
                        <a:t>1</a:t>
                      </a:r>
                    </a:p>
                  </a:txBody>
                  <a:tcPr/>
                </a:tc>
                <a:extLst>
                  <a:ext uri="{0D108BD9-81ED-4DB2-BD59-A6C34878D82A}">
                    <a16:rowId xmlns:a16="http://schemas.microsoft.com/office/drawing/2014/main" val="11871374"/>
                  </a:ext>
                </a:extLst>
              </a:tr>
            </a:tbl>
          </a:graphicData>
        </a:graphic>
      </p:graphicFrame>
      <p:sp>
        <p:nvSpPr>
          <p:cNvPr id="15" name="Текст 3">
            <a:extLst>
              <a:ext uri="{FF2B5EF4-FFF2-40B4-BE49-F238E27FC236}">
                <a16:creationId xmlns:a16="http://schemas.microsoft.com/office/drawing/2014/main" id="{C7245D25-1560-4218-8C7F-5DFB4B159DB7}"/>
              </a:ext>
            </a:extLst>
          </p:cNvPr>
          <p:cNvSpPr txBox="1">
            <a:spLocks/>
          </p:cNvSpPr>
          <p:nvPr/>
        </p:nvSpPr>
        <p:spPr>
          <a:xfrm>
            <a:off x="2338548" y="357977"/>
            <a:ext cx="2260671"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Сброс в реку / канализацию</a:t>
            </a:r>
          </a:p>
        </p:txBody>
      </p:sp>
      <p:pic>
        <p:nvPicPr>
          <p:cNvPr id="18" name="Рисунок 17">
            <a:extLst>
              <a:ext uri="{FF2B5EF4-FFF2-40B4-BE49-F238E27FC236}">
                <a16:creationId xmlns:a16="http://schemas.microsoft.com/office/drawing/2014/main" id="{175C4E73-989E-4574-9760-ABE2DBF48705}"/>
              </a:ext>
            </a:extLst>
          </p:cNvPr>
          <p:cNvPicPr>
            <a:picLocks noChangeAspect="1"/>
          </p:cNvPicPr>
          <p:nvPr/>
        </p:nvPicPr>
        <p:blipFill>
          <a:blip r:embed="rId2"/>
          <a:stretch>
            <a:fillRect/>
          </a:stretch>
        </p:blipFill>
        <p:spPr>
          <a:xfrm>
            <a:off x="65097" y="895342"/>
            <a:ext cx="6359816" cy="3730766"/>
          </a:xfrm>
          <a:prstGeom prst="rect">
            <a:avLst/>
          </a:prstGeom>
        </p:spPr>
      </p:pic>
      <p:sp>
        <p:nvSpPr>
          <p:cNvPr id="19" name="Прямоугольник 18">
            <a:extLst>
              <a:ext uri="{FF2B5EF4-FFF2-40B4-BE49-F238E27FC236}">
                <a16:creationId xmlns:a16="http://schemas.microsoft.com/office/drawing/2014/main" id="{E8060980-6765-4BF6-8AD6-DDBC59C90BAE}"/>
              </a:ext>
            </a:extLst>
          </p:cNvPr>
          <p:cNvSpPr/>
          <p:nvPr/>
        </p:nvSpPr>
        <p:spPr>
          <a:xfrm>
            <a:off x="3387879" y="1279769"/>
            <a:ext cx="743412" cy="1464816"/>
          </a:xfrm>
          <a:prstGeom prst="rect">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03C94863-5057-4542-B65A-BF79A32B7EBF}"/>
              </a:ext>
            </a:extLst>
          </p:cNvPr>
          <p:cNvSpPr/>
          <p:nvPr/>
        </p:nvSpPr>
        <p:spPr>
          <a:xfrm>
            <a:off x="5423912" y="2002125"/>
            <a:ext cx="905958" cy="1184413"/>
          </a:xfrm>
          <a:prstGeom prst="rect">
            <a:avLst/>
          </a:prstGeom>
          <a:solidFill>
            <a:srgbClr val="FF0000">
              <a:alpha val="1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EDDBCB20-E481-4D62-88BD-E07140559B67}"/>
              </a:ext>
            </a:extLst>
          </p:cNvPr>
          <p:cNvSpPr/>
          <p:nvPr/>
        </p:nvSpPr>
        <p:spPr>
          <a:xfrm>
            <a:off x="4145963" y="3186538"/>
            <a:ext cx="2215155" cy="522535"/>
          </a:xfrm>
          <a:prstGeom prst="rect">
            <a:avLst/>
          </a:prstGeom>
          <a:solidFill>
            <a:srgbClr val="FF0000">
              <a:alpha val="1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5B237253-8B5C-40AC-8E90-C099210E201E}"/>
              </a:ext>
            </a:extLst>
          </p:cNvPr>
          <p:cNvPicPr>
            <a:picLocks noChangeAspect="1"/>
          </p:cNvPicPr>
          <p:nvPr/>
        </p:nvPicPr>
        <p:blipFill>
          <a:blip r:embed="rId3"/>
          <a:stretch>
            <a:fillRect/>
          </a:stretch>
        </p:blipFill>
        <p:spPr>
          <a:xfrm>
            <a:off x="6481918" y="357749"/>
            <a:ext cx="4465764" cy="2349664"/>
          </a:xfrm>
          <a:prstGeom prst="rect">
            <a:avLst/>
          </a:prstGeom>
        </p:spPr>
      </p:pic>
      <p:sp>
        <p:nvSpPr>
          <p:cNvPr id="4" name="Облачко с текстом: прямоугольное 3">
            <a:extLst>
              <a:ext uri="{FF2B5EF4-FFF2-40B4-BE49-F238E27FC236}">
                <a16:creationId xmlns:a16="http://schemas.microsoft.com/office/drawing/2014/main" id="{1F24DD6A-9DA9-487C-BFEC-BF4E7E59AC1D}"/>
              </a:ext>
            </a:extLst>
          </p:cNvPr>
          <p:cNvSpPr/>
          <p:nvPr/>
        </p:nvSpPr>
        <p:spPr>
          <a:xfrm>
            <a:off x="2599801" y="1090996"/>
            <a:ext cx="815009" cy="337930"/>
          </a:xfrm>
          <a:prstGeom prst="wedgeRectCallout">
            <a:avLst>
              <a:gd name="adj1" fmla="val 27374"/>
              <a:gd name="adj2" fmla="val 23603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Европа</a:t>
            </a:r>
          </a:p>
          <a:p>
            <a:pPr algn="ctr"/>
            <a:r>
              <a:rPr lang="ru-RU" sz="1000" dirty="0">
                <a:solidFill>
                  <a:srgbClr val="FF0000"/>
                </a:solidFill>
              </a:rPr>
              <a:t>Канал.</a:t>
            </a:r>
          </a:p>
        </p:txBody>
      </p:sp>
      <p:sp>
        <p:nvSpPr>
          <p:cNvPr id="16" name="Облачко с текстом: прямоугольное 15">
            <a:extLst>
              <a:ext uri="{FF2B5EF4-FFF2-40B4-BE49-F238E27FC236}">
                <a16:creationId xmlns:a16="http://schemas.microsoft.com/office/drawing/2014/main" id="{FB1C4B2E-1FB3-4691-B1A9-3C87074CFB78}"/>
              </a:ext>
            </a:extLst>
          </p:cNvPr>
          <p:cNvSpPr/>
          <p:nvPr/>
        </p:nvSpPr>
        <p:spPr>
          <a:xfrm>
            <a:off x="4608903" y="1096841"/>
            <a:ext cx="815009" cy="337930"/>
          </a:xfrm>
          <a:prstGeom prst="wedgeRectCallout">
            <a:avLst>
              <a:gd name="adj1" fmla="val 44447"/>
              <a:gd name="adj2" fmla="val 2272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FF0000"/>
                </a:solidFill>
              </a:rPr>
              <a:t>Европа</a:t>
            </a:r>
          </a:p>
          <a:p>
            <a:pPr algn="ctr"/>
            <a:r>
              <a:rPr lang="ru-RU" sz="1000" dirty="0">
                <a:solidFill>
                  <a:srgbClr val="FF0000"/>
                </a:solidFill>
              </a:rPr>
              <a:t>Река</a:t>
            </a:r>
          </a:p>
        </p:txBody>
      </p:sp>
      <p:sp>
        <p:nvSpPr>
          <p:cNvPr id="17" name="Облачко с текстом: прямоугольное 16">
            <a:extLst>
              <a:ext uri="{FF2B5EF4-FFF2-40B4-BE49-F238E27FC236}">
                <a16:creationId xmlns:a16="http://schemas.microsoft.com/office/drawing/2014/main" id="{2EAE5300-2155-4BD7-9D56-CFF3802A6837}"/>
              </a:ext>
            </a:extLst>
          </p:cNvPr>
          <p:cNvSpPr/>
          <p:nvPr/>
        </p:nvSpPr>
        <p:spPr>
          <a:xfrm>
            <a:off x="5514861" y="1110804"/>
            <a:ext cx="815009" cy="337930"/>
          </a:xfrm>
          <a:prstGeom prst="wedgeRectCallout">
            <a:avLst>
              <a:gd name="adj1" fmla="val -61651"/>
              <a:gd name="adj2" fmla="val 2242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004687"/>
                </a:solidFill>
              </a:rPr>
              <a:t>Россия</a:t>
            </a:r>
          </a:p>
          <a:p>
            <a:pPr algn="ctr"/>
            <a:r>
              <a:rPr lang="ru-RU" sz="1000" dirty="0">
                <a:solidFill>
                  <a:srgbClr val="004687"/>
                </a:solidFill>
              </a:rPr>
              <a:t>Канал.</a:t>
            </a:r>
          </a:p>
        </p:txBody>
      </p:sp>
      <p:sp>
        <p:nvSpPr>
          <p:cNvPr id="23" name="Облачко с текстом: прямоугольное 22">
            <a:extLst>
              <a:ext uri="{FF2B5EF4-FFF2-40B4-BE49-F238E27FC236}">
                <a16:creationId xmlns:a16="http://schemas.microsoft.com/office/drawing/2014/main" id="{302D046F-4B05-40FE-AB28-7C00BE3D8BBE}"/>
              </a:ext>
            </a:extLst>
          </p:cNvPr>
          <p:cNvSpPr/>
          <p:nvPr/>
        </p:nvSpPr>
        <p:spPr>
          <a:xfrm>
            <a:off x="3293776" y="2763296"/>
            <a:ext cx="815009" cy="337930"/>
          </a:xfrm>
          <a:prstGeom prst="wedgeRectCallout">
            <a:avLst>
              <a:gd name="adj1" fmla="val 22495"/>
              <a:gd name="adj2" fmla="val 1507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solidFill>
                  <a:srgbClr val="004687"/>
                </a:solidFill>
              </a:rPr>
              <a:t>Россия</a:t>
            </a:r>
          </a:p>
          <a:p>
            <a:pPr algn="ctr"/>
            <a:r>
              <a:rPr lang="ru-RU" sz="1000" dirty="0">
                <a:solidFill>
                  <a:srgbClr val="004687"/>
                </a:solidFill>
              </a:rPr>
              <a:t>Река</a:t>
            </a:r>
          </a:p>
        </p:txBody>
      </p:sp>
      <p:pic>
        <p:nvPicPr>
          <p:cNvPr id="24" name="Picture 2">
            <a:extLst>
              <a:ext uri="{FF2B5EF4-FFF2-40B4-BE49-F238E27FC236}">
                <a16:creationId xmlns:a16="http://schemas.microsoft.com/office/drawing/2014/main" id="{8146F924-DCC2-527A-0964-A5E995D95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97"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134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A278EF-31DE-43E4-A4AD-A717BBDDCD62}"/>
              </a:ext>
            </a:extLst>
          </p:cNvPr>
          <p:cNvSpPr>
            <a:spLocks noGrp="1"/>
          </p:cNvSpPr>
          <p:nvPr>
            <p:ph type="ctrTitle"/>
          </p:nvPr>
        </p:nvSpPr>
        <p:spPr>
          <a:xfrm>
            <a:off x="701707" y="2760199"/>
            <a:ext cx="10788586" cy="2387600"/>
          </a:xfrm>
        </p:spPr>
        <p:txBody>
          <a:bodyPr/>
          <a:lstStyle/>
          <a:p>
            <a:r>
              <a:rPr lang="ru-RU" dirty="0"/>
              <a:t>НДТ</a:t>
            </a:r>
            <a:br>
              <a:rPr lang="ru-RU" dirty="0"/>
            </a:br>
            <a:endParaRPr lang="ru-RU" dirty="0"/>
          </a:p>
        </p:txBody>
      </p:sp>
      <p:sp>
        <p:nvSpPr>
          <p:cNvPr id="3" name="Подзаголовок 2">
            <a:extLst>
              <a:ext uri="{FF2B5EF4-FFF2-40B4-BE49-F238E27FC236}">
                <a16:creationId xmlns:a16="http://schemas.microsoft.com/office/drawing/2014/main" id="{A241B69F-F025-4897-B469-764FC82A08F8}"/>
              </a:ext>
            </a:extLst>
          </p:cNvPr>
          <p:cNvSpPr>
            <a:spLocks noGrp="1"/>
          </p:cNvSpPr>
          <p:nvPr>
            <p:ph type="subTitle" idx="1"/>
          </p:nvPr>
        </p:nvSpPr>
        <p:spPr>
          <a:xfrm>
            <a:off x="730623" y="4699057"/>
            <a:ext cx="4951086" cy="448742"/>
          </a:xfrm>
        </p:spPr>
        <p:txBody>
          <a:bodyPr anchor="t">
            <a:normAutofit/>
          </a:bodyPr>
          <a:lstStyle/>
          <a:p>
            <a:r>
              <a:rPr lang="ru-RU" sz="2400" dirty="0"/>
              <a:t>Переработка молока</a:t>
            </a:r>
          </a:p>
        </p:txBody>
      </p:sp>
    </p:spTree>
    <p:extLst>
      <p:ext uri="{BB962C8B-B14F-4D97-AF65-F5344CB8AC3E}">
        <p14:creationId xmlns:p14="http://schemas.microsoft.com/office/powerpoint/2010/main" val="3213660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A278EF-31DE-43E4-A4AD-A717BBDDCD62}"/>
              </a:ext>
            </a:extLst>
          </p:cNvPr>
          <p:cNvSpPr>
            <a:spLocks noGrp="1"/>
          </p:cNvSpPr>
          <p:nvPr>
            <p:ph type="ctrTitle"/>
          </p:nvPr>
        </p:nvSpPr>
        <p:spPr>
          <a:xfrm>
            <a:off x="701707" y="2760199"/>
            <a:ext cx="10788586" cy="2387600"/>
          </a:xfrm>
        </p:spPr>
        <p:txBody>
          <a:bodyPr/>
          <a:lstStyle/>
          <a:p>
            <a:r>
              <a:rPr lang="ru-RU" dirty="0"/>
              <a:t>Водное законодательство в России</a:t>
            </a:r>
          </a:p>
        </p:txBody>
      </p:sp>
      <p:sp>
        <p:nvSpPr>
          <p:cNvPr id="3" name="Подзаголовок 2">
            <a:extLst>
              <a:ext uri="{FF2B5EF4-FFF2-40B4-BE49-F238E27FC236}">
                <a16:creationId xmlns:a16="http://schemas.microsoft.com/office/drawing/2014/main" id="{A241B69F-F025-4897-B469-764FC82A08F8}"/>
              </a:ext>
            </a:extLst>
          </p:cNvPr>
          <p:cNvSpPr>
            <a:spLocks noGrp="1"/>
          </p:cNvSpPr>
          <p:nvPr>
            <p:ph type="subTitle" idx="1"/>
          </p:nvPr>
        </p:nvSpPr>
        <p:spPr>
          <a:xfrm>
            <a:off x="730623" y="5317725"/>
            <a:ext cx="4951086" cy="897484"/>
          </a:xfrm>
        </p:spPr>
        <p:txBody>
          <a:bodyPr anchor="t"/>
          <a:lstStyle/>
          <a:p>
            <a:r>
              <a:rPr lang="ru-RU" dirty="0"/>
              <a:t>Молочная отрасль (сброс в реку)</a:t>
            </a:r>
          </a:p>
        </p:txBody>
      </p:sp>
      <p:pic>
        <p:nvPicPr>
          <p:cNvPr id="4" name="Рисунок 3">
            <a:extLst>
              <a:ext uri="{FF2B5EF4-FFF2-40B4-BE49-F238E27FC236}">
                <a16:creationId xmlns:a16="http://schemas.microsoft.com/office/drawing/2014/main" id="{BD134E09-DFB5-46C8-ACAB-F15EBEBA761A}"/>
              </a:ext>
            </a:extLst>
          </p:cNvPr>
          <p:cNvPicPr>
            <a:picLocks noChangeAspect="1"/>
          </p:cNvPicPr>
          <p:nvPr/>
        </p:nvPicPr>
        <p:blipFill>
          <a:blip r:embed="rId2"/>
          <a:stretch>
            <a:fillRect/>
          </a:stretch>
        </p:blipFill>
        <p:spPr>
          <a:xfrm>
            <a:off x="701707" y="331339"/>
            <a:ext cx="8974953" cy="1774551"/>
          </a:xfrm>
          <a:prstGeom prst="rect">
            <a:avLst/>
          </a:prstGeom>
        </p:spPr>
      </p:pic>
      <p:sp>
        <p:nvSpPr>
          <p:cNvPr id="5" name="Текст 3">
            <a:extLst>
              <a:ext uri="{FF2B5EF4-FFF2-40B4-BE49-F238E27FC236}">
                <a16:creationId xmlns:a16="http://schemas.microsoft.com/office/drawing/2014/main" id="{F52A9D84-78D5-476A-940F-630DBF522493}"/>
              </a:ext>
            </a:extLst>
          </p:cNvPr>
          <p:cNvSpPr txBox="1">
            <a:spLocks/>
          </p:cNvSpPr>
          <p:nvPr/>
        </p:nvSpPr>
        <p:spPr>
          <a:xfrm>
            <a:off x="701707" y="2336118"/>
            <a:ext cx="1571400"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Водный кодекс РФ</a:t>
            </a:r>
          </a:p>
        </p:txBody>
      </p:sp>
      <p:pic>
        <p:nvPicPr>
          <p:cNvPr id="6" name="Рисунок 5">
            <a:extLst>
              <a:ext uri="{FF2B5EF4-FFF2-40B4-BE49-F238E27FC236}">
                <a16:creationId xmlns:a16="http://schemas.microsoft.com/office/drawing/2014/main" id="{174BE91A-4273-4541-92B7-9656792A0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623" y="5994024"/>
            <a:ext cx="1663311" cy="442370"/>
          </a:xfrm>
          <a:prstGeom prst="rect">
            <a:avLst/>
          </a:prstGeom>
        </p:spPr>
      </p:pic>
    </p:spTree>
    <p:extLst>
      <p:ext uri="{BB962C8B-B14F-4D97-AF65-F5344CB8AC3E}">
        <p14:creationId xmlns:p14="http://schemas.microsoft.com/office/powerpoint/2010/main" val="1473666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2986A5-565B-4D14-9F60-96BBE80397C5}"/>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59E7E00B-69D7-4295-A3F4-021EF75430C3}"/>
              </a:ext>
            </a:extLst>
          </p:cNvPr>
          <p:cNvSpPr>
            <a:spLocks noGrp="1"/>
          </p:cNvSpPr>
          <p:nvPr>
            <p:ph type="sldNum" sz="quarter" idx="12"/>
          </p:nvPr>
        </p:nvSpPr>
        <p:spPr/>
        <p:txBody>
          <a:bodyPr/>
          <a:lstStyle/>
          <a:p>
            <a:fld id="{0334F8C0-B219-D54D-A06D-A716D0E5EF85}" type="slidenum">
              <a:rPr lang="de-DE" smtClean="0"/>
              <a:t>20</a:t>
            </a:fld>
            <a:endParaRPr lang="de-DE"/>
          </a:p>
        </p:txBody>
      </p:sp>
      <p:sp>
        <p:nvSpPr>
          <p:cNvPr id="13" name="Текст 3">
            <a:extLst>
              <a:ext uri="{FF2B5EF4-FFF2-40B4-BE49-F238E27FC236}">
                <a16:creationId xmlns:a16="http://schemas.microsoft.com/office/drawing/2014/main" id="{9C48E4BD-3FE4-414D-971C-1C1685C34498}"/>
              </a:ext>
            </a:extLst>
          </p:cNvPr>
          <p:cNvSpPr txBox="1">
            <a:spLocks/>
          </p:cNvSpPr>
          <p:nvPr/>
        </p:nvSpPr>
        <p:spPr>
          <a:xfrm>
            <a:off x="234058" y="357749"/>
            <a:ext cx="512833"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НДТ</a:t>
            </a:r>
          </a:p>
        </p:txBody>
      </p:sp>
      <p:sp>
        <p:nvSpPr>
          <p:cNvPr id="24" name="Прямоугольник 23">
            <a:extLst>
              <a:ext uri="{FF2B5EF4-FFF2-40B4-BE49-F238E27FC236}">
                <a16:creationId xmlns:a16="http://schemas.microsoft.com/office/drawing/2014/main" id="{517C1ABF-465B-4FEB-856B-457BAC5272B8}"/>
              </a:ext>
            </a:extLst>
          </p:cNvPr>
          <p:cNvSpPr/>
          <p:nvPr/>
        </p:nvSpPr>
        <p:spPr>
          <a:xfrm>
            <a:off x="8284756" y="1117281"/>
            <a:ext cx="3602444" cy="600164"/>
          </a:xfrm>
          <a:prstGeom prst="rect">
            <a:avLst/>
          </a:prstGeom>
          <a:solidFill>
            <a:schemeClr val="bg1"/>
          </a:solidFill>
          <a:ln>
            <a:solidFill>
              <a:srgbClr val="004687"/>
            </a:solidFill>
          </a:ln>
        </p:spPr>
        <p:txBody>
          <a:bodyPr wrap="square">
            <a:spAutoFit/>
          </a:bodyPr>
          <a:lstStyle/>
          <a:p>
            <a:pPr algn="l"/>
            <a:r>
              <a:rPr lang="ru-RU" sz="1100" dirty="0">
                <a:solidFill>
                  <a:srgbClr val="004687"/>
                </a:solidFill>
              </a:rPr>
              <a:t>ИТС 8-2015 ОЧИСТКА СТОЧНЫХ ВОД ПРИ ПРОИЗВОДСТВЕ ПРОДУКЦИИ (ТОВАРОВ), ВЫПОЛНЕНИИ РАБОТ И ОКАЗАНИИ УСЛУГ НА КРУПНЫХ ПРЕДПРИЯТИЯХ</a:t>
            </a:r>
          </a:p>
        </p:txBody>
      </p:sp>
      <p:pic>
        <p:nvPicPr>
          <p:cNvPr id="6" name="Рисунок 5">
            <a:extLst>
              <a:ext uri="{FF2B5EF4-FFF2-40B4-BE49-F238E27FC236}">
                <a16:creationId xmlns:a16="http://schemas.microsoft.com/office/drawing/2014/main" id="{D0AF6015-D229-4F87-9FF3-EA83DADFE9D4}"/>
              </a:ext>
            </a:extLst>
          </p:cNvPr>
          <p:cNvPicPr>
            <a:picLocks noChangeAspect="1"/>
          </p:cNvPicPr>
          <p:nvPr/>
        </p:nvPicPr>
        <p:blipFill>
          <a:blip r:embed="rId2"/>
          <a:stretch>
            <a:fillRect/>
          </a:stretch>
        </p:blipFill>
        <p:spPr>
          <a:xfrm>
            <a:off x="234058" y="711317"/>
            <a:ext cx="7681498" cy="906023"/>
          </a:xfrm>
          <a:prstGeom prst="rect">
            <a:avLst/>
          </a:prstGeom>
          <a:ln w="19050">
            <a:solidFill>
              <a:srgbClr val="004687"/>
            </a:solidFill>
          </a:ln>
        </p:spPr>
      </p:pic>
      <p:pic>
        <p:nvPicPr>
          <p:cNvPr id="10" name="Рисунок 9">
            <a:extLst>
              <a:ext uri="{FF2B5EF4-FFF2-40B4-BE49-F238E27FC236}">
                <a16:creationId xmlns:a16="http://schemas.microsoft.com/office/drawing/2014/main" id="{6AF5137A-5C41-46D2-8CA1-830244C5974B}"/>
              </a:ext>
            </a:extLst>
          </p:cNvPr>
          <p:cNvPicPr>
            <a:picLocks noChangeAspect="1"/>
          </p:cNvPicPr>
          <p:nvPr/>
        </p:nvPicPr>
        <p:blipFill>
          <a:blip r:embed="rId3"/>
          <a:stretch>
            <a:fillRect/>
          </a:stretch>
        </p:blipFill>
        <p:spPr>
          <a:xfrm>
            <a:off x="234055" y="1625000"/>
            <a:ext cx="7681499" cy="543614"/>
          </a:xfrm>
          <a:prstGeom prst="rect">
            <a:avLst/>
          </a:prstGeom>
          <a:ln w="19050">
            <a:solidFill>
              <a:srgbClr val="004687"/>
            </a:solidFill>
          </a:ln>
        </p:spPr>
      </p:pic>
      <p:pic>
        <p:nvPicPr>
          <p:cNvPr id="12" name="Рисунок 11">
            <a:extLst>
              <a:ext uri="{FF2B5EF4-FFF2-40B4-BE49-F238E27FC236}">
                <a16:creationId xmlns:a16="http://schemas.microsoft.com/office/drawing/2014/main" id="{6D1FCA21-3E5D-4576-81F5-1C3847A92C78}"/>
              </a:ext>
            </a:extLst>
          </p:cNvPr>
          <p:cNvPicPr>
            <a:picLocks noChangeAspect="1"/>
          </p:cNvPicPr>
          <p:nvPr/>
        </p:nvPicPr>
        <p:blipFill>
          <a:blip r:embed="rId4"/>
          <a:stretch>
            <a:fillRect/>
          </a:stretch>
        </p:blipFill>
        <p:spPr>
          <a:xfrm>
            <a:off x="226843" y="2397419"/>
            <a:ext cx="7681497" cy="897109"/>
          </a:xfrm>
          <a:prstGeom prst="rect">
            <a:avLst/>
          </a:prstGeom>
          <a:ln w="19050">
            <a:solidFill>
              <a:srgbClr val="00B050"/>
            </a:solidFill>
          </a:ln>
        </p:spPr>
      </p:pic>
      <p:pic>
        <p:nvPicPr>
          <p:cNvPr id="26" name="Рисунок 25">
            <a:extLst>
              <a:ext uri="{FF2B5EF4-FFF2-40B4-BE49-F238E27FC236}">
                <a16:creationId xmlns:a16="http://schemas.microsoft.com/office/drawing/2014/main" id="{2489F01C-508D-4737-9974-CCDDEA72BB7B}"/>
              </a:ext>
            </a:extLst>
          </p:cNvPr>
          <p:cNvPicPr>
            <a:picLocks noChangeAspect="1"/>
          </p:cNvPicPr>
          <p:nvPr/>
        </p:nvPicPr>
        <p:blipFill>
          <a:blip r:embed="rId5"/>
          <a:stretch>
            <a:fillRect/>
          </a:stretch>
        </p:blipFill>
        <p:spPr>
          <a:xfrm>
            <a:off x="226843" y="3310922"/>
            <a:ext cx="7681496" cy="546739"/>
          </a:xfrm>
          <a:prstGeom prst="rect">
            <a:avLst/>
          </a:prstGeom>
          <a:ln w="19050">
            <a:solidFill>
              <a:srgbClr val="00B050"/>
            </a:solidFill>
          </a:ln>
        </p:spPr>
      </p:pic>
      <p:grpSp>
        <p:nvGrpSpPr>
          <p:cNvPr id="33" name="Группа 32">
            <a:extLst>
              <a:ext uri="{FF2B5EF4-FFF2-40B4-BE49-F238E27FC236}">
                <a16:creationId xmlns:a16="http://schemas.microsoft.com/office/drawing/2014/main" id="{96DB7877-980B-4874-9AC7-E257EF3EB1A6}"/>
              </a:ext>
            </a:extLst>
          </p:cNvPr>
          <p:cNvGrpSpPr/>
          <p:nvPr/>
        </p:nvGrpSpPr>
        <p:grpSpPr>
          <a:xfrm>
            <a:off x="220909" y="4604344"/>
            <a:ext cx="7687430" cy="541227"/>
            <a:chOff x="234058" y="5174097"/>
            <a:chExt cx="7710619" cy="541227"/>
          </a:xfrm>
        </p:grpSpPr>
        <p:pic>
          <p:nvPicPr>
            <p:cNvPr id="28" name="Рисунок 27">
              <a:extLst>
                <a:ext uri="{FF2B5EF4-FFF2-40B4-BE49-F238E27FC236}">
                  <a16:creationId xmlns:a16="http://schemas.microsoft.com/office/drawing/2014/main" id="{1D30BD52-3CD0-4F6C-8467-22B8C3165E18}"/>
                </a:ext>
              </a:extLst>
            </p:cNvPr>
            <p:cNvPicPr>
              <a:picLocks noChangeAspect="1"/>
            </p:cNvPicPr>
            <p:nvPr/>
          </p:nvPicPr>
          <p:blipFill>
            <a:blip r:embed="rId6"/>
            <a:stretch>
              <a:fillRect/>
            </a:stretch>
          </p:blipFill>
          <p:spPr>
            <a:xfrm>
              <a:off x="234058" y="5174097"/>
              <a:ext cx="7710619" cy="371402"/>
            </a:xfrm>
            <a:prstGeom prst="rect">
              <a:avLst/>
            </a:prstGeom>
            <a:ln w="19050">
              <a:solidFill>
                <a:srgbClr val="00B050"/>
              </a:solidFill>
            </a:ln>
          </p:spPr>
        </p:pic>
        <p:pic>
          <p:nvPicPr>
            <p:cNvPr id="32" name="Рисунок 31">
              <a:extLst>
                <a:ext uri="{FF2B5EF4-FFF2-40B4-BE49-F238E27FC236}">
                  <a16:creationId xmlns:a16="http://schemas.microsoft.com/office/drawing/2014/main" id="{BEC3F55F-F59B-4E8C-8E33-CB537018A896}"/>
                </a:ext>
              </a:extLst>
            </p:cNvPr>
            <p:cNvPicPr>
              <a:picLocks noChangeAspect="1"/>
            </p:cNvPicPr>
            <p:nvPr/>
          </p:nvPicPr>
          <p:blipFill>
            <a:blip r:embed="rId7"/>
            <a:stretch>
              <a:fillRect/>
            </a:stretch>
          </p:blipFill>
          <p:spPr>
            <a:xfrm>
              <a:off x="234058" y="5567511"/>
              <a:ext cx="4895229" cy="147813"/>
            </a:xfrm>
            <a:prstGeom prst="rect">
              <a:avLst/>
            </a:prstGeom>
            <a:ln w="19050">
              <a:solidFill>
                <a:srgbClr val="00B050"/>
              </a:solidFill>
            </a:ln>
          </p:spPr>
        </p:pic>
      </p:grpSp>
      <p:pic>
        <p:nvPicPr>
          <p:cNvPr id="35" name="Рисунок 34">
            <a:extLst>
              <a:ext uri="{FF2B5EF4-FFF2-40B4-BE49-F238E27FC236}">
                <a16:creationId xmlns:a16="http://schemas.microsoft.com/office/drawing/2014/main" id="{0AEBE7E7-2F23-4224-B70F-0E52216ABED4}"/>
              </a:ext>
            </a:extLst>
          </p:cNvPr>
          <p:cNvPicPr>
            <a:picLocks noChangeAspect="1"/>
          </p:cNvPicPr>
          <p:nvPr/>
        </p:nvPicPr>
        <p:blipFill>
          <a:blip r:embed="rId8"/>
          <a:stretch>
            <a:fillRect/>
          </a:stretch>
        </p:blipFill>
        <p:spPr>
          <a:xfrm>
            <a:off x="226843" y="3865321"/>
            <a:ext cx="7681496" cy="372414"/>
          </a:xfrm>
          <a:prstGeom prst="rect">
            <a:avLst/>
          </a:prstGeom>
          <a:ln w="19050">
            <a:solidFill>
              <a:srgbClr val="00B050"/>
            </a:solidFill>
          </a:ln>
        </p:spPr>
      </p:pic>
      <p:pic>
        <p:nvPicPr>
          <p:cNvPr id="37" name="Рисунок 36">
            <a:extLst>
              <a:ext uri="{FF2B5EF4-FFF2-40B4-BE49-F238E27FC236}">
                <a16:creationId xmlns:a16="http://schemas.microsoft.com/office/drawing/2014/main" id="{2A32420F-AC7F-45EE-BA6A-CF02DC6CA8DB}"/>
              </a:ext>
            </a:extLst>
          </p:cNvPr>
          <p:cNvPicPr>
            <a:picLocks noChangeAspect="1"/>
          </p:cNvPicPr>
          <p:nvPr/>
        </p:nvPicPr>
        <p:blipFill>
          <a:blip r:embed="rId9"/>
          <a:stretch>
            <a:fillRect/>
          </a:stretch>
        </p:blipFill>
        <p:spPr>
          <a:xfrm>
            <a:off x="223876" y="4245395"/>
            <a:ext cx="7687430" cy="358949"/>
          </a:xfrm>
          <a:prstGeom prst="rect">
            <a:avLst/>
          </a:prstGeom>
          <a:ln w="19050">
            <a:solidFill>
              <a:srgbClr val="00B050"/>
            </a:solidFill>
          </a:ln>
        </p:spPr>
      </p:pic>
      <p:pic>
        <p:nvPicPr>
          <p:cNvPr id="39" name="Рисунок 38">
            <a:extLst>
              <a:ext uri="{FF2B5EF4-FFF2-40B4-BE49-F238E27FC236}">
                <a16:creationId xmlns:a16="http://schemas.microsoft.com/office/drawing/2014/main" id="{5D19663F-4A28-46AD-AD68-6A4D35F31B07}"/>
              </a:ext>
            </a:extLst>
          </p:cNvPr>
          <p:cNvPicPr>
            <a:picLocks noChangeAspect="1"/>
          </p:cNvPicPr>
          <p:nvPr/>
        </p:nvPicPr>
        <p:blipFill>
          <a:blip r:embed="rId10"/>
          <a:stretch>
            <a:fillRect/>
          </a:stretch>
        </p:blipFill>
        <p:spPr>
          <a:xfrm>
            <a:off x="8284756" y="1964876"/>
            <a:ext cx="3602444" cy="3435783"/>
          </a:xfrm>
          <a:prstGeom prst="rect">
            <a:avLst/>
          </a:prstGeom>
        </p:spPr>
      </p:pic>
      <p:pic>
        <p:nvPicPr>
          <p:cNvPr id="19" name="Picture 2">
            <a:extLst>
              <a:ext uri="{FF2B5EF4-FFF2-40B4-BE49-F238E27FC236}">
                <a16:creationId xmlns:a16="http://schemas.microsoft.com/office/drawing/2014/main" id="{1ABE1B21-B49C-77A3-5AFA-6B462FA260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34590"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58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2986A5-565B-4D14-9F60-96BBE80397C5}"/>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59E7E00B-69D7-4295-A3F4-021EF75430C3}"/>
              </a:ext>
            </a:extLst>
          </p:cNvPr>
          <p:cNvSpPr>
            <a:spLocks noGrp="1"/>
          </p:cNvSpPr>
          <p:nvPr>
            <p:ph type="sldNum" sz="quarter" idx="12"/>
          </p:nvPr>
        </p:nvSpPr>
        <p:spPr/>
        <p:txBody>
          <a:bodyPr/>
          <a:lstStyle/>
          <a:p>
            <a:fld id="{0334F8C0-B219-D54D-A06D-A716D0E5EF85}" type="slidenum">
              <a:rPr lang="de-DE" smtClean="0"/>
              <a:t>21</a:t>
            </a:fld>
            <a:endParaRPr lang="de-DE"/>
          </a:p>
        </p:txBody>
      </p:sp>
      <p:sp>
        <p:nvSpPr>
          <p:cNvPr id="13" name="Текст 3">
            <a:extLst>
              <a:ext uri="{FF2B5EF4-FFF2-40B4-BE49-F238E27FC236}">
                <a16:creationId xmlns:a16="http://schemas.microsoft.com/office/drawing/2014/main" id="{9C48E4BD-3FE4-414D-971C-1C1685C34498}"/>
              </a:ext>
            </a:extLst>
          </p:cNvPr>
          <p:cNvSpPr txBox="1">
            <a:spLocks/>
          </p:cNvSpPr>
          <p:nvPr/>
        </p:nvSpPr>
        <p:spPr>
          <a:xfrm>
            <a:off x="234058" y="357749"/>
            <a:ext cx="512833"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НДТ</a:t>
            </a:r>
          </a:p>
        </p:txBody>
      </p:sp>
      <p:sp>
        <p:nvSpPr>
          <p:cNvPr id="24" name="Прямоугольник 23">
            <a:extLst>
              <a:ext uri="{FF2B5EF4-FFF2-40B4-BE49-F238E27FC236}">
                <a16:creationId xmlns:a16="http://schemas.microsoft.com/office/drawing/2014/main" id="{517C1ABF-465B-4FEB-856B-457BAC5272B8}"/>
              </a:ext>
            </a:extLst>
          </p:cNvPr>
          <p:cNvSpPr/>
          <p:nvPr/>
        </p:nvSpPr>
        <p:spPr>
          <a:xfrm>
            <a:off x="8205243" y="901562"/>
            <a:ext cx="3602444" cy="600164"/>
          </a:xfrm>
          <a:prstGeom prst="rect">
            <a:avLst/>
          </a:prstGeom>
          <a:solidFill>
            <a:schemeClr val="bg1"/>
          </a:solidFill>
          <a:ln>
            <a:solidFill>
              <a:srgbClr val="004687"/>
            </a:solidFill>
          </a:ln>
        </p:spPr>
        <p:txBody>
          <a:bodyPr wrap="square">
            <a:spAutoFit/>
          </a:bodyPr>
          <a:lstStyle/>
          <a:p>
            <a:pPr algn="l"/>
            <a:r>
              <a:rPr lang="ru-RU" sz="1100" dirty="0">
                <a:solidFill>
                  <a:srgbClr val="004687"/>
                </a:solidFill>
              </a:rPr>
              <a:t>ИТС 8-2015 ОЧИСТКА СТОЧНЫХ ВОД ПРИ ПРОИЗВОДСТВЕ ПРОДУКЦИИ (ТОВАРОВ), ВЫПОЛНЕНИИ РАБОТ И ОКАЗАНИИ УСЛУГ НА КРУПНЫХ ПРЕДПРИЯТИЯХ</a:t>
            </a:r>
          </a:p>
        </p:txBody>
      </p:sp>
      <p:pic>
        <p:nvPicPr>
          <p:cNvPr id="5" name="Рисунок 4">
            <a:extLst>
              <a:ext uri="{FF2B5EF4-FFF2-40B4-BE49-F238E27FC236}">
                <a16:creationId xmlns:a16="http://schemas.microsoft.com/office/drawing/2014/main" id="{EDB8DF2C-720D-4306-BD21-39F74BC7FF32}"/>
              </a:ext>
            </a:extLst>
          </p:cNvPr>
          <p:cNvPicPr>
            <a:picLocks noChangeAspect="1"/>
          </p:cNvPicPr>
          <p:nvPr/>
        </p:nvPicPr>
        <p:blipFill>
          <a:blip r:embed="rId2"/>
          <a:stretch>
            <a:fillRect/>
          </a:stretch>
        </p:blipFill>
        <p:spPr>
          <a:xfrm>
            <a:off x="154545" y="901562"/>
            <a:ext cx="7920591" cy="5220942"/>
          </a:xfrm>
          <a:prstGeom prst="rect">
            <a:avLst/>
          </a:prstGeom>
          <a:ln w="19050">
            <a:solidFill>
              <a:srgbClr val="004687"/>
            </a:solidFill>
          </a:ln>
        </p:spPr>
      </p:pic>
      <p:pic>
        <p:nvPicPr>
          <p:cNvPr id="20" name="Рисунок 19">
            <a:extLst>
              <a:ext uri="{FF2B5EF4-FFF2-40B4-BE49-F238E27FC236}">
                <a16:creationId xmlns:a16="http://schemas.microsoft.com/office/drawing/2014/main" id="{8B6C70AC-629D-4A93-A253-FD676EBE36DC}"/>
              </a:ext>
            </a:extLst>
          </p:cNvPr>
          <p:cNvPicPr>
            <a:picLocks noChangeAspect="1"/>
          </p:cNvPicPr>
          <p:nvPr/>
        </p:nvPicPr>
        <p:blipFill>
          <a:blip r:embed="rId3"/>
          <a:stretch>
            <a:fillRect/>
          </a:stretch>
        </p:blipFill>
        <p:spPr>
          <a:xfrm>
            <a:off x="8205243" y="1587189"/>
            <a:ext cx="3602444" cy="3435783"/>
          </a:xfrm>
          <a:prstGeom prst="rect">
            <a:avLst/>
          </a:prstGeom>
        </p:spPr>
      </p:pic>
      <p:pic>
        <p:nvPicPr>
          <p:cNvPr id="8" name="Picture 2">
            <a:extLst>
              <a:ext uri="{FF2B5EF4-FFF2-40B4-BE49-F238E27FC236}">
                <a16:creationId xmlns:a16="http://schemas.microsoft.com/office/drawing/2014/main" id="{3367AAA9-CD0B-EAC0-8E0C-0330B8304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4590"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857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2986A5-565B-4D14-9F60-96BBE80397C5}"/>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59E7E00B-69D7-4295-A3F4-021EF75430C3}"/>
              </a:ext>
            </a:extLst>
          </p:cNvPr>
          <p:cNvSpPr>
            <a:spLocks noGrp="1"/>
          </p:cNvSpPr>
          <p:nvPr>
            <p:ph type="sldNum" sz="quarter" idx="12"/>
          </p:nvPr>
        </p:nvSpPr>
        <p:spPr/>
        <p:txBody>
          <a:bodyPr/>
          <a:lstStyle/>
          <a:p>
            <a:fld id="{0334F8C0-B219-D54D-A06D-A716D0E5EF85}" type="slidenum">
              <a:rPr lang="de-DE" smtClean="0"/>
              <a:t>22</a:t>
            </a:fld>
            <a:endParaRPr lang="de-DE"/>
          </a:p>
        </p:txBody>
      </p:sp>
      <p:sp>
        <p:nvSpPr>
          <p:cNvPr id="13" name="Текст 3">
            <a:extLst>
              <a:ext uri="{FF2B5EF4-FFF2-40B4-BE49-F238E27FC236}">
                <a16:creationId xmlns:a16="http://schemas.microsoft.com/office/drawing/2014/main" id="{9C48E4BD-3FE4-414D-971C-1C1685C34498}"/>
              </a:ext>
            </a:extLst>
          </p:cNvPr>
          <p:cNvSpPr txBox="1">
            <a:spLocks/>
          </p:cNvSpPr>
          <p:nvPr/>
        </p:nvSpPr>
        <p:spPr>
          <a:xfrm>
            <a:off x="234058" y="357749"/>
            <a:ext cx="512833"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НДТ</a:t>
            </a:r>
          </a:p>
        </p:txBody>
      </p:sp>
      <p:sp>
        <p:nvSpPr>
          <p:cNvPr id="24" name="Прямоугольник 23">
            <a:extLst>
              <a:ext uri="{FF2B5EF4-FFF2-40B4-BE49-F238E27FC236}">
                <a16:creationId xmlns:a16="http://schemas.microsoft.com/office/drawing/2014/main" id="{517C1ABF-465B-4FEB-856B-457BAC5272B8}"/>
              </a:ext>
            </a:extLst>
          </p:cNvPr>
          <p:cNvSpPr/>
          <p:nvPr/>
        </p:nvSpPr>
        <p:spPr>
          <a:xfrm>
            <a:off x="8304634" y="1114041"/>
            <a:ext cx="3602444" cy="430887"/>
          </a:xfrm>
          <a:prstGeom prst="rect">
            <a:avLst/>
          </a:prstGeom>
          <a:solidFill>
            <a:schemeClr val="bg1"/>
          </a:solidFill>
          <a:ln>
            <a:solidFill>
              <a:srgbClr val="004687"/>
            </a:solidFill>
          </a:ln>
        </p:spPr>
        <p:txBody>
          <a:bodyPr wrap="square">
            <a:spAutoFit/>
          </a:bodyPr>
          <a:lstStyle/>
          <a:p>
            <a:r>
              <a:rPr lang="ru-RU" sz="1100" dirty="0">
                <a:solidFill>
                  <a:srgbClr val="004687"/>
                </a:solidFill>
              </a:rPr>
              <a:t>ИТС 45-2017 ПРОИЗВОДСТВО НАПИТКОВ, МОЛОКА И МОЛОЧНОЙ ПРОДУКЦИИ</a:t>
            </a:r>
          </a:p>
        </p:txBody>
      </p:sp>
      <p:pic>
        <p:nvPicPr>
          <p:cNvPr id="8" name="Рисунок 7">
            <a:extLst>
              <a:ext uri="{FF2B5EF4-FFF2-40B4-BE49-F238E27FC236}">
                <a16:creationId xmlns:a16="http://schemas.microsoft.com/office/drawing/2014/main" id="{5D92B45E-EEBD-41A0-A582-7294F524C3D6}"/>
              </a:ext>
            </a:extLst>
          </p:cNvPr>
          <p:cNvPicPr>
            <a:picLocks noChangeAspect="1"/>
          </p:cNvPicPr>
          <p:nvPr/>
        </p:nvPicPr>
        <p:blipFill rotWithShape="1">
          <a:blip r:embed="rId2"/>
          <a:srcRect b="48785"/>
          <a:stretch/>
        </p:blipFill>
        <p:spPr>
          <a:xfrm>
            <a:off x="284922" y="1116953"/>
            <a:ext cx="7538342" cy="855951"/>
          </a:xfrm>
          <a:prstGeom prst="rect">
            <a:avLst/>
          </a:prstGeom>
          <a:ln w="19050">
            <a:solidFill>
              <a:srgbClr val="004687"/>
            </a:solidFill>
          </a:ln>
        </p:spPr>
      </p:pic>
      <p:pic>
        <p:nvPicPr>
          <p:cNvPr id="10" name="Рисунок 9">
            <a:extLst>
              <a:ext uri="{FF2B5EF4-FFF2-40B4-BE49-F238E27FC236}">
                <a16:creationId xmlns:a16="http://schemas.microsoft.com/office/drawing/2014/main" id="{E4FF50FC-69EF-450A-BB18-9476826AA05F}"/>
              </a:ext>
            </a:extLst>
          </p:cNvPr>
          <p:cNvPicPr>
            <a:picLocks noChangeAspect="1"/>
          </p:cNvPicPr>
          <p:nvPr/>
        </p:nvPicPr>
        <p:blipFill>
          <a:blip r:embed="rId3"/>
          <a:stretch>
            <a:fillRect/>
          </a:stretch>
        </p:blipFill>
        <p:spPr>
          <a:xfrm>
            <a:off x="284921" y="752362"/>
            <a:ext cx="4400550" cy="247650"/>
          </a:xfrm>
          <a:prstGeom prst="rect">
            <a:avLst/>
          </a:prstGeom>
        </p:spPr>
      </p:pic>
      <p:pic>
        <p:nvPicPr>
          <p:cNvPr id="12" name="Рисунок 11">
            <a:extLst>
              <a:ext uri="{FF2B5EF4-FFF2-40B4-BE49-F238E27FC236}">
                <a16:creationId xmlns:a16="http://schemas.microsoft.com/office/drawing/2014/main" id="{6FBA14AC-09E5-4D25-B7C9-BF3344DBCEC8}"/>
              </a:ext>
            </a:extLst>
          </p:cNvPr>
          <p:cNvPicPr>
            <a:picLocks noChangeAspect="1"/>
          </p:cNvPicPr>
          <p:nvPr/>
        </p:nvPicPr>
        <p:blipFill>
          <a:blip r:embed="rId4"/>
          <a:stretch>
            <a:fillRect/>
          </a:stretch>
        </p:blipFill>
        <p:spPr>
          <a:xfrm>
            <a:off x="284921" y="2116583"/>
            <a:ext cx="7581422" cy="2157243"/>
          </a:xfrm>
          <a:prstGeom prst="rect">
            <a:avLst/>
          </a:prstGeom>
          <a:ln w="19050">
            <a:solidFill>
              <a:srgbClr val="004687"/>
            </a:solidFill>
          </a:ln>
        </p:spPr>
      </p:pic>
      <p:pic>
        <p:nvPicPr>
          <p:cNvPr id="11" name="Рисунок 10">
            <a:extLst>
              <a:ext uri="{FF2B5EF4-FFF2-40B4-BE49-F238E27FC236}">
                <a16:creationId xmlns:a16="http://schemas.microsoft.com/office/drawing/2014/main" id="{3040229B-799F-4610-8C1F-C9B82F8D2745}"/>
              </a:ext>
            </a:extLst>
          </p:cNvPr>
          <p:cNvPicPr>
            <a:picLocks noChangeAspect="1"/>
          </p:cNvPicPr>
          <p:nvPr/>
        </p:nvPicPr>
        <p:blipFill>
          <a:blip r:embed="rId5"/>
          <a:stretch>
            <a:fillRect/>
          </a:stretch>
        </p:blipFill>
        <p:spPr>
          <a:xfrm>
            <a:off x="284921" y="4441441"/>
            <a:ext cx="7581421" cy="1411248"/>
          </a:xfrm>
          <a:prstGeom prst="rect">
            <a:avLst/>
          </a:prstGeom>
          <a:ln w="19050">
            <a:solidFill>
              <a:srgbClr val="004687"/>
            </a:solidFill>
          </a:ln>
        </p:spPr>
      </p:pic>
      <p:pic>
        <p:nvPicPr>
          <p:cNvPr id="14" name="Picture 2">
            <a:extLst>
              <a:ext uri="{FF2B5EF4-FFF2-40B4-BE49-F238E27FC236}">
                <a16:creationId xmlns:a16="http://schemas.microsoft.com/office/drawing/2014/main" id="{DF4BDC94-827D-F219-7CBE-CF48898E5D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4590"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494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2986A5-565B-4D14-9F60-96BBE80397C5}"/>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59E7E00B-69D7-4295-A3F4-021EF75430C3}"/>
              </a:ext>
            </a:extLst>
          </p:cNvPr>
          <p:cNvSpPr>
            <a:spLocks noGrp="1"/>
          </p:cNvSpPr>
          <p:nvPr>
            <p:ph type="sldNum" sz="quarter" idx="12"/>
          </p:nvPr>
        </p:nvSpPr>
        <p:spPr/>
        <p:txBody>
          <a:bodyPr/>
          <a:lstStyle/>
          <a:p>
            <a:fld id="{0334F8C0-B219-D54D-A06D-A716D0E5EF85}" type="slidenum">
              <a:rPr lang="de-DE" smtClean="0"/>
              <a:t>23</a:t>
            </a:fld>
            <a:endParaRPr lang="de-DE"/>
          </a:p>
        </p:txBody>
      </p:sp>
      <p:sp>
        <p:nvSpPr>
          <p:cNvPr id="13" name="Текст 3">
            <a:extLst>
              <a:ext uri="{FF2B5EF4-FFF2-40B4-BE49-F238E27FC236}">
                <a16:creationId xmlns:a16="http://schemas.microsoft.com/office/drawing/2014/main" id="{9C48E4BD-3FE4-414D-971C-1C1685C34498}"/>
              </a:ext>
            </a:extLst>
          </p:cNvPr>
          <p:cNvSpPr txBox="1">
            <a:spLocks/>
          </p:cNvSpPr>
          <p:nvPr/>
        </p:nvSpPr>
        <p:spPr>
          <a:xfrm>
            <a:off x="234058" y="357749"/>
            <a:ext cx="512833"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НДТ</a:t>
            </a:r>
          </a:p>
        </p:txBody>
      </p:sp>
      <p:sp>
        <p:nvSpPr>
          <p:cNvPr id="24" name="Прямоугольник 23">
            <a:extLst>
              <a:ext uri="{FF2B5EF4-FFF2-40B4-BE49-F238E27FC236}">
                <a16:creationId xmlns:a16="http://schemas.microsoft.com/office/drawing/2014/main" id="{517C1ABF-465B-4FEB-856B-457BAC5272B8}"/>
              </a:ext>
            </a:extLst>
          </p:cNvPr>
          <p:cNvSpPr/>
          <p:nvPr/>
        </p:nvSpPr>
        <p:spPr>
          <a:xfrm>
            <a:off x="8085973" y="901562"/>
            <a:ext cx="3602444" cy="430887"/>
          </a:xfrm>
          <a:prstGeom prst="rect">
            <a:avLst/>
          </a:prstGeom>
          <a:solidFill>
            <a:schemeClr val="bg1"/>
          </a:solidFill>
          <a:ln>
            <a:solidFill>
              <a:srgbClr val="004687"/>
            </a:solidFill>
          </a:ln>
        </p:spPr>
        <p:txBody>
          <a:bodyPr wrap="square">
            <a:spAutoFit/>
          </a:bodyPr>
          <a:lstStyle/>
          <a:p>
            <a:r>
              <a:rPr lang="ru-RU" sz="1100" dirty="0">
                <a:solidFill>
                  <a:srgbClr val="004687"/>
                </a:solidFill>
              </a:rPr>
              <a:t>ИТС 45-2017 ПРОИЗВОДСТВО НАПИТКОВ, МОЛОКА И МОЛОЧНОЙ ПРОДУКЦИИ</a:t>
            </a:r>
          </a:p>
        </p:txBody>
      </p:sp>
      <p:pic>
        <p:nvPicPr>
          <p:cNvPr id="5" name="Рисунок 4">
            <a:extLst>
              <a:ext uri="{FF2B5EF4-FFF2-40B4-BE49-F238E27FC236}">
                <a16:creationId xmlns:a16="http://schemas.microsoft.com/office/drawing/2014/main" id="{1E4E08FB-2149-462A-BB82-BE5E0C980E58}"/>
              </a:ext>
            </a:extLst>
          </p:cNvPr>
          <p:cNvPicPr>
            <a:picLocks noChangeAspect="1"/>
          </p:cNvPicPr>
          <p:nvPr/>
        </p:nvPicPr>
        <p:blipFill>
          <a:blip r:embed="rId2"/>
          <a:stretch>
            <a:fillRect/>
          </a:stretch>
        </p:blipFill>
        <p:spPr>
          <a:xfrm>
            <a:off x="970862" y="4290806"/>
            <a:ext cx="6941994" cy="1977661"/>
          </a:xfrm>
          <a:prstGeom prst="rect">
            <a:avLst/>
          </a:prstGeom>
        </p:spPr>
      </p:pic>
      <p:pic>
        <p:nvPicPr>
          <p:cNvPr id="11" name="Рисунок 10">
            <a:extLst>
              <a:ext uri="{FF2B5EF4-FFF2-40B4-BE49-F238E27FC236}">
                <a16:creationId xmlns:a16="http://schemas.microsoft.com/office/drawing/2014/main" id="{F2DD3549-112E-416A-83C6-DFE755EDDA38}"/>
              </a:ext>
            </a:extLst>
          </p:cNvPr>
          <p:cNvPicPr>
            <a:picLocks noChangeAspect="1"/>
          </p:cNvPicPr>
          <p:nvPr/>
        </p:nvPicPr>
        <p:blipFill>
          <a:blip r:embed="rId3"/>
          <a:stretch>
            <a:fillRect/>
          </a:stretch>
        </p:blipFill>
        <p:spPr>
          <a:xfrm>
            <a:off x="1017414" y="4024106"/>
            <a:ext cx="4086225" cy="266700"/>
          </a:xfrm>
          <a:prstGeom prst="rect">
            <a:avLst/>
          </a:prstGeom>
        </p:spPr>
      </p:pic>
      <p:pic>
        <p:nvPicPr>
          <p:cNvPr id="12" name="Рисунок 11">
            <a:extLst>
              <a:ext uri="{FF2B5EF4-FFF2-40B4-BE49-F238E27FC236}">
                <a16:creationId xmlns:a16="http://schemas.microsoft.com/office/drawing/2014/main" id="{88D5795D-2803-48A0-90D2-5DBB237E27EC}"/>
              </a:ext>
            </a:extLst>
          </p:cNvPr>
          <p:cNvPicPr>
            <a:picLocks noChangeAspect="1"/>
          </p:cNvPicPr>
          <p:nvPr/>
        </p:nvPicPr>
        <p:blipFill>
          <a:blip r:embed="rId4"/>
          <a:stretch>
            <a:fillRect/>
          </a:stretch>
        </p:blipFill>
        <p:spPr>
          <a:xfrm>
            <a:off x="970862" y="573015"/>
            <a:ext cx="6871112" cy="3375283"/>
          </a:xfrm>
          <a:prstGeom prst="rect">
            <a:avLst/>
          </a:prstGeom>
        </p:spPr>
      </p:pic>
      <p:pic>
        <p:nvPicPr>
          <p:cNvPr id="9" name="Picture 2">
            <a:extLst>
              <a:ext uri="{FF2B5EF4-FFF2-40B4-BE49-F238E27FC236}">
                <a16:creationId xmlns:a16="http://schemas.microsoft.com/office/drawing/2014/main" id="{5E561D76-1890-9D46-70E4-8307453F9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4590"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886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B2060B5-9783-483E-BF04-8E9DD1F1AF2E}"/>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C46E7BE9-E018-4AE3-B97B-1338E69ADA33}"/>
              </a:ext>
            </a:extLst>
          </p:cNvPr>
          <p:cNvSpPr>
            <a:spLocks noGrp="1"/>
          </p:cNvSpPr>
          <p:nvPr>
            <p:ph type="sldNum" sz="quarter" idx="12"/>
          </p:nvPr>
        </p:nvSpPr>
        <p:spPr/>
        <p:txBody>
          <a:bodyPr/>
          <a:lstStyle/>
          <a:p>
            <a:fld id="{0334F8C0-B219-D54D-A06D-A716D0E5EF85}" type="slidenum">
              <a:rPr lang="de-DE" smtClean="0"/>
              <a:t>24</a:t>
            </a:fld>
            <a:endParaRPr lang="de-DE"/>
          </a:p>
        </p:txBody>
      </p:sp>
      <p:sp>
        <p:nvSpPr>
          <p:cNvPr id="5" name="Текст 3">
            <a:extLst>
              <a:ext uri="{FF2B5EF4-FFF2-40B4-BE49-F238E27FC236}">
                <a16:creationId xmlns:a16="http://schemas.microsoft.com/office/drawing/2014/main" id="{DA0E280E-2FE7-409A-A8C6-6780A431F386}"/>
              </a:ext>
            </a:extLst>
          </p:cNvPr>
          <p:cNvSpPr txBox="1">
            <a:spLocks/>
          </p:cNvSpPr>
          <p:nvPr/>
        </p:nvSpPr>
        <p:spPr>
          <a:xfrm>
            <a:off x="234058" y="299322"/>
            <a:ext cx="1117520" cy="371009"/>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dirty="0"/>
              <a:t>Выводы</a:t>
            </a:r>
          </a:p>
        </p:txBody>
      </p:sp>
      <p:sp>
        <p:nvSpPr>
          <p:cNvPr id="7" name="Текст 3">
            <a:extLst>
              <a:ext uri="{FF2B5EF4-FFF2-40B4-BE49-F238E27FC236}">
                <a16:creationId xmlns:a16="http://schemas.microsoft.com/office/drawing/2014/main" id="{6098AE5A-0D02-4339-8446-030D1A481452}"/>
              </a:ext>
            </a:extLst>
          </p:cNvPr>
          <p:cNvSpPr txBox="1">
            <a:spLocks/>
          </p:cNvSpPr>
          <p:nvPr/>
        </p:nvSpPr>
        <p:spPr>
          <a:xfrm>
            <a:off x="1552415" y="293390"/>
            <a:ext cx="3115843" cy="371009"/>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dirty="0"/>
              <a:t>Молокозаводы</a:t>
            </a:r>
            <a:r>
              <a:rPr lang="ru-RU" sz="1600" dirty="0"/>
              <a:t> / сырзаводы</a:t>
            </a:r>
          </a:p>
        </p:txBody>
      </p:sp>
      <p:sp>
        <p:nvSpPr>
          <p:cNvPr id="9" name="Текст 3">
            <a:extLst>
              <a:ext uri="{FF2B5EF4-FFF2-40B4-BE49-F238E27FC236}">
                <a16:creationId xmlns:a16="http://schemas.microsoft.com/office/drawing/2014/main" id="{87E16BAF-65F6-48E2-BE70-0271B4AD76A5}"/>
              </a:ext>
            </a:extLst>
          </p:cNvPr>
          <p:cNvSpPr txBox="1">
            <a:spLocks/>
          </p:cNvSpPr>
          <p:nvPr/>
        </p:nvSpPr>
        <p:spPr>
          <a:xfrm>
            <a:off x="234057" y="1081894"/>
            <a:ext cx="10612201" cy="371009"/>
          </a:xfrm>
          <a:prstGeom prst="roundRect">
            <a:avLst>
              <a:gd name="adj" fmla="val 50000"/>
            </a:avLst>
          </a:prstGeom>
          <a:solidFill>
            <a:srgbClr val="00B050"/>
          </a:solidFill>
          <a:effectLst>
            <a:softEdge rad="0"/>
          </a:effectLst>
        </p:spPr>
        <p:txBody>
          <a:bodyPr vert="horz" wrap="squar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dirty="0"/>
              <a:t>«Обновление» норм сброса в водоем с учетом технического развития</a:t>
            </a:r>
            <a:endParaRPr lang="ru-RU" sz="1600" dirty="0"/>
          </a:p>
        </p:txBody>
      </p:sp>
      <p:sp>
        <p:nvSpPr>
          <p:cNvPr id="10" name="Текст 3">
            <a:extLst>
              <a:ext uri="{FF2B5EF4-FFF2-40B4-BE49-F238E27FC236}">
                <a16:creationId xmlns:a16="http://schemas.microsoft.com/office/drawing/2014/main" id="{350C10BF-A649-4338-B29A-C0EB03538C71}"/>
              </a:ext>
            </a:extLst>
          </p:cNvPr>
          <p:cNvSpPr txBox="1">
            <a:spLocks/>
          </p:cNvSpPr>
          <p:nvPr/>
        </p:nvSpPr>
        <p:spPr>
          <a:xfrm>
            <a:off x="259120" y="1761068"/>
            <a:ext cx="10587138" cy="371009"/>
          </a:xfrm>
          <a:prstGeom prst="roundRect">
            <a:avLst>
              <a:gd name="adj" fmla="val 50000"/>
            </a:avLst>
          </a:prstGeom>
          <a:solidFill>
            <a:srgbClr val="00B050"/>
          </a:solidFill>
          <a:effectLst>
            <a:softEdge rad="0"/>
          </a:effectLst>
        </p:spPr>
        <p:txBody>
          <a:bodyPr vert="horz" wrap="squar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dirty="0"/>
              <a:t>Регулирование нормативов в Договоре водоотведения с Водоканалом</a:t>
            </a:r>
            <a:endParaRPr lang="ru-RU" sz="1600" dirty="0"/>
          </a:p>
        </p:txBody>
      </p:sp>
      <p:sp>
        <p:nvSpPr>
          <p:cNvPr id="12" name="Текст 3">
            <a:extLst>
              <a:ext uri="{FF2B5EF4-FFF2-40B4-BE49-F238E27FC236}">
                <a16:creationId xmlns:a16="http://schemas.microsoft.com/office/drawing/2014/main" id="{B8D42141-AF76-46B4-B923-A23C573A3743}"/>
              </a:ext>
            </a:extLst>
          </p:cNvPr>
          <p:cNvSpPr txBox="1">
            <a:spLocks/>
          </p:cNvSpPr>
          <p:nvPr/>
        </p:nvSpPr>
        <p:spPr>
          <a:xfrm>
            <a:off x="222390" y="2445522"/>
            <a:ext cx="10612200" cy="371009"/>
          </a:xfrm>
          <a:prstGeom prst="roundRect">
            <a:avLst>
              <a:gd name="adj" fmla="val 50000"/>
            </a:avLst>
          </a:prstGeom>
          <a:solidFill>
            <a:srgbClr val="00B050"/>
          </a:solidFill>
          <a:effectLst>
            <a:softEdge rad="0"/>
          </a:effectLst>
        </p:spPr>
        <p:txBody>
          <a:bodyPr vert="horz" wrap="squar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dirty="0"/>
              <a:t>Возможность сброса для малых молокозаводов в сети Водоканала только с флотацией</a:t>
            </a:r>
            <a:endParaRPr lang="ru-RU" sz="1600" dirty="0"/>
          </a:p>
        </p:txBody>
      </p:sp>
      <p:sp>
        <p:nvSpPr>
          <p:cNvPr id="15" name="Текст 3">
            <a:extLst>
              <a:ext uri="{FF2B5EF4-FFF2-40B4-BE49-F238E27FC236}">
                <a16:creationId xmlns:a16="http://schemas.microsoft.com/office/drawing/2014/main" id="{55BD6AD7-8BC7-4CE9-9034-AC79E954ECE3}"/>
              </a:ext>
            </a:extLst>
          </p:cNvPr>
          <p:cNvSpPr txBox="1">
            <a:spLocks/>
          </p:cNvSpPr>
          <p:nvPr/>
        </p:nvSpPr>
        <p:spPr>
          <a:xfrm>
            <a:off x="222389" y="3223807"/>
            <a:ext cx="10612200" cy="371009"/>
          </a:xfrm>
          <a:prstGeom prst="roundRect">
            <a:avLst>
              <a:gd name="adj" fmla="val 50000"/>
            </a:avLst>
          </a:prstGeom>
          <a:solidFill>
            <a:srgbClr val="00B050"/>
          </a:solidFill>
          <a:effectLst>
            <a:softEdge rad="0"/>
          </a:effectLst>
        </p:spPr>
        <p:txBody>
          <a:bodyPr vert="horz" wrap="squar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800" dirty="0"/>
              <a:t>НДТ – выделение современных технологий. Определение конкретных решений для предприятий  </a:t>
            </a:r>
            <a:endParaRPr lang="ru-RU" sz="1600" dirty="0"/>
          </a:p>
        </p:txBody>
      </p:sp>
      <p:pic>
        <p:nvPicPr>
          <p:cNvPr id="13" name="Picture 2">
            <a:extLst>
              <a:ext uri="{FF2B5EF4-FFF2-40B4-BE49-F238E27FC236}">
                <a16:creationId xmlns:a16="http://schemas.microsoft.com/office/drawing/2014/main" id="{3DC18993-7867-8BBD-C1D0-222FB88A5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4590"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79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17">
            <a:extLst>
              <a:ext uri="{FF2B5EF4-FFF2-40B4-BE49-F238E27FC236}">
                <a16:creationId xmlns:a16="http://schemas.microsoft.com/office/drawing/2014/main" id="{9126B99D-8389-434C-B7A4-2EB3C52817B8}"/>
              </a:ext>
            </a:extLst>
          </p:cNvPr>
          <p:cNvSpPr>
            <a:spLocks noChangeArrowheads="1"/>
          </p:cNvSpPr>
          <p:nvPr/>
        </p:nvSpPr>
        <p:spPr bwMode="auto">
          <a:xfrm>
            <a:off x="107007" y="295923"/>
            <a:ext cx="2665413" cy="1997919"/>
          </a:xfrm>
          <a:prstGeom prst="rect">
            <a:avLst/>
          </a:prstGeom>
          <a:noFill/>
          <a:ln w="9525">
            <a:noFill/>
            <a:miter lim="800000"/>
            <a:headEnd/>
            <a:tailEnd/>
          </a:ln>
        </p:spPr>
        <p:txBody>
          <a:bodyPr>
            <a:spAutoFit/>
          </a:bodyPr>
          <a:lstStyle/>
          <a:p>
            <a:pPr>
              <a:lnSpc>
                <a:spcPct val="150000"/>
              </a:lnSpc>
            </a:pPr>
            <a:r>
              <a:rPr lang="ru-RU" sz="1400" b="1" u="sng" dirty="0">
                <a:solidFill>
                  <a:schemeClr val="bg1"/>
                </a:solidFill>
              </a:rPr>
              <a:t>ООО «ЭНВИРО-ХЕМИ </a:t>
            </a:r>
            <a:r>
              <a:rPr lang="ru-RU" sz="1400" b="1" u="sng" dirty="0" err="1">
                <a:solidFill>
                  <a:schemeClr val="bg1"/>
                </a:solidFill>
              </a:rPr>
              <a:t>ГмбХ</a:t>
            </a:r>
            <a:r>
              <a:rPr lang="ru-RU" sz="1400" b="1" u="sng" dirty="0">
                <a:solidFill>
                  <a:schemeClr val="bg1"/>
                </a:solidFill>
              </a:rPr>
              <a:t>» </a:t>
            </a:r>
            <a:endParaRPr lang="en-US" sz="1400" b="1" u="sng" dirty="0">
              <a:solidFill>
                <a:schemeClr val="bg1"/>
              </a:solidFill>
            </a:endParaRPr>
          </a:p>
          <a:p>
            <a:pPr>
              <a:lnSpc>
                <a:spcPct val="150000"/>
              </a:lnSpc>
            </a:pPr>
            <a:r>
              <a:rPr lang="ru-RU" sz="1400" b="1" dirty="0">
                <a:solidFill>
                  <a:schemeClr val="bg1"/>
                </a:solidFill>
              </a:rPr>
              <a:t>620026, г. Екатеринбург </a:t>
            </a:r>
            <a:endParaRPr lang="en-US" sz="1400" b="1" dirty="0">
              <a:solidFill>
                <a:schemeClr val="bg1"/>
              </a:solidFill>
            </a:endParaRPr>
          </a:p>
          <a:p>
            <a:pPr>
              <a:lnSpc>
                <a:spcPct val="150000"/>
              </a:lnSpc>
            </a:pPr>
            <a:r>
              <a:rPr lang="ru-RU" sz="1400" b="1" dirty="0">
                <a:solidFill>
                  <a:schemeClr val="bg1"/>
                </a:solidFill>
              </a:rPr>
              <a:t>ул. Белинского, 86 </a:t>
            </a:r>
            <a:endParaRPr lang="en-US" sz="1400" b="1" dirty="0">
              <a:solidFill>
                <a:schemeClr val="bg1"/>
              </a:solidFill>
            </a:endParaRPr>
          </a:p>
          <a:p>
            <a:pPr>
              <a:lnSpc>
                <a:spcPct val="150000"/>
              </a:lnSpc>
            </a:pPr>
            <a:r>
              <a:rPr lang="ru-RU" sz="1400" b="1" dirty="0">
                <a:solidFill>
                  <a:schemeClr val="bg1"/>
                </a:solidFill>
              </a:rPr>
              <a:t>Тел.:	+7 343 278 278 0 </a:t>
            </a:r>
            <a:endParaRPr lang="en-US" sz="1400" b="1" dirty="0">
              <a:solidFill>
                <a:schemeClr val="bg1"/>
              </a:solidFill>
            </a:endParaRPr>
          </a:p>
          <a:p>
            <a:pPr>
              <a:lnSpc>
                <a:spcPct val="150000"/>
              </a:lnSpc>
            </a:pPr>
            <a:r>
              <a:rPr lang="en-US" sz="1400" b="1" u="sng" dirty="0">
                <a:solidFill>
                  <a:schemeClr val="bg1"/>
                </a:solidFill>
              </a:rPr>
              <a:t>info@enviro-chemie.ru www.envirochemie.ru</a:t>
            </a:r>
            <a:endParaRPr lang="ru-RU" sz="1400" b="1" dirty="0">
              <a:solidFill>
                <a:schemeClr val="bg1"/>
              </a:solidFill>
            </a:endParaRPr>
          </a:p>
        </p:txBody>
      </p:sp>
      <p:sp>
        <p:nvSpPr>
          <p:cNvPr id="7" name="Прямоугольник 20">
            <a:extLst>
              <a:ext uri="{FF2B5EF4-FFF2-40B4-BE49-F238E27FC236}">
                <a16:creationId xmlns:a16="http://schemas.microsoft.com/office/drawing/2014/main" id="{0E38F76F-0D73-4EA2-8264-9F12C3FF9AE9}"/>
              </a:ext>
            </a:extLst>
          </p:cNvPr>
          <p:cNvSpPr>
            <a:spLocks noChangeArrowheads="1"/>
          </p:cNvSpPr>
          <p:nvPr/>
        </p:nvSpPr>
        <p:spPr bwMode="auto">
          <a:xfrm>
            <a:off x="107007" y="2430040"/>
            <a:ext cx="2879725" cy="1997919"/>
          </a:xfrm>
          <a:prstGeom prst="rect">
            <a:avLst/>
          </a:prstGeom>
          <a:noFill/>
          <a:ln w="9525">
            <a:noFill/>
            <a:miter lim="800000"/>
            <a:headEnd/>
            <a:tailEnd/>
          </a:ln>
        </p:spPr>
        <p:txBody>
          <a:bodyPr>
            <a:spAutoFit/>
          </a:bodyPr>
          <a:lstStyle/>
          <a:p>
            <a:pPr>
              <a:lnSpc>
                <a:spcPct val="150000"/>
              </a:lnSpc>
            </a:pPr>
            <a:r>
              <a:rPr lang="ru-RU" sz="1400" b="1" u="sng" dirty="0">
                <a:solidFill>
                  <a:schemeClr val="bg1"/>
                </a:solidFill>
                <a:cs typeface="Arial" pitchFamily="34" charset="0"/>
              </a:rPr>
              <a:t>Германия (головной офис)</a:t>
            </a:r>
            <a:br>
              <a:rPr lang="ru-RU" sz="1400" b="1" dirty="0">
                <a:solidFill>
                  <a:schemeClr val="bg1"/>
                </a:solidFill>
                <a:cs typeface="Arial" pitchFamily="34" charset="0"/>
              </a:rPr>
            </a:br>
            <a:r>
              <a:rPr lang="de-DE" sz="1400" b="1" dirty="0">
                <a:solidFill>
                  <a:schemeClr val="bg1"/>
                </a:solidFill>
                <a:cs typeface="Arial" pitchFamily="34" charset="0"/>
              </a:rPr>
              <a:t>EnviroChemie GmbH </a:t>
            </a:r>
            <a:br>
              <a:rPr lang="de-DE" sz="1400" b="1" dirty="0">
                <a:solidFill>
                  <a:schemeClr val="bg1"/>
                </a:solidFill>
                <a:cs typeface="Arial" pitchFamily="34" charset="0"/>
              </a:rPr>
            </a:br>
            <a:r>
              <a:rPr lang="de-DE" sz="1400" b="1" dirty="0">
                <a:solidFill>
                  <a:schemeClr val="bg1"/>
                </a:solidFill>
                <a:cs typeface="Arial" pitchFamily="34" charset="0"/>
              </a:rPr>
              <a:t>In den </a:t>
            </a:r>
            <a:r>
              <a:rPr lang="de-DE" sz="1400" b="1" dirty="0" err="1">
                <a:solidFill>
                  <a:schemeClr val="bg1"/>
                </a:solidFill>
                <a:cs typeface="Arial" pitchFamily="34" charset="0"/>
              </a:rPr>
              <a:t>Leppsteinswiesen</a:t>
            </a:r>
            <a:r>
              <a:rPr lang="de-DE" sz="1400" b="1" dirty="0">
                <a:solidFill>
                  <a:schemeClr val="bg1"/>
                </a:solidFill>
                <a:cs typeface="Arial" pitchFamily="34" charset="0"/>
              </a:rPr>
              <a:t> 9 </a:t>
            </a:r>
            <a:br>
              <a:rPr lang="de-DE" sz="1400" b="1" dirty="0">
                <a:solidFill>
                  <a:schemeClr val="bg1"/>
                </a:solidFill>
                <a:cs typeface="Arial" pitchFamily="34" charset="0"/>
              </a:rPr>
            </a:br>
            <a:r>
              <a:rPr lang="de-DE" sz="1400" b="1" dirty="0">
                <a:solidFill>
                  <a:schemeClr val="bg1"/>
                </a:solidFill>
                <a:cs typeface="Arial" pitchFamily="34" charset="0"/>
              </a:rPr>
              <a:t>64380 </a:t>
            </a:r>
            <a:r>
              <a:rPr lang="de-DE" sz="1400" b="1" dirty="0" err="1">
                <a:solidFill>
                  <a:schemeClr val="bg1"/>
                </a:solidFill>
                <a:cs typeface="Arial" pitchFamily="34" charset="0"/>
              </a:rPr>
              <a:t>Rossdorf</a:t>
            </a:r>
            <a:r>
              <a:rPr lang="de-DE" sz="1400" b="1" dirty="0">
                <a:solidFill>
                  <a:schemeClr val="bg1"/>
                </a:solidFill>
                <a:cs typeface="Arial" pitchFamily="34" charset="0"/>
              </a:rPr>
              <a:t> bei Frankfurt </a:t>
            </a:r>
            <a:br>
              <a:rPr lang="de-DE" sz="1400" b="1" dirty="0">
                <a:solidFill>
                  <a:schemeClr val="bg1"/>
                </a:solidFill>
                <a:cs typeface="Arial" pitchFamily="34" charset="0"/>
              </a:rPr>
            </a:br>
            <a:r>
              <a:rPr lang="de-DE" sz="1400" b="1" dirty="0">
                <a:solidFill>
                  <a:schemeClr val="bg1"/>
                </a:solidFill>
                <a:cs typeface="Arial" pitchFamily="34" charset="0"/>
              </a:rPr>
              <a:t>Tel: 	+49 61 54 69 98 0 </a:t>
            </a:r>
            <a:br>
              <a:rPr lang="de-DE" sz="1400" b="1" dirty="0">
                <a:solidFill>
                  <a:schemeClr val="bg1"/>
                </a:solidFill>
                <a:cs typeface="Arial" pitchFamily="34" charset="0"/>
              </a:rPr>
            </a:br>
            <a:r>
              <a:rPr lang="de-DE" sz="1400" b="1" u="sng" dirty="0">
                <a:solidFill>
                  <a:schemeClr val="bg1"/>
                </a:solidFill>
                <a:cs typeface="Arial" pitchFamily="34" charset="0"/>
              </a:rPr>
              <a:t>info@envirochemie.com</a:t>
            </a:r>
            <a:endParaRPr lang="ru-RU" sz="1400" b="1" dirty="0">
              <a:solidFill>
                <a:schemeClr val="bg1"/>
              </a:solidFill>
            </a:endParaRPr>
          </a:p>
        </p:txBody>
      </p:sp>
      <p:sp>
        <p:nvSpPr>
          <p:cNvPr id="8" name="Text Box 8">
            <a:extLst>
              <a:ext uri="{FF2B5EF4-FFF2-40B4-BE49-F238E27FC236}">
                <a16:creationId xmlns:a16="http://schemas.microsoft.com/office/drawing/2014/main" id="{D8B36B79-3785-42C0-B958-08D95A510FD5}"/>
              </a:ext>
            </a:extLst>
          </p:cNvPr>
          <p:cNvSpPr txBox="1">
            <a:spLocks noChangeArrowheads="1"/>
          </p:cNvSpPr>
          <p:nvPr/>
        </p:nvSpPr>
        <p:spPr bwMode="auto">
          <a:xfrm>
            <a:off x="107007" y="5032111"/>
            <a:ext cx="5241032" cy="1569660"/>
          </a:xfrm>
          <a:prstGeom prst="rect">
            <a:avLst/>
          </a:prstGeom>
          <a:noFill/>
          <a:ln w="9525">
            <a:noFill/>
            <a:miter lim="800000"/>
            <a:headEnd/>
            <a:tailEnd/>
          </a:ln>
        </p:spPr>
        <p:txBody>
          <a:bodyPr wrap="square">
            <a:spAutoFit/>
          </a:bodyPr>
          <a:lstStyle/>
          <a:p>
            <a:pPr>
              <a:spcBef>
                <a:spcPct val="50000"/>
              </a:spcBef>
            </a:pPr>
            <a:r>
              <a:rPr lang="ru-RU" sz="2400" b="1" dirty="0">
                <a:solidFill>
                  <a:schemeClr val="bg1"/>
                </a:solidFill>
              </a:rPr>
              <a:t>Михаил Карякин</a:t>
            </a:r>
          </a:p>
          <a:p>
            <a:pPr>
              <a:spcBef>
                <a:spcPct val="50000"/>
              </a:spcBef>
            </a:pPr>
            <a:r>
              <a:rPr lang="en-US" sz="2400" b="1" dirty="0">
                <a:solidFill>
                  <a:schemeClr val="bg1"/>
                </a:solidFill>
              </a:rPr>
              <a:t>+7 912 28 034 96</a:t>
            </a:r>
          </a:p>
          <a:p>
            <a:pPr>
              <a:spcBef>
                <a:spcPct val="50000"/>
              </a:spcBef>
            </a:pPr>
            <a:r>
              <a:rPr lang="en-US" sz="2400" b="1" dirty="0">
                <a:solidFill>
                  <a:schemeClr val="bg1"/>
                </a:solidFill>
              </a:rPr>
              <a:t>Mikhail.Karjakin@envirochemie.com</a:t>
            </a:r>
            <a:endParaRPr lang="de-DE" sz="2400" b="1" dirty="0">
              <a:solidFill>
                <a:schemeClr val="bg1"/>
              </a:solidFill>
            </a:endParaRPr>
          </a:p>
        </p:txBody>
      </p:sp>
      <p:pic>
        <p:nvPicPr>
          <p:cNvPr id="4" name="Рисунок 3">
            <a:extLst>
              <a:ext uri="{FF2B5EF4-FFF2-40B4-BE49-F238E27FC236}">
                <a16:creationId xmlns:a16="http://schemas.microsoft.com/office/drawing/2014/main" id="{80C97C48-3163-4645-A31A-9C9F14697117}"/>
              </a:ext>
            </a:extLst>
          </p:cNvPr>
          <p:cNvPicPr>
            <a:picLocks noChangeAspect="1"/>
          </p:cNvPicPr>
          <p:nvPr/>
        </p:nvPicPr>
        <p:blipFill>
          <a:blip r:embed="rId2"/>
          <a:stretch>
            <a:fillRect/>
          </a:stretch>
        </p:blipFill>
        <p:spPr>
          <a:xfrm>
            <a:off x="6096000" y="1732966"/>
            <a:ext cx="5801360" cy="4740799"/>
          </a:xfrm>
          <a:prstGeom prst="rect">
            <a:avLst/>
          </a:prstGeom>
        </p:spPr>
      </p:pic>
      <p:pic>
        <p:nvPicPr>
          <p:cNvPr id="9" name="Picture 2">
            <a:extLst>
              <a:ext uri="{FF2B5EF4-FFF2-40B4-BE49-F238E27FC236}">
                <a16:creationId xmlns:a16="http://schemas.microsoft.com/office/drawing/2014/main" id="{DE3B5344-369D-B8C1-057D-B2175594B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8975" y="471641"/>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993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0BBDB17-2992-42EB-AAC9-82B0C1EA9D7A}"/>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A4A40186-B213-4C6B-A5BC-16B0219E0170}"/>
              </a:ext>
            </a:extLst>
          </p:cNvPr>
          <p:cNvSpPr>
            <a:spLocks noGrp="1"/>
          </p:cNvSpPr>
          <p:nvPr>
            <p:ph type="sldNum" sz="quarter" idx="12"/>
          </p:nvPr>
        </p:nvSpPr>
        <p:spPr/>
        <p:txBody>
          <a:bodyPr/>
          <a:lstStyle/>
          <a:p>
            <a:fld id="{0334F8C0-B219-D54D-A06D-A716D0E5EF85}" type="slidenum">
              <a:rPr lang="de-DE" smtClean="0"/>
              <a:t>3</a:t>
            </a:fld>
            <a:endParaRPr lang="de-DE"/>
          </a:p>
        </p:txBody>
      </p:sp>
      <p:sp>
        <p:nvSpPr>
          <p:cNvPr id="7" name="Текст 3">
            <a:extLst>
              <a:ext uri="{FF2B5EF4-FFF2-40B4-BE49-F238E27FC236}">
                <a16:creationId xmlns:a16="http://schemas.microsoft.com/office/drawing/2014/main" id="{3FB013D2-F185-4953-AF01-CD95E346AB0C}"/>
              </a:ext>
            </a:extLst>
          </p:cNvPr>
          <p:cNvSpPr txBox="1">
            <a:spLocks/>
          </p:cNvSpPr>
          <p:nvPr/>
        </p:nvSpPr>
        <p:spPr>
          <a:xfrm>
            <a:off x="10947087" y="1045109"/>
            <a:ext cx="931069" cy="487862"/>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t>2019</a:t>
            </a:r>
          </a:p>
        </p:txBody>
      </p:sp>
      <p:sp>
        <p:nvSpPr>
          <p:cNvPr id="9" name="Текст 3">
            <a:extLst>
              <a:ext uri="{FF2B5EF4-FFF2-40B4-BE49-F238E27FC236}">
                <a16:creationId xmlns:a16="http://schemas.microsoft.com/office/drawing/2014/main" id="{FDE8E13F-6440-4513-995B-114E45B1006E}"/>
              </a:ext>
            </a:extLst>
          </p:cNvPr>
          <p:cNvSpPr txBox="1">
            <a:spLocks/>
          </p:cNvSpPr>
          <p:nvPr/>
        </p:nvSpPr>
        <p:spPr>
          <a:xfrm>
            <a:off x="10987412" y="1818946"/>
            <a:ext cx="609886" cy="487862"/>
          </a:xfrm>
          <a:prstGeom prst="roundRect">
            <a:avLst>
              <a:gd name="adj" fmla="val 50000"/>
            </a:avLst>
          </a:prstGeom>
          <a:solidFill>
            <a:srgbClr val="FF0000"/>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t>29</a:t>
            </a:r>
          </a:p>
        </p:txBody>
      </p:sp>
      <p:pic>
        <p:nvPicPr>
          <p:cNvPr id="5" name="Рисунок 4">
            <a:extLst>
              <a:ext uri="{FF2B5EF4-FFF2-40B4-BE49-F238E27FC236}">
                <a16:creationId xmlns:a16="http://schemas.microsoft.com/office/drawing/2014/main" id="{06ABA729-E132-4B9C-A73D-CCE05E586455}"/>
              </a:ext>
            </a:extLst>
          </p:cNvPr>
          <p:cNvPicPr>
            <a:picLocks noChangeAspect="1"/>
          </p:cNvPicPr>
          <p:nvPr/>
        </p:nvPicPr>
        <p:blipFill>
          <a:blip r:embed="rId2"/>
          <a:stretch>
            <a:fillRect/>
          </a:stretch>
        </p:blipFill>
        <p:spPr>
          <a:xfrm>
            <a:off x="220570" y="230819"/>
            <a:ext cx="8683734" cy="6045357"/>
          </a:xfrm>
          <a:prstGeom prst="rect">
            <a:avLst/>
          </a:prstGeom>
        </p:spPr>
      </p:pic>
      <p:sp>
        <p:nvSpPr>
          <p:cNvPr id="10" name="Текст 3">
            <a:extLst>
              <a:ext uri="{FF2B5EF4-FFF2-40B4-BE49-F238E27FC236}">
                <a16:creationId xmlns:a16="http://schemas.microsoft.com/office/drawing/2014/main" id="{5BDAB30F-361D-4436-8E34-F9614D66652D}"/>
              </a:ext>
            </a:extLst>
          </p:cNvPr>
          <p:cNvSpPr txBox="1">
            <a:spLocks/>
          </p:cNvSpPr>
          <p:nvPr/>
        </p:nvSpPr>
        <p:spPr>
          <a:xfrm>
            <a:off x="10987412" y="2591398"/>
            <a:ext cx="970437" cy="487862"/>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t>Вода</a:t>
            </a:r>
          </a:p>
        </p:txBody>
      </p:sp>
      <p:pic>
        <p:nvPicPr>
          <p:cNvPr id="8" name="Picture 2">
            <a:extLst>
              <a:ext uri="{FF2B5EF4-FFF2-40B4-BE49-F238E27FC236}">
                <a16:creationId xmlns:a16="http://schemas.microsoft.com/office/drawing/2014/main" id="{7986D4DA-1533-1ED3-2C47-AE2AB99C4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0472"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7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0BBDB17-2992-42EB-AAC9-82B0C1EA9D7A}"/>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A4A40186-B213-4C6B-A5BC-16B0219E0170}"/>
              </a:ext>
            </a:extLst>
          </p:cNvPr>
          <p:cNvSpPr>
            <a:spLocks noGrp="1"/>
          </p:cNvSpPr>
          <p:nvPr>
            <p:ph type="sldNum" sz="quarter" idx="12"/>
          </p:nvPr>
        </p:nvSpPr>
        <p:spPr/>
        <p:txBody>
          <a:bodyPr/>
          <a:lstStyle/>
          <a:p>
            <a:fld id="{0334F8C0-B219-D54D-A06D-A716D0E5EF85}" type="slidenum">
              <a:rPr lang="de-DE" smtClean="0"/>
              <a:t>4</a:t>
            </a:fld>
            <a:endParaRPr lang="de-DE"/>
          </a:p>
        </p:txBody>
      </p:sp>
      <p:sp>
        <p:nvSpPr>
          <p:cNvPr id="7" name="Текст 3">
            <a:extLst>
              <a:ext uri="{FF2B5EF4-FFF2-40B4-BE49-F238E27FC236}">
                <a16:creationId xmlns:a16="http://schemas.microsoft.com/office/drawing/2014/main" id="{3FB013D2-F185-4953-AF01-CD95E346AB0C}"/>
              </a:ext>
            </a:extLst>
          </p:cNvPr>
          <p:cNvSpPr txBox="1">
            <a:spLocks/>
          </p:cNvSpPr>
          <p:nvPr/>
        </p:nvSpPr>
        <p:spPr>
          <a:xfrm>
            <a:off x="10947087" y="1045109"/>
            <a:ext cx="931069" cy="487862"/>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t>2022</a:t>
            </a:r>
          </a:p>
        </p:txBody>
      </p:sp>
      <p:sp>
        <p:nvSpPr>
          <p:cNvPr id="9" name="Текст 3">
            <a:extLst>
              <a:ext uri="{FF2B5EF4-FFF2-40B4-BE49-F238E27FC236}">
                <a16:creationId xmlns:a16="http://schemas.microsoft.com/office/drawing/2014/main" id="{FDE8E13F-6440-4513-995B-114E45B1006E}"/>
              </a:ext>
            </a:extLst>
          </p:cNvPr>
          <p:cNvSpPr txBox="1">
            <a:spLocks/>
          </p:cNvSpPr>
          <p:nvPr/>
        </p:nvSpPr>
        <p:spPr>
          <a:xfrm>
            <a:off x="10987412" y="1818946"/>
            <a:ext cx="609886" cy="487862"/>
          </a:xfrm>
          <a:prstGeom prst="roundRect">
            <a:avLst>
              <a:gd name="adj" fmla="val 50000"/>
            </a:avLst>
          </a:prstGeom>
          <a:solidFill>
            <a:srgbClr val="00B050"/>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t>27</a:t>
            </a:r>
          </a:p>
        </p:txBody>
      </p:sp>
      <p:sp>
        <p:nvSpPr>
          <p:cNvPr id="10" name="Текст 3">
            <a:extLst>
              <a:ext uri="{FF2B5EF4-FFF2-40B4-BE49-F238E27FC236}">
                <a16:creationId xmlns:a16="http://schemas.microsoft.com/office/drawing/2014/main" id="{7CB7D9F4-FB2B-4222-A4E7-8CEAEA33DAC0}"/>
              </a:ext>
            </a:extLst>
          </p:cNvPr>
          <p:cNvSpPr txBox="1">
            <a:spLocks/>
          </p:cNvSpPr>
          <p:nvPr/>
        </p:nvSpPr>
        <p:spPr>
          <a:xfrm>
            <a:off x="10987412" y="2591398"/>
            <a:ext cx="970437" cy="487862"/>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t>Вода</a:t>
            </a:r>
          </a:p>
        </p:txBody>
      </p:sp>
      <p:pic>
        <p:nvPicPr>
          <p:cNvPr id="5" name="Рисунок 4">
            <a:extLst>
              <a:ext uri="{FF2B5EF4-FFF2-40B4-BE49-F238E27FC236}">
                <a16:creationId xmlns:a16="http://schemas.microsoft.com/office/drawing/2014/main" id="{5CC0FD80-88FC-48D5-B559-EA854978041C}"/>
              </a:ext>
            </a:extLst>
          </p:cNvPr>
          <p:cNvPicPr>
            <a:picLocks noChangeAspect="1"/>
          </p:cNvPicPr>
          <p:nvPr/>
        </p:nvPicPr>
        <p:blipFill>
          <a:blip r:embed="rId2"/>
          <a:stretch>
            <a:fillRect/>
          </a:stretch>
        </p:blipFill>
        <p:spPr>
          <a:xfrm>
            <a:off x="234151" y="244527"/>
            <a:ext cx="9575771" cy="6001884"/>
          </a:xfrm>
          <a:prstGeom prst="rect">
            <a:avLst/>
          </a:prstGeom>
        </p:spPr>
      </p:pic>
      <p:pic>
        <p:nvPicPr>
          <p:cNvPr id="8" name="Picture 2">
            <a:extLst>
              <a:ext uri="{FF2B5EF4-FFF2-40B4-BE49-F238E27FC236}">
                <a16:creationId xmlns:a16="http://schemas.microsoft.com/office/drawing/2014/main" id="{9FE77F21-9EEB-897A-F525-10D96A7FC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0472"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31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A278EF-31DE-43E4-A4AD-A717BBDDCD62}"/>
              </a:ext>
            </a:extLst>
          </p:cNvPr>
          <p:cNvSpPr>
            <a:spLocks noGrp="1"/>
          </p:cNvSpPr>
          <p:nvPr>
            <p:ph type="ctrTitle"/>
          </p:nvPr>
        </p:nvSpPr>
        <p:spPr>
          <a:xfrm>
            <a:off x="701707" y="2760199"/>
            <a:ext cx="10788586" cy="2387600"/>
          </a:xfrm>
        </p:spPr>
        <p:txBody>
          <a:bodyPr/>
          <a:lstStyle/>
          <a:p>
            <a:r>
              <a:rPr lang="ru-RU" dirty="0"/>
              <a:t>Нормы для сброса сточных вод</a:t>
            </a:r>
            <a:br>
              <a:rPr lang="ru-RU" dirty="0"/>
            </a:br>
            <a:endParaRPr lang="ru-RU" dirty="0"/>
          </a:p>
        </p:txBody>
      </p:sp>
      <p:sp>
        <p:nvSpPr>
          <p:cNvPr id="3" name="Подзаголовок 2">
            <a:extLst>
              <a:ext uri="{FF2B5EF4-FFF2-40B4-BE49-F238E27FC236}">
                <a16:creationId xmlns:a16="http://schemas.microsoft.com/office/drawing/2014/main" id="{A241B69F-F025-4897-B469-764FC82A08F8}"/>
              </a:ext>
            </a:extLst>
          </p:cNvPr>
          <p:cNvSpPr>
            <a:spLocks noGrp="1"/>
          </p:cNvSpPr>
          <p:nvPr>
            <p:ph type="subTitle" idx="1"/>
          </p:nvPr>
        </p:nvSpPr>
        <p:spPr>
          <a:xfrm>
            <a:off x="730623" y="4699057"/>
            <a:ext cx="4951086" cy="448742"/>
          </a:xfrm>
        </p:spPr>
        <p:txBody>
          <a:bodyPr anchor="t">
            <a:normAutofit/>
          </a:bodyPr>
          <a:lstStyle/>
          <a:p>
            <a:r>
              <a:rPr lang="ru-RU" sz="2400" dirty="0"/>
              <a:t>Требования к качеству очистки</a:t>
            </a:r>
          </a:p>
        </p:txBody>
      </p:sp>
      <p:pic>
        <p:nvPicPr>
          <p:cNvPr id="7" name="Picture 2">
            <a:extLst>
              <a:ext uri="{FF2B5EF4-FFF2-40B4-BE49-F238E27FC236}">
                <a16:creationId xmlns:a16="http://schemas.microsoft.com/office/drawing/2014/main" id="{C54D9214-0FA9-1C0A-2E94-E8F318497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7816" y="1280798"/>
            <a:ext cx="1532477" cy="89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26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Дата 4">
            <a:extLst>
              <a:ext uri="{FF2B5EF4-FFF2-40B4-BE49-F238E27FC236}">
                <a16:creationId xmlns:a16="http://schemas.microsoft.com/office/drawing/2014/main" id="{2ED95BFF-3E98-4DED-AFD7-A3E1A1681EE0}"/>
              </a:ext>
            </a:extLst>
          </p:cNvPr>
          <p:cNvSpPr>
            <a:spLocks noGrp="1"/>
          </p:cNvSpPr>
          <p:nvPr>
            <p:ph type="dt" sz="half" idx="10"/>
          </p:nvPr>
        </p:nvSpPr>
        <p:spPr/>
        <p:txBody>
          <a:bodyPr/>
          <a:lstStyle/>
          <a:p>
            <a:fld id="{53631D29-D6A3-4AFF-9EB1-04BDBF1DA07E}" type="datetime3">
              <a:rPr lang="en-GB" smtClean="0"/>
              <a:t>20 May, 2022</a:t>
            </a:fld>
            <a:endParaRPr lang="de-DE" dirty="0"/>
          </a:p>
        </p:txBody>
      </p:sp>
      <p:sp>
        <p:nvSpPr>
          <p:cNvPr id="6" name="Номер слайда 5">
            <a:extLst>
              <a:ext uri="{FF2B5EF4-FFF2-40B4-BE49-F238E27FC236}">
                <a16:creationId xmlns:a16="http://schemas.microsoft.com/office/drawing/2014/main" id="{6E94DF93-88CC-4D2F-BE6D-60FEC8D3E78D}"/>
              </a:ext>
            </a:extLst>
          </p:cNvPr>
          <p:cNvSpPr>
            <a:spLocks noGrp="1"/>
          </p:cNvSpPr>
          <p:nvPr>
            <p:ph type="sldNum" sz="quarter" idx="12"/>
          </p:nvPr>
        </p:nvSpPr>
        <p:spPr/>
        <p:txBody>
          <a:bodyPr/>
          <a:lstStyle/>
          <a:p>
            <a:fld id="{0334F8C0-B219-D54D-A06D-A716D0E5EF85}" type="slidenum">
              <a:rPr lang="de-DE" smtClean="0"/>
              <a:t>6</a:t>
            </a:fld>
            <a:endParaRPr lang="de-DE" dirty="0"/>
          </a:p>
        </p:txBody>
      </p:sp>
      <p:sp>
        <p:nvSpPr>
          <p:cNvPr id="8" name="Текст 3">
            <a:extLst>
              <a:ext uri="{FF2B5EF4-FFF2-40B4-BE49-F238E27FC236}">
                <a16:creationId xmlns:a16="http://schemas.microsoft.com/office/drawing/2014/main" id="{12653821-DC62-4285-BB8C-F9E7C48D05C4}"/>
              </a:ext>
            </a:extLst>
          </p:cNvPr>
          <p:cNvSpPr txBox="1">
            <a:spLocks/>
          </p:cNvSpPr>
          <p:nvPr/>
        </p:nvSpPr>
        <p:spPr>
          <a:xfrm>
            <a:off x="234058" y="357749"/>
            <a:ext cx="1918412"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Нормативы в Германии</a:t>
            </a:r>
          </a:p>
        </p:txBody>
      </p:sp>
      <p:sp>
        <p:nvSpPr>
          <p:cNvPr id="9" name="Текст 3">
            <a:extLst>
              <a:ext uri="{FF2B5EF4-FFF2-40B4-BE49-F238E27FC236}">
                <a16:creationId xmlns:a16="http://schemas.microsoft.com/office/drawing/2014/main" id="{3AE4FF62-F4A5-47DD-91A9-E457642CDBC0}"/>
              </a:ext>
            </a:extLst>
          </p:cNvPr>
          <p:cNvSpPr txBox="1">
            <a:spLocks/>
          </p:cNvSpPr>
          <p:nvPr/>
        </p:nvSpPr>
        <p:spPr>
          <a:xfrm>
            <a:off x="2338548" y="357977"/>
            <a:ext cx="1727001"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Переработка молока</a:t>
            </a:r>
          </a:p>
        </p:txBody>
      </p:sp>
      <p:pic>
        <p:nvPicPr>
          <p:cNvPr id="14" name="Picture 6">
            <a:extLst>
              <a:ext uri="{FF2B5EF4-FFF2-40B4-BE49-F238E27FC236}">
                <a16:creationId xmlns:a16="http://schemas.microsoft.com/office/drawing/2014/main" id="{D9F308F6-A903-4503-848B-FD7FEC09DA08}"/>
              </a:ext>
            </a:extLst>
          </p:cNvPr>
          <p:cNvPicPr>
            <a:picLocks noChangeAspect="1" noChangeArrowheads="1"/>
          </p:cNvPicPr>
          <p:nvPr/>
        </p:nvPicPr>
        <p:blipFill>
          <a:blip r:embed="rId2"/>
          <a:srcRect/>
          <a:stretch>
            <a:fillRect/>
          </a:stretch>
        </p:blipFill>
        <p:spPr bwMode="auto">
          <a:xfrm>
            <a:off x="234058" y="710336"/>
            <a:ext cx="3894059" cy="5525655"/>
          </a:xfrm>
          <a:prstGeom prst="rect">
            <a:avLst/>
          </a:prstGeom>
          <a:noFill/>
          <a:ln w="9525">
            <a:noFill/>
            <a:miter lim="800000"/>
            <a:headEnd/>
            <a:tailEnd/>
          </a:ln>
          <a:effectLst/>
        </p:spPr>
      </p:pic>
      <p:sp>
        <p:nvSpPr>
          <p:cNvPr id="16" name="Прямоугольник 15">
            <a:extLst>
              <a:ext uri="{FF2B5EF4-FFF2-40B4-BE49-F238E27FC236}">
                <a16:creationId xmlns:a16="http://schemas.microsoft.com/office/drawing/2014/main" id="{B67E63AA-2145-43B9-ABBF-3416D4F3C1DC}"/>
              </a:ext>
            </a:extLst>
          </p:cNvPr>
          <p:cNvSpPr/>
          <p:nvPr/>
        </p:nvSpPr>
        <p:spPr>
          <a:xfrm>
            <a:off x="1704161" y="710336"/>
            <a:ext cx="2423956" cy="430887"/>
          </a:xfrm>
          <a:prstGeom prst="rect">
            <a:avLst/>
          </a:prstGeom>
          <a:solidFill>
            <a:schemeClr val="bg1"/>
          </a:solidFill>
          <a:ln>
            <a:solidFill>
              <a:srgbClr val="004687"/>
            </a:solidFill>
          </a:ln>
        </p:spPr>
        <p:txBody>
          <a:bodyPr wrap="square">
            <a:spAutoFit/>
          </a:bodyPr>
          <a:lstStyle/>
          <a:p>
            <a:r>
              <a:rPr lang="de-DE" sz="1100" dirty="0">
                <a:solidFill>
                  <a:srgbClr val="004687"/>
                </a:solidFill>
              </a:rPr>
              <a:t>www.gesetze-im-internet.de/abwv/</a:t>
            </a:r>
            <a:endParaRPr lang="ru-RU" sz="1100" dirty="0">
              <a:solidFill>
                <a:srgbClr val="004687"/>
              </a:solidFill>
            </a:endParaRPr>
          </a:p>
          <a:p>
            <a:r>
              <a:rPr lang="en-US" sz="1100" dirty="0" err="1">
                <a:solidFill>
                  <a:srgbClr val="004687"/>
                </a:solidFill>
              </a:rPr>
              <a:t>Anhang</a:t>
            </a:r>
            <a:r>
              <a:rPr lang="en-US" sz="1100" dirty="0">
                <a:solidFill>
                  <a:srgbClr val="004687"/>
                </a:solidFill>
              </a:rPr>
              <a:t> 3 “</a:t>
            </a:r>
            <a:r>
              <a:rPr lang="de-DE" sz="1100" b="0" i="0" dirty="0">
                <a:solidFill>
                  <a:srgbClr val="244E80"/>
                </a:solidFill>
                <a:effectLst/>
              </a:rPr>
              <a:t>Milchverarbeitung</a:t>
            </a:r>
            <a:r>
              <a:rPr lang="en-US" sz="1100" dirty="0">
                <a:solidFill>
                  <a:srgbClr val="244E80"/>
                </a:solidFill>
              </a:rPr>
              <a:t>”</a:t>
            </a:r>
            <a:endParaRPr lang="ru-RU" sz="1100" dirty="0">
              <a:solidFill>
                <a:srgbClr val="004687"/>
              </a:solidFill>
            </a:endParaRPr>
          </a:p>
        </p:txBody>
      </p:sp>
      <p:pic>
        <p:nvPicPr>
          <p:cNvPr id="13" name="Рисунок 12">
            <a:extLst>
              <a:ext uri="{FF2B5EF4-FFF2-40B4-BE49-F238E27FC236}">
                <a16:creationId xmlns:a16="http://schemas.microsoft.com/office/drawing/2014/main" id="{505991E9-BAD3-4404-A91F-81253C56453A}"/>
              </a:ext>
            </a:extLst>
          </p:cNvPr>
          <p:cNvPicPr>
            <a:picLocks noChangeAspect="1"/>
          </p:cNvPicPr>
          <p:nvPr/>
        </p:nvPicPr>
        <p:blipFill>
          <a:blip r:embed="rId3"/>
          <a:stretch>
            <a:fillRect/>
          </a:stretch>
        </p:blipFill>
        <p:spPr>
          <a:xfrm>
            <a:off x="4278530" y="357749"/>
            <a:ext cx="6116714" cy="2126864"/>
          </a:xfrm>
          <a:prstGeom prst="rect">
            <a:avLst/>
          </a:prstGeom>
        </p:spPr>
      </p:pic>
      <p:graphicFrame>
        <p:nvGraphicFramePr>
          <p:cNvPr id="17" name="Таблица 17">
            <a:extLst>
              <a:ext uri="{FF2B5EF4-FFF2-40B4-BE49-F238E27FC236}">
                <a16:creationId xmlns:a16="http://schemas.microsoft.com/office/drawing/2014/main" id="{A581DB17-FEF2-4E9E-B018-E4CEAA390D8E}"/>
              </a:ext>
            </a:extLst>
          </p:cNvPr>
          <p:cNvGraphicFramePr>
            <a:graphicFrameLocks noGrp="1"/>
          </p:cNvGraphicFramePr>
          <p:nvPr>
            <p:extLst>
              <p:ext uri="{D42A27DB-BD31-4B8C-83A1-F6EECF244321}">
                <p14:modId xmlns:p14="http://schemas.microsoft.com/office/powerpoint/2010/main" val="398406763"/>
              </p:ext>
            </p:extLst>
          </p:nvPr>
        </p:nvGraphicFramePr>
        <p:xfrm>
          <a:off x="4341098" y="2550780"/>
          <a:ext cx="6054570" cy="4162636"/>
        </p:xfrm>
        <a:graphic>
          <a:graphicData uri="http://schemas.openxmlformats.org/drawingml/2006/table">
            <a:tbl>
              <a:tblPr firstRow="1" bandRow="1">
                <a:tableStyleId>{5C22544A-7EE6-4342-B048-85BDC9FD1C3A}</a:tableStyleId>
              </a:tblPr>
              <a:tblGrid>
                <a:gridCol w="3133900">
                  <a:extLst>
                    <a:ext uri="{9D8B030D-6E8A-4147-A177-3AD203B41FA5}">
                      <a16:colId xmlns:a16="http://schemas.microsoft.com/office/drawing/2014/main" val="734671995"/>
                    </a:ext>
                  </a:extLst>
                </a:gridCol>
                <a:gridCol w="1455938">
                  <a:extLst>
                    <a:ext uri="{9D8B030D-6E8A-4147-A177-3AD203B41FA5}">
                      <a16:colId xmlns:a16="http://schemas.microsoft.com/office/drawing/2014/main" val="4107821043"/>
                    </a:ext>
                  </a:extLst>
                </a:gridCol>
                <a:gridCol w="1464732">
                  <a:extLst>
                    <a:ext uri="{9D8B030D-6E8A-4147-A177-3AD203B41FA5}">
                      <a16:colId xmlns:a16="http://schemas.microsoft.com/office/drawing/2014/main" val="377907134"/>
                    </a:ext>
                  </a:extLst>
                </a:gridCol>
              </a:tblGrid>
              <a:tr h="370840">
                <a:tc>
                  <a:txBody>
                    <a:bodyPr/>
                    <a:lstStyle/>
                    <a:p>
                      <a:r>
                        <a:rPr lang="ru-RU" sz="1400" b="0" dirty="0"/>
                        <a:t>Параметры</a:t>
                      </a:r>
                    </a:p>
                  </a:txBody>
                  <a:tcPr/>
                </a:tc>
                <a:tc>
                  <a:txBody>
                    <a:bodyPr/>
                    <a:lstStyle/>
                    <a:p>
                      <a:r>
                        <a:rPr lang="ru-RU" sz="1400" b="0" dirty="0"/>
                        <a:t>Германия (мг/л)</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dirty="0"/>
                        <a:t>Россия (мг/л)</a:t>
                      </a:r>
                    </a:p>
                  </a:txBody>
                  <a:tcPr/>
                </a:tc>
                <a:extLst>
                  <a:ext uri="{0D108BD9-81ED-4DB2-BD59-A6C34878D82A}">
                    <a16:rowId xmlns:a16="http://schemas.microsoft.com/office/drawing/2014/main" val="3887690613"/>
                  </a:ext>
                </a:extLst>
              </a:tr>
              <a:tr h="317815">
                <a:tc>
                  <a:txBody>
                    <a:bodyPr/>
                    <a:lstStyle/>
                    <a:p>
                      <a:r>
                        <a:rPr lang="ru-RU" sz="1200" dirty="0"/>
                        <a:t>БПК5</a:t>
                      </a:r>
                    </a:p>
                  </a:txBody>
                  <a:tcPr/>
                </a:tc>
                <a:tc>
                  <a:txBody>
                    <a:bodyPr/>
                    <a:lstStyle/>
                    <a:p>
                      <a:pPr algn="ctr"/>
                      <a:r>
                        <a:rPr lang="en-US" sz="1200" dirty="0"/>
                        <a:t>25</a:t>
                      </a:r>
                      <a:endParaRPr lang="ru-RU" sz="1200" dirty="0"/>
                    </a:p>
                  </a:txBody>
                  <a:tcPr/>
                </a:tc>
                <a:tc>
                  <a:txBody>
                    <a:bodyPr/>
                    <a:lstStyle/>
                    <a:p>
                      <a:pPr algn="ctr"/>
                      <a:r>
                        <a:rPr lang="ru-RU" sz="1200" dirty="0"/>
                        <a:t>2,1</a:t>
                      </a:r>
                    </a:p>
                  </a:txBody>
                  <a:tcPr/>
                </a:tc>
                <a:extLst>
                  <a:ext uri="{0D108BD9-81ED-4DB2-BD59-A6C34878D82A}">
                    <a16:rowId xmlns:a16="http://schemas.microsoft.com/office/drawing/2014/main" val="70051200"/>
                  </a:ext>
                </a:extLst>
              </a:tr>
              <a:tr h="266330">
                <a:tc>
                  <a:txBody>
                    <a:bodyPr/>
                    <a:lstStyle/>
                    <a:p>
                      <a:r>
                        <a:rPr lang="ru-RU" sz="1200" dirty="0"/>
                        <a:t>ХПК</a:t>
                      </a:r>
                    </a:p>
                  </a:txBody>
                  <a:tcPr/>
                </a:tc>
                <a:tc>
                  <a:txBody>
                    <a:bodyPr/>
                    <a:lstStyle/>
                    <a:p>
                      <a:pPr algn="ctr"/>
                      <a:r>
                        <a:rPr lang="en-US" sz="1200" dirty="0"/>
                        <a:t>110</a:t>
                      </a:r>
                      <a:endParaRPr lang="ru-RU" sz="1200" dirty="0"/>
                    </a:p>
                  </a:txBody>
                  <a:tcPr/>
                </a:tc>
                <a:tc>
                  <a:txBody>
                    <a:bodyPr/>
                    <a:lstStyle/>
                    <a:p>
                      <a:pPr algn="ctr"/>
                      <a:r>
                        <a:rPr lang="ru-RU" sz="1200" dirty="0"/>
                        <a:t>30 *</a:t>
                      </a:r>
                    </a:p>
                  </a:txBody>
                  <a:tcPr/>
                </a:tc>
                <a:extLst>
                  <a:ext uri="{0D108BD9-81ED-4DB2-BD59-A6C34878D82A}">
                    <a16:rowId xmlns:a16="http://schemas.microsoft.com/office/drawing/2014/main" val="1986278273"/>
                  </a:ext>
                </a:extLst>
              </a:tr>
              <a:tr h="370840">
                <a:tc>
                  <a:txBody>
                    <a:bodyPr/>
                    <a:lstStyle/>
                    <a:p>
                      <a:r>
                        <a:rPr lang="ru-RU" sz="1200" dirty="0"/>
                        <a:t>Азот аммонийный</a:t>
                      </a:r>
                    </a:p>
                  </a:txBody>
                  <a:tcPr/>
                </a:tc>
                <a:tc>
                  <a:txBody>
                    <a:bodyPr/>
                    <a:lstStyle/>
                    <a:p>
                      <a:pPr algn="ctr"/>
                      <a:r>
                        <a:rPr lang="en-US" sz="1200" dirty="0"/>
                        <a:t>10</a:t>
                      </a:r>
                      <a:endParaRPr lang="ru-RU" sz="1200" dirty="0"/>
                    </a:p>
                  </a:txBody>
                  <a:tcPr/>
                </a:tc>
                <a:tc>
                  <a:txBody>
                    <a:bodyPr/>
                    <a:lstStyle/>
                    <a:p>
                      <a:pPr algn="ctr"/>
                      <a:r>
                        <a:rPr lang="ru-RU" sz="1200" dirty="0"/>
                        <a:t>0,4</a:t>
                      </a:r>
                    </a:p>
                  </a:txBody>
                  <a:tcPr/>
                </a:tc>
                <a:extLst>
                  <a:ext uri="{0D108BD9-81ED-4DB2-BD59-A6C34878D82A}">
                    <a16:rowId xmlns:a16="http://schemas.microsoft.com/office/drawing/2014/main" val="876391727"/>
                  </a:ext>
                </a:extLst>
              </a:tr>
              <a:tr h="292026">
                <a:tc>
                  <a:txBody>
                    <a:bodyPr/>
                    <a:lstStyle/>
                    <a:p>
                      <a:r>
                        <a:rPr lang="ru-RU" sz="1200" dirty="0"/>
                        <a:t>Общий азот (</a:t>
                      </a:r>
                      <a:r>
                        <a:rPr lang="en-US" sz="1200" dirty="0"/>
                        <a:t>N: NO3+NO2+NH4)</a:t>
                      </a:r>
                      <a:endParaRPr lang="ru-RU" sz="1200" dirty="0"/>
                    </a:p>
                  </a:txBody>
                  <a:tcPr/>
                </a:tc>
                <a:tc>
                  <a:txBody>
                    <a:bodyPr/>
                    <a:lstStyle/>
                    <a:p>
                      <a:pPr algn="ctr"/>
                      <a:r>
                        <a:rPr lang="en-US" sz="1200" dirty="0"/>
                        <a:t>18</a:t>
                      </a:r>
                      <a:endParaRPr lang="ru-RU" sz="1200" dirty="0"/>
                    </a:p>
                  </a:txBody>
                  <a:tcPr/>
                </a:tc>
                <a:tc>
                  <a:txBody>
                    <a:bodyPr/>
                    <a:lstStyle/>
                    <a:p>
                      <a:pPr algn="ctr"/>
                      <a:r>
                        <a:rPr lang="ru-RU" sz="1200" dirty="0"/>
                        <a:t>- (9,42)</a:t>
                      </a:r>
                    </a:p>
                  </a:txBody>
                  <a:tcPr/>
                </a:tc>
                <a:extLst>
                  <a:ext uri="{0D108BD9-81ED-4DB2-BD59-A6C34878D82A}">
                    <a16:rowId xmlns:a16="http://schemas.microsoft.com/office/drawing/2014/main" val="2224912542"/>
                  </a:ext>
                </a:extLst>
              </a:tr>
              <a:tr h="271312">
                <a:tc>
                  <a:txBody>
                    <a:bodyPr/>
                    <a:lstStyle/>
                    <a:p>
                      <a:r>
                        <a:rPr lang="ru-RU" sz="1200" dirty="0"/>
                        <a:t>Общий фосфор</a:t>
                      </a:r>
                    </a:p>
                  </a:txBody>
                  <a:tcPr/>
                </a:tc>
                <a:tc>
                  <a:txBody>
                    <a:bodyPr/>
                    <a:lstStyle/>
                    <a:p>
                      <a:pPr algn="ctr"/>
                      <a:r>
                        <a:rPr lang="en-US" sz="1200" dirty="0"/>
                        <a:t>2</a:t>
                      </a:r>
                      <a:endParaRPr lang="ru-RU" sz="1200" dirty="0"/>
                    </a:p>
                  </a:txBody>
                  <a:tcPr/>
                </a:tc>
                <a:tc>
                  <a:txBody>
                    <a:bodyPr/>
                    <a:lstStyle/>
                    <a:p>
                      <a:pPr algn="ctr"/>
                      <a:r>
                        <a:rPr lang="ru-RU" sz="1200" dirty="0"/>
                        <a:t>-</a:t>
                      </a:r>
                    </a:p>
                  </a:txBody>
                  <a:tcPr/>
                </a:tc>
                <a:extLst>
                  <a:ext uri="{0D108BD9-81ED-4DB2-BD59-A6C34878D82A}">
                    <a16:rowId xmlns:a16="http://schemas.microsoft.com/office/drawing/2014/main" val="738642526"/>
                  </a:ext>
                </a:extLst>
              </a:tr>
              <a:tr h="303863">
                <a:tc>
                  <a:txBody>
                    <a:bodyPr/>
                    <a:lstStyle/>
                    <a:p>
                      <a:r>
                        <a:rPr lang="ru-RU" sz="1200" dirty="0">
                          <a:solidFill>
                            <a:srgbClr val="FF0000"/>
                          </a:solidFill>
                        </a:rPr>
                        <a:t>Фосфаты по фосфору</a:t>
                      </a:r>
                    </a:p>
                  </a:txBody>
                  <a:tcPr/>
                </a:tc>
                <a:tc>
                  <a:txBody>
                    <a:bodyPr/>
                    <a:lstStyle/>
                    <a:p>
                      <a:pPr algn="ctr"/>
                      <a:r>
                        <a:rPr lang="ru-RU" sz="1200" dirty="0">
                          <a:solidFill>
                            <a:srgbClr val="FF0000"/>
                          </a:solidFill>
                        </a:rPr>
                        <a:t>-</a:t>
                      </a:r>
                    </a:p>
                  </a:txBody>
                  <a:tcPr/>
                </a:tc>
                <a:tc>
                  <a:txBody>
                    <a:bodyPr/>
                    <a:lstStyle/>
                    <a:p>
                      <a:pPr algn="ctr"/>
                      <a:r>
                        <a:rPr lang="ru-RU" sz="1200" dirty="0">
                          <a:solidFill>
                            <a:srgbClr val="FF0000"/>
                          </a:solidFill>
                        </a:rPr>
                        <a:t>0,2</a:t>
                      </a:r>
                    </a:p>
                  </a:txBody>
                  <a:tcPr/>
                </a:tc>
                <a:extLst>
                  <a:ext uri="{0D108BD9-81ED-4DB2-BD59-A6C34878D82A}">
                    <a16:rowId xmlns:a16="http://schemas.microsoft.com/office/drawing/2014/main" val="2254506935"/>
                  </a:ext>
                </a:extLst>
              </a:tr>
              <a:tr h="300904">
                <a:tc>
                  <a:txBody>
                    <a:bodyPr/>
                    <a:lstStyle/>
                    <a:p>
                      <a:r>
                        <a:rPr lang="ru-RU" sz="1200" dirty="0">
                          <a:solidFill>
                            <a:srgbClr val="FF0000"/>
                          </a:solidFill>
                        </a:rPr>
                        <a:t>Нитраты по азоту</a:t>
                      </a:r>
                    </a:p>
                  </a:txBody>
                  <a:tcPr/>
                </a:tc>
                <a:tc>
                  <a:txBody>
                    <a:bodyPr/>
                    <a:lstStyle/>
                    <a:p>
                      <a:pPr algn="ctr"/>
                      <a:r>
                        <a:rPr lang="ru-RU" sz="1200" dirty="0">
                          <a:solidFill>
                            <a:srgbClr val="FF0000"/>
                          </a:solidFill>
                        </a:rPr>
                        <a:t>-</a:t>
                      </a:r>
                    </a:p>
                  </a:txBody>
                  <a:tcPr/>
                </a:tc>
                <a:tc>
                  <a:txBody>
                    <a:bodyPr/>
                    <a:lstStyle/>
                    <a:p>
                      <a:pPr algn="ctr"/>
                      <a:r>
                        <a:rPr lang="ru-RU" sz="1200" dirty="0">
                          <a:solidFill>
                            <a:srgbClr val="FF0000"/>
                          </a:solidFill>
                        </a:rPr>
                        <a:t>9</a:t>
                      </a:r>
                    </a:p>
                  </a:txBody>
                  <a:tcPr/>
                </a:tc>
                <a:extLst>
                  <a:ext uri="{0D108BD9-81ED-4DB2-BD59-A6C34878D82A}">
                    <a16:rowId xmlns:a16="http://schemas.microsoft.com/office/drawing/2014/main" val="11871374"/>
                  </a:ext>
                </a:extLst>
              </a:tr>
              <a:tr h="253556">
                <a:tc>
                  <a:txBody>
                    <a:bodyPr/>
                    <a:lstStyle/>
                    <a:p>
                      <a:r>
                        <a:rPr lang="ru-RU" sz="1200" dirty="0">
                          <a:solidFill>
                            <a:srgbClr val="FF0000"/>
                          </a:solidFill>
                        </a:rPr>
                        <a:t>Нитриты по азоту</a:t>
                      </a:r>
                    </a:p>
                  </a:txBody>
                  <a:tcPr/>
                </a:tc>
                <a:tc>
                  <a:txBody>
                    <a:bodyPr/>
                    <a:lstStyle/>
                    <a:p>
                      <a:pPr algn="ctr"/>
                      <a:r>
                        <a:rPr lang="ru-RU" sz="1200" dirty="0">
                          <a:solidFill>
                            <a:srgbClr val="FF0000"/>
                          </a:solidFill>
                        </a:rPr>
                        <a:t>-</a:t>
                      </a:r>
                    </a:p>
                  </a:txBody>
                  <a:tcPr/>
                </a:tc>
                <a:tc>
                  <a:txBody>
                    <a:bodyPr/>
                    <a:lstStyle/>
                    <a:p>
                      <a:pPr algn="ctr"/>
                      <a:r>
                        <a:rPr lang="ru-RU" sz="1200" dirty="0">
                          <a:solidFill>
                            <a:srgbClr val="FF0000"/>
                          </a:solidFill>
                        </a:rPr>
                        <a:t>0,02</a:t>
                      </a:r>
                    </a:p>
                  </a:txBody>
                  <a:tcPr/>
                </a:tc>
                <a:extLst>
                  <a:ext uri="{0D108BD9-81ED-4DB2-BD59-A6C34878D82A}">
                    <a16:rowId xmlns:a16="http://schemas.microsoft.com/office/drawing/2014/main" val="3251112625"/>
                  </a:ext>
                </a:extLst>
              </a:tr>
              <a:tr h="286108">
                <a:tc>
                  <a:txBody>
                    <a:bodyPr/>
                    <a:lstStyle/>
                    <a:p>
                      <a:r>
                        <a:rPr lang="ru-RU" sz="1200" dirty="0">
                          <a:solidFill>
                            <a:srgbClr val="FF0000"/>
                          </a:solidFill>
                        </a:rPr>
                        <a:t>Взвешенные вещества</a:t>
                      </a:r>
                    </a:p>
                  </a:txBody>
                  <a:tcPr/>
                </a:tc>
                <a:tc>
                  <a:txBody>
                    <a:bodyPr/>
                    <a:lstStyle/>
                    <a:p>
                      <a:pPr algn="ctr"/>
                      <a:r>
                        <a:rPr lang="ru-RU" sz="1200" dirty="0">
                          <a:solidFill>
                            <a:srgbClr val="FF0000"/>
                          </a:solidFill>
                        </a:rPr>
                        <a:t>-</a:t>
                      </a:r>
                    </a:p>
                  </a:txBody>
                  <a:tcPr/>
                </a:tc>
                <a:tc>
                  <a:txBody>
                    <a:bodyPr/>
                    <a:lstStyle/>
                    <a:p>
                      <a:pPr algn="ctr"/>
                      <a:r>
                        <a:rPr lang="ru-RU" sz="1200" dirty="0">
                          <a:solidFill>
                            <a:srgbClr val="FF0000"/>
                          </a:solidFill>
                        </a:rPr>
                        <a:t>+0,25 к фону</a:t>
                      </a:r>
                    </a:p>
                  </a:txBody>
                  <a:tcPr/>
                </a:tc>
                <a:extLst>
                  <a:ext uri="{0D108BD9-81ED-4DB2-BD59-A6C34878D82A}">
                    <a16:rowId xmlns:a16="http://schemas.microsoft.com/office/drawing/2014/main" val="2115411679"/>
                  </a:ext>
                </a:extLst>
              </a:tr>
              <a:tr h="265393">
                <a:tc>
                  <a:txBody>
                    <a:bodyPr/>
                    <a:lstStyle/>
                    <a:p>
                      <a:r>
                        <a:rPr lang="ru-RU" sz="1200" dirty="0">
                          <a:solidFill>
                            <a:srgbClr val="FF0000"/>
                          </a:solidFill>
                        </a:rPr>
                        <a:t>Хлориды</a:t>
                      </a:r>
                    </a:p>
                  </a:txBody>
                  <a:tcPr/>
                </a:tc>
                <a:tc>
                  <a:txBody>
                    <a:bodyPr/>
                    <a:lstStyle/>
                    <a:p>
                      <a:pPr algn="ctr"/>
                      <a:r>
                        <a:rPr lang="ru-RU" sz="1200" dirty="0">
                          <a:solidFill>
                            <a:srgbClr val="FF0000"/>
                          </a:solidFill>
                        </a:rPr>
                        <a:t>-</a:t>
                      </a:r>
                    </a:p>
                  </a:txBody>
                  <a:tcPr/>
                </a:tc>
                <a:tc>
                  <a:txBody>
                    <a:bodyPr/>
                    <a:lstStyle/>
                    <a:p>
                      <a:pPr algn="ctr"/>
                      <a:r>
                        <a:rPr lang="ru-RU" sz="1200" dirty="0">
                          <a:solidFill>
                            <a:srgbClr val="FF0000"/>
                          </a:solidFill>
                        </a:rPr>
                        <a:t>300</a:t>
                      </a:r>
                    </a:p>
                  </a:txBody>
                  <a:tcPr/>
                </a:tc>
                <a:extLst>
                  <a:ext uri="{0D108BD9-81ED-4DB2-BD59-A6C34878D82A}">
                    <a16:rowId xmlns:a16="http://schemas.microsoft.com/office/drawing/2014/main" val="2764794421"/>
                  </a:ext>
                </a:extLst>
              </a:tr>
              <a:tr h="265393">
                <a:tc>
                  <a:txBody>
                    <a:bodyPr/>
                    <a:lstStyle/>
                    <a:p>
                      <a:r>
                        <a:rPr lang="ru-RU" sz="1200" dirty="0">
                          <a:solidFill>
                            <a:srgbClr val="FF0000"/>
                          </a:solidFill>
                        </a:rPr>
                        <a:t>Сульфаты</a:t>
                      </a:r>
                    </a:p>
                  </a:txBody>
                  <a:tcPr/>
                </a:tc>
                <a:tc>
                  <a:txBody>
                    <a:bodyPr/>
                    <a:lstStyle/>
                    <a:p>
                      <a:pPr algn="ctr"/>
                      <a:r>
                        <a:rPr lang="ru-RU" sz="1200" dirty="0">
                          <a:solidFill>
                            <a:srgbClr val="FF0000"/>
                          </a:solidFill>
                        </a:rPr>
                        <a:t>-</a:t>
                      </a:r>
                    </a:p>
                  </a:txBody>
                  <a:tcPr/>
                </a:tc>
                <a:tc>
                  <a:txBody>
                    <a:bodyPr/>
                    <a:lstStyle/>
                    <a:p>
                      <a:pPr algn="ctr"/>
                      <a:r>
                        <a:rPr lang="ru-RU" sz="1200" dirty="0">
                          <a:solidFill>
                            <a:srgbClr val="FF0000"/>
                          </a:solidFill>
                        </a:rPr>
                        <a:t>100</a:t>
                      </a:r>
                    </a:p>
                  </a:txBody>
                  <a:tcPr/>
                </a:tc>
                <a:extLst>
                  <a:ext uri="{0D108BD9-81ED-4DB2-BD59-A6C34878D82A}">
                    <a16:rowId xmlns:a16="http://schemas.microsoft.com/office/drawing/2014/main" val="2010250731"/>
                  </a:ext>
                </a:extLst>
              </a:tr>
              <a:tr h="0">
                <a:tc>
                  <a:txBody>
                    <a:bodyPr/>
                    <a:lstStyle/>
                    <a:p>
                      <a:r>
                        <a:rPr lang="ru-RU" sz="1200" dirty="0">
                          <a:solidFill>
                            <a:srgbClr val="FF0000"/>
                          </a:solidFill>
                        </a:rPr>
                        <a:t>Сухой остаток</a:t>
                      </a:r>
                    </a:p>
                  </a:txBody>
                  <a:tcPr/>
                </a:tc>
                <a:tc>
                  <a:txBody>
                    <a:bodyPr/>
                    <a:lstStyle/>
                    <a:p>
                      <a:pPr algn="ctr"/>
                      <a:r>
                        <a:rPr lang="ru-RU" sz="1200" dirty="0">
                          <a:solidFill>
                            <a:srgbClr val="FF0000"/>
                          </a:solidFill>
                        </a:rPr>
                        <a:t>-</a:t>
                      </a:r>
                    </a:p>
                  </a:txBody>
                  <a:tcPr/>
                </a:tc>
                <a:tc>
                  <a:txBody>
                    <a:bodyPr/>
                    <a:lstStyle/>
                    <a:p>
                      <a:pPr algn="ctr"/>
                      <a:r>
                        <a:rPr lang="ru-RU" sz="1200" dirty="0">
                          <a:solidFill>
                            <a:srgbClr val="FF0000"/>
                          </a:solidFill>
                        </a:rPr>
                        <a:t>1000</a:t>
                      </a:r>
                    </a:p>
                  </a:txBody>
                  <a:tcPr/>
                </a:tc>
                <a:extLst>
                  <a:ext uri="{0D108BD9-81ED-4DB2-BD59-A6C34878D82A}">
                    <a16:rowId xmlns:a16="http://schemas.microsoft.com/office/drawing/2014/main" val="836423640"/>
                  </a:ext>
                </a:extLst>
              </a:tr>
              <a:tr h="265393">
                <a:tc>
                  <a:txBody>
                    <a:bodyPr/>
                    <a:lstStyle/>
                    <a:p>
                      <a:r>
                        <a:rPr lang="ru-RU" sz="1200" dirty="0">
                          <a:solidFill>
                            <a:srgbClr val="FF0000"/>
                          </a:solidFill>
                        </a:rPr>
                        <a:t>….</a:t>
                      </a:r>
                    </a:p>
                  </a:txBody>
                  <a:tcPr/>
                </a:tc>
                <a:tc>
                  <a:txBody>
                    <a:bodyPr/>
                    <a:lstStyle/>
                    <a:p>
                      <a:pPr algn="ctr"/>
                      <a:r>
                        <a:rPr lang="ru-RU" sz="1200" dirty="0">
                          <a:solidFill>
                            <a:srgbClr val="FF0000"/>
                          </a:solidFill>
                        </a:rPr>
                        <a:t>-</a:t>
                      </a:r>
                    </a:p>
                  </a:txBody>
                  <a:tcPr/>
                </a:tc>
                <a:tc>
                  <a:txBody>
                    <a:bodyPr/>
                    <a:lstStyle/>
                    <a:p>
                      <a:pPr algn="ctr"/>
                      <a:r>
                        <a:rPr lang="ru-RU" sz="1200" dirty="0">
                          <a:solidFill>
                            <a:srgbClr val="FF0000"/>
                          </a:solidFill>
                        </a:rPr>
                        <a:t>…</a:t>
                      </a:r>
                    </a:p>
                  </a:txBody>
                  <a:tcPr/>
                </a:tc>
                <a:extLst>
                  <a:ext uri="{0D108BD9-81ED-4DB2-BD59-A6C34878D82A}">
                    <a16:rowId xmlns:a16="http://schemas.microsoft.com/office/drawing/2014/main" val="528553488"/>
                  </a:ext>
                </a:extLst>
              </a:tr>
            </a:tbl>
          </a:graphicData>
        </a:graphic>
      </p:graphicFrame>
      <p:pic>
        <p:nvPicPr>
          <p:cNvPr id="10" name="Picture 2">
            <a:extLst>
              <a:ext uri="{FF2B5EF4-FFF2-40B4-BE49-F238E27FC236}">
                <a16:creationId xmlns:a16="http://schemas.microsoft.com/office/drawing/2014/main" id="{3D7A804E-ACE2-811D-F81C-632588176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0472"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913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E2986A5-565B-4D14-9F60-96BBE80397C5}"/>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59E7E00B-69D7-4295-A3F4-021EF75430C3}"/>
              </a:ext>
            </a:extLst>
          </p:cNvPr>
          <p:cNvSpPr>
            <a:spLocks noGrp="1"/>
          </p:cNvSpPr>
          <p:nvPr>
            <p:ph type="sldNum" sz="quarter" idx="12"/>
          </p:nvPr>
        </p:nvSpPr>
        <p:spPr/>
        <p:txBody>
          <a:bodyPr/>
          <a:lstStyle/>
          <a:p>
            <a:fld id="{0334F8C0-B219-D54D-A06D-A716D0E5EF85}" type="slidenum">
              <a:rPr lang="de-DE" smtClean="0"/>
              <a:t>7</a:t>
            </a:fld>
            <a:endParaRPr lang="de-DE"/>
          </a:p>
        </p:txBody>
      </p:sp>
      <p:sp>
        <p:nvSpPr>
          <p:cNvPr id="13" name="Текст 3">
            <a:extLst>
              <a:ext uri="{FF2B5EF4-FFF2-40B4-BE49-F238E27FC236}">
                <a16:creationId xmlns:a16="http://schemas.microsoft.com/office/drawing/2014/main" id="{9C48E4BD-3FE4-414D-971C-1C1685C34498}"/>
              </a:ext>
            </a:extLst>
          </p:cNvPr>
          <p:cNvSpPr txBox="1">
            <a:spLocks/>
          </p:cNvSpPr>
          <p:nvPr/>
        </p:nvSpPr>
        <p:spPr>
          <a:xfrm>
            <a:off x="234058" y="357749"/>
            <a:ext cx="1708286"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Нормативы в России</a:t>
            </a:r>
          </a:p>
        </p:txBody>
      </p:sp>
      <p:graphicFrame>
        <p:nvGraphicFramePr>
          <p:cNvPr id="14" name="Таблица 17">
            <a:extLst>
              <a:ext uri="{FF2B5EF4-FFF2-40B4-BE49-F238E27FC236}">
                <a16:creationId xmlns:a16="http://schemas.microsoft.com/office/drawing/2014/main" id="{102868F3-14D4-4D6D-BCAA-AFB9367A7AA5}"/>
              </a:ext>
            </a:extLst>
          </p:cNvPr>
          <p:cNvGraphicFramePr>
            <a:graphicFrameLocks noGrp="1"/>
          </p:cNvGraphicFramePr>
          <p:nvPr>
            <p:extLst>
              <p:ext uri="{D42A27DB-BD31-4B8C-83A1-F6EECF244321}">
                <p14:modId xmlns:p14="http://schemas.microsoft.com/office/powerpoint/2010/main" val="218765366"/>
              </p:ext>
            </p:extLst>
          </p:nvPr>
        </p:nvGraphicFramePr>
        <p:xfrm>
          <a:off x="234058" y="693190"/>
          <a:ext cx="6166742" cy="5259535"/>
        </p:xfrm>
        <a:graphic>
          <a:graphicData uri="http://schemas.openxmlformats.org/drawingml/2006/table">
            <a:tbl>
              <a:tblPr firstRow="1" bandRow="1">
                <a:tableStyleId>{5C22544A-7EE6-4342-B048-85BDC9FD1C3A}</a:tableStyleId>
              </a:tblPr>
              <a:tblGrid>
                <a:gridCol w="1683519">
                  <a:extLst>
                    <a:ext uri="{9D8B030D-6E8A-4147-A177-3AD203B41FA5}">
                      <a16:colId xmlns:a16="http://schemas.microsoft.com/office/drawing/2014/main" val="734671995"/>
                    </a:ext>
                  </a:extLst>
                </a:gridCol>
                <a:gridCol w="1438182">
                  <a:extLst>
                    <a:ext uri="{9D8B030D-6E8A-4147-A177-3AD203B41FA5}">
                      <a16:colId xmlns:a16="http://schemas.microsoft.com/office/drawing/2014/main" val="4107821043"/>
                    </a:ext>
                  </a:extLst>
                </a:gridCol>
                <a:gridCol w="1535837">
                  <a:extLst>
                    <a:ext uri="{9D8B030D-6E8A-4147-A177-3AD203B41FA5}">
                      <a16:colId xmlns:a16="http://schemas.microsoft.com/office/drawing/2014/main" val="377907134"/>
                    </a:ext>
                  </a:extLst>
                </a:gridCol>
                <a:gridCol w="1509204">
                  <a:extLst>
                    <a:ext uri="{9D8B030D-6E8A-4147-A177-3AD203B41FA5}">
                      <a16:colId xmlns:a16="http://schemas.microsoft.com/office/drawing/2014/main" val="620600586"/>
                    </a:ext>
                  </a:extLst>
                </a:gridCol>
              </a:tblGrid>
              <a:tr h="370840">
                <a:tc>
                  <a:txBody>
                    <a:bodyPr/>
                    <a:lstStyle/>
                    <a:p>
                      <a:r>
                        <a:rPr lang="ru-RU" sz="1200" b="0" dirty="0"/>
                        <a:t>Параметры</a:t>
                      </a:r>
                    </a:p>
                  </a:txBody>
                  <a:tcPr/>
                </a:tc>
                <a:tc>
                  <a:txBody>
                    <a:bodyPr/>
                    <a:lstStyle/>
                    <a:p>
                      <a:r>
                        <a:rPr lang="ru-RU" sz="1200" b="0" dirty="0"/>
                        <a:t>Река (мг/л)</a:t>
                      </a:r>
                    </a:p>
                    <a:p>
                      <a:r>
                        <a:rPr lang="ru-RU" sz="1100" b="0" dirty="0"/>
                        <a:t>(Приказ МСХ №522)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dirty="0"/>
                        <a:t>Канализация (мг/л)</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dirty="0"/>
                        <a:t>(Пост. Пр. №644)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dirty="0"/>
                        <a:t>Питьевая вода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dirty="0"/>
                        <a:t>(СанПиН 1.2.3685-21)</a:t>
                      </a:r>
                    </a:p>
                  </a:txBody>
                  <a:tcPr/>
                </a:tc>
                <a:extLst>
                  <a:ext uri="{0D108BD9-81ED-4DB2-BD59-A6C34878D82A}">
                    <a16:rowId xmlns:a16="http://schemas.microsoft.com/office/drawing/2014/main" val="3887690613"/>
                  </a:ext>
                </a:extLst>
              </a:tr>
              <a:tr h="317815">
                <a:tc>
                  <a:txBody>
                    <a:bodyPr/>
                    <a:lstStyle/>
                    <a:p>
                      <a:r>
                        <a:rPr lang="ru-RU" sz="1200" dirty="0"/>
                        <a:t>ХПК</a:t>
                      </a:r>
                    </a:p>
                  </a:txBody>
                  <a:tcPr/>
                </a:tc>
                <a:tc>
                  <a:txBody>
                    <a:bodyPr/>
                    <a:lstStyle/>
                    <a:p>
                      <a:pPr algn="ctr"/>
                      <a:r>
                        <a:rPr lang="ru-RU" sz="1200" dirty="0"/>
                        <a:t>15 / 30 (*)</a:t>
                      </a:r>
                    </a:p>
                  </a:txBody>
                  <a:tcPr/>
                </a:tc>
                <a:tc>
                  <a:txBody>
                    <a:bodyPr/>
                    <a:lstStyle/>
                    <a:p>
                      <a:pPr algn="ctr"/>
                      <a:r>
                        <a:rPr lang="ru-RU" sz="1200" dirty="0"/>
                        <a:t>500</a:t>
                      </a:r>
                    </a:p>
                  </a:txBody>
                  <a:tcPr/>
                </a:tc>
                <a:tc>
                  <a:txBody>
                    <a:bodyPr/>
                    <a:lstStyle/>
                    <a:p>
                      <a:pPr algn="ctr"/>
                      <a:r>
                        <a:rPr lang="ru-RU" sz="1200" dirty="0"/>
                        <a:t>5</a:t>
                      </a:r>
                    </a:p>
                  </a:txBody>
                  <a:tcPr/>
                </a:tc>
                <a:extLst>
                  <a:ext uri="{0D108BD9-81ED-4DB2-BD59-A6C34878D82A}">
                    <a16:rowId xmlns:a16="http://schemas.microsoft.com/office/drawing/2014/main" val="70051200"/>
                  </a:ext>
                </a:extLst>
              </a:tr>
              <a:tr h="266330">
                <a:tc>
                  <a:txBody>
                    <a:bodyPr/>
                    <a:lstStyle/>
                    <a:p>
                      <a:r>
                        <a:rPr lang="ru-RU" sz="1200" dirty="0"/>
                        <a:t>БПК</a:t>
                      </a:r>
                      <a:r>
                        <a:rPr lang="ru-RU" sz="1200" baseline="-25000" dirty="0"/>
                        <a:t>5</a:t>
                      </a:r>
                    </a:p>
                  </a:txBody>
                  <a:tcPr/>
                </a:tc>
                <a:tc>
                  <a:txBody>
                    <a:bodyPr/>
                    <a:lstStyle/>
                    <a:p>
                      <a:pPr algn="ctr"/>
                      <a:r>
                        <a:rPr lang="ru-RU" sz="1200" dirty="0"/>
                        <a:t>2,1</a:t>
                      </a:r>
                    </a:p>
                  </a:txBody>
                  <a:tcPr/>
                </a:tc>
                <a:tc>
                  <a:txBody>
                    <a:bodyPr/>
                    <a:lstStyle/>
                    <a:p>
                      <a:pPr algn="ctr"/>
                      <a:r>
                        <a:rPr lang="ru-RU" sz="1200" dirty="0"/>
                        <a:t>300</a:t>
                      </a:r>
                    </a:p>
                  </a:txBody>
                  <a:tcPr/>
                </a:tc>
                <a:tc>
                  <a:txBody>
                    <a:bodyPr/>
                    <a:lstStyle/>
                    <a:p>
                      <a:pPr algn="ctr"/>
                      <a:r>
                        <a:rPr lang="ru-RU" sz="1200" dirty="0"/>
                        <a:t>-</a:t>
                      </a:r>
                    </a:p>
                  </a:txBody>
                  <a:tcPr/>
                </a:tc>
                <a:extLst>
                  <a:ext uri="{0D108BD9-81ED-4DB2-BD59-A6C34878D82A}">
                    <a16:rowId xmlns:a16="http://schemas.microsoft.com/office/drawing/2014/main" val="1986278273"/>
                  </a:ext>
                </a:extLst>
              </a:tr>
              <a:tr h="299339">
                <a:tc>
                  <a:txBody>
                    <a:bodyPr/>
                    <a:lstStyle/>
                    <a:p>
                      <a:r>
                        <a:rPr lang="ru-RU" sz="1200" dirty="0">
                          <a:solidFill>
                            <a:schemeClr val="tx1"/>
                          </a:solidFill>
                        </a:rPr>
                        <a:t>Взвешенные вещества</a:t>
                      </a:r>
                      <a:endParaRPr lang="ru-RU"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a:solidFill>
                            <a:schemeClr val="tx1"/>
                          </a:solidFill>
                        </a:rPr>
                        <a:t>+0,25 к фону</a:t>
                      </a:r>
                      <a:endParaRPr lang="ru-RU" sz="1200" dirty="0"/>
                    </a:p>
                  </a:txBody>
                  <a:tcPr/>
                </a:tc>
                <a:tc>
                  <a:txBody>
                    <a:bodyPr/>
                    <a:lstStyle/>
                    <a:p>
                      <a:pPr algn="ctr"/>
                      <a:r>
                        <a:rPr lang="ru-RU" sz="1200" dirty="0"/>
                        <a:t>300</a:t>
                      </a:r>
                    </a:p>
                  </a:txBody>
                  <a:tcPr/>
                </a:tc>
                <a:tc>
                  <a:txBody>
                    <a:bodyPr/>
                    <a:lstStyle/>
                    <a:p>
                      <a:pPr algn="ctr"/>
                      <a:r>
                        <a:rPr lang="ru-RU" sz="1200" dirty="0"/>
                        <a:t>мутность</a:t>
                      </a:r>
                    </a:p>
                  </a:txBody>
                  <a:tcPr/>
                </a:tc>
                <a:extLst>
                  <a:ext uri="{0D108BD9-81ED-4DB2-BD59-A6C34878D82A}">
                    <a16:rowId xmlns:a16="http://schemas.microsoft.com/office/drawing/2014/main" val="876391727"/>
                  </a:ext>
                </a:extLst>
              </a:tr>
              <a:tr h="292026">
                <a:tc>
                  <a:txBody>
                    <a:bodyPr/>
                    <a:lstStyle/>
                    <a:p>
                      <a:r>
                        <a:rPr lang="ru-RU" sz="1200" dirty="0"/>
                        <a:t>Общий азот</a:t>
                      </a:r>
                    </a:p>
                  </a:txBody>
                  <a:tcPr/>
                </a:tc>
                <a:tc>
                  <a:txBody>
                    <a:bodyPr/>
                    <a:lstStyle/>
                    <a:p>
                      <a:pPr algn="ctr"/>
                      <a:r>
                        <a:rPr lang="en-US" sz="1200" dirty="0"/>
                        <a:t>18</a:t>
                      </a:r>
                      <a:endParaRPr lang="ru-RU" sz="1200" dirty="0"/>
                    </a:p>
                  </a:txBody>
                  <a:tcPr/>
                </a:tc>
                <a:tc>
                  <a:txBody>
                    <a:bodyPr/>
                    <a:lstStyle/>
                    <a:p>
                      <a:pPr algn="ctr"/>
                      <a:r>
                        <a:rPr lang="ru-RU" sz="1200" dirty="0"/>
                        <a:t>50</a:t>
                      </a:r>
                    </a:p>
                  </a:txBody>
                  <a:tcPr/>
                </a:tc>
                <a:tc>
                  <a:txBody>
                    <a:bodyPr/>
                    <a:lstStyle/>
                    <a:p>
                      <a:pPr algn="ctr"/>
                      <a:r>
                        <a:rPr lang="ru-RU" sz="1200" dirty="0"/>
                        <a:t>-</a:t>
                      </a:r>
                    </a:p>
                  </a:txBody>
                  <a:tcPr/>
                </a:tc>
                <a:extLst>
                  <a:ext uri="{0D108BD9-81ED-4DB2-BD59-A6C34878D82A}">
                    <a16:rowId xmlns:a16="http://schemas.microsoft.com/office/drawing/2014/main" val="2224912542"/>
                  </a:ext>
                </a:extLst>
              </a:tr>
              <a:tr h="271312">
                <a:tc>
                  <a:txBody>
                    <a:bodyPr/>
                    <a:lstStyle/>
                    <a:p>
                      <a:r>
                        <a:rPr lang="ru-RU" sz="1200" dirty="0"/>
                        <a:t>Общий фосфор</a:t>
                      </a:r>
                    </a:p>
                  </a:txBody>
                  <a:tcPr/>
                </a:tc>
                <a:tc>
                  <a:txBody>
                    <a:bodyPr/>
                    <a:lstStyle/>
                    <a:p>
                      <a:pPr algn="ctr"/>
                      <a:r>
                        <a:rPr lang="ru-RU" sz="1200" dirty="0"/>
                        <a:t>-</a:t>
                      </a:r>
                    </a:p>
                  </a:txBody>
                  <a:tcPr/>
                </a:tc>
                <a:tc>
                  <a:txBody>
                    <a:bodyPr/>
                    <a:lstStyle/>
                    <a:p>
                      <a:pPr algn="ctr"/>
                      <a:r>
                        <a:rPr lang="ru-RU" sz="1200" dirty="0"/>
                        <a:t>12</a:t>
                      </a:r>
                    </a:p>
                  </a:txBody>
                  <a:tcPr/>
                </a:tc>
                <a:tc>
                  <a:txBody>
                    <a:bodyPr/>
                    <a:lstStyle/>
                    <a:p>
                      <a:pPr algn="ctr"/>
                      <a:r>
                        <a:rPr lang="ru-RU" sz="1200" dirty="0"/>
                        <a:t>-</a:t>
                      </a:r>
                    </a:p>
                  </a:txBody>
                  <a:tcPr/>
                </a:tc>
                <a:extLst>
                  <a:ext uri="{0D108BD9-81ED-4DB2-BD59-A6C34878D82A}">
                    <a16:rowId xmlns:a16="http://schemas.microsoft.com/office/drawing/2014/main" val="738642526"/>
                  </a:ext>
                </a:extLst>
              </a:tr>
              <a:tr h="303863">
                <a:tc>
                  <a:txBody>
                    <a:bodyPr/>
                    <a:lstStyle/>
                    <a:p>
                      <a:r>
                        <a:rPr lang="ru-RU" sz="1200" dirty="0">
                          <a:solidFill>
                            <a:schemeClr val="tx1"/>
                          </a:solidFill>
                        </a:rPr>
                        <a:t>Фосфаты по фосфору</a:t>
                      </a:r>
                    </a:p>
                  </a:txBody>
                  <a:tcPr/>
                </a:tc>
                <a:tc>
                  <a:txBody>
                    <a:bodyPr/>
                    <a:lstStyle/>
                    <a:p>
                      <a:pPr algn="ctr"/>
                      <a:r>
                        <a:rPr lang="ru-RU" sz="1200" dirty="0">
                          <a:solidFill>
                            <a:schemeClr val="tx1"/>
                          </a:solidFill>
                        </a:rPr>
                        <a:t>0,2</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1</a:t>
                      </a:r>
                    </a:p>
                  </a:txBody>
                  <a:tcPr/>
                </a:tc>
                <a:extLst>
                  <a:ext uri="{0D108BD9-81ED-4DB2-BD59-A6C34878D82A}">
                    <a16:rowId xmlns:a16="http://schemas.microsoft.com/office/drawing/2014/main" val="2254506935"/>
                  </a:ext>
                </a:extLst>
              </a:tr>
              <a:tr h="300904">
                <a:tc>
                  <a:txBody>
                    <a:bodyPr/>
                    <a:lstStyle/>
                    <a:p>
                      <a:r>
                        <a:rPr lang="ru-RU" sz="1200" dirty="0">
                          <a:solidFill>
                            <a:schemeClr val="tx1"/>
                          </a:solidFill>
                        </a:rPr>
                        <a:t>Нитраты по азоту</a:t>
                      </a:r>
                    </a:p>
                  </a:txBody>
                  <a:tcPr/>
                </a:tc>
                <a:tc>
                  <a:txBody>
                    <a:bodyPr/>
                    <a:lstStyle/>
                    <a:p>
                      <a:pPr algn="ctr"/>
                      <a:r>
                        <a:rPr lang="ru-RU" sz="1200" dirty="0">
                          <a:solidFill>
                            <a:schemeClr val="tx1"/>
                          </a:solidFill>
                        </a:rPr>
                        <a:t>9</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10,2</a:t>
                      </a:r>
                    </a:p>
                  </a:txBody>
                  <a:tcPr/>
                </a:tc>
                <a:extLst>
                  <a:ext uri="{0D108BD9-81ED-4DB2-BD59-A6C34878D82A}">
                    <a16:rowId xmlns:a16="http://schemas.microsoft.com/office/drawing/2014/main" val="11871374"/>
                  </a:ext>
                </a:extLst>
              </a:tr>
              <a:tr h="253556">
                <a:tc>
                  <a:txBody>
                    <a:bodyPr/>
                    <a:lstStyle/>
                    <a:p>
                      <a:r>
                        <a:rPr lang="ru-RU" sz="1200" dirty="0">
                          <a:solidFill>
                            <a:schemeClr val="tx1"/>
                          </a:solidFill>
                        </a:rPr>
                        <a:t>Нитриты по азоту</a:t>
                      </a:r>
                    </a:p>
                  </a:txBody>
                  <a:tcPr/>
                </a:tc>
                <a:tc>
                  <a:txBody>
                    <a:bodyPr/>
                    <a:lstStyle/>
                    <a:p>
                      <a:pPr algn="ctr"/>
                      <a:r>
                        <a:rPr lang="ru-RU" sz="1200" dirty="0">
                          <a:solidFill>
                            <a:schemeClr val="tx1"/>
                          </a:solidFill>
                        </a:rPr>
                        <a:t>0,02</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0,91</a:t>
                      </a:r>
                    </a:p>
                  </a:txBody>
                  <a:tcPr/>
                </a:tc>
                <a:extLst>
                  <a:ext uri="{0D108BD9-81ED-4DB2-BD59-A6C34878D82A}">
                    <a16:rowId xmlns:a16="http://schemas.microsoft.com/office/drawing/2014/main" val="3251112625"/>
                  </a:ext>
                </a:extLst>
              </a:tr>
              <a:tr h="2861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Азот аммонийный</a:t>
                      </a:r>
                      <a:endParaRPr lang="ru-RU" sz="1200" dirty="0">
                        <a:solidFill>
                          <a:schemeClr val="tx1"/>
                        </a:solidFill>
                      </a:endParaRPr>
                    </a:p>
                  </a:txBody>
                  <a:tcPr/>
                </a:tc>
                <a:tc>
                  <a:txBody>
                    <a:bodyPr/>
                    <a:lstStyle/>
                    <a:p>
                      <a:pPr algn="ctr"/>
                      <a:r>
                        <a:rPr lang="ru-RU" sz="1200" dirty="0">
                          <a:solidFill>
                            <a:schemeClr val="tx1"/>
                          </a:solidFill>
                        </a:rPr>
                        <a:t>0,4</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1,16</a:t>
                      </a:r>
                    </a:p>
                  </a:txBody>
                  <a:tcPr/>
                </a:tc>
                <a:extLst>
                  <a:ext uri="{0D108BD9-81ED-4DB2-BD59-A6C34878D82A}">
                    <a16:rowId xmlns:a16="http://schemas.microsoft.com/office/drawing/2014/main" val="2115411679"/>
                  </a:ext>
                </a:extLst>
              </a:tr>
              <a:tr h="265393">
                <a:tc>
                  <a:txBody>
                    <a:bodyPr/>
                    <a:lstStyle/>
                    <a:p>
                      <a:r>
                        <a:rPr lang="ru-RU" sz="1200" dirty="0">
                          <a:solidFill>
                            <a:schemeClr val="tx1"/>
                          </a:solidFill>
                        </a:rPr>
                        <a:t>Хлориды</a:t>
                      </a:r>
                    </a:p>
                  </a:txBody>
                  <a:tcPr/>
                </a:tc>
                <a:tc>
                  <a:txBody>
                    <a:bodyPr/>
                    <a:lstStyle/>
                    <a:p>
                      <a:pPr algn="ctr"/>
                      <a:r>
                        <a:rPr lang="ru-RU" sz="1200" dirty="0">
                          <a:solidFill>
                            <a:schemeClr val="tx1"/>
                          </a:solidFill>
                        </a:rPr>
                        <a:t>300</a:t>
                      </a:r>
                    </a:p>
                  </a:txBody>
                  <a:tcPr/>
                </a:tc>
                <a:tc>
                  <a:txBody>
                    <a:bodyPr/>
                    <a:lstStyle/>
                    <a:p>
                      <a:pPr algn="ctr"/>
                      <a:r>
                        <a:rPr lang="ru-RU" sz="1200" dirty="0">
                          <a:solidFill>
                            <a:schemeClr val="tx1"/>
                          </a:solidFill>
                        </a:rPr>
                        <a:t>1000</a:t>
                      </a:r>
                    </a:p>
                  </a:txBody>
                  <a:tcPr/>
                </a:tc>
                <a:tc>
                  <a:txBody>
                    <a:bodyPr/>
                    <a:lstStyle/>
                    <a:p>
                      <a:pPr algn="ctr"/>
                      <a:r>
                        <a:rPr lang="ru-RU" sz="1200" dirty="0">
                          <a:solidFill>
                            <a:schemeClr val="tx1"/>
                          </a:solidFill>
                        </a:rPr>
                        <a:t>350</a:t>
                      </a:r>
                    </a:p>
                  </a:txBody>
                  <a:tcPr/>
                </a:tc>
                <a:extLst>
                  <a:ext uri="{0D108BD9-81ED-4DB2-BD59-A6C34878D82A}">
                    <a16:rowId xmlns:a16="http://schemas.microsoft.com/office/drawing/2014/main" val="2764794421"/>
                  </a:ext>
                </a:extLst>
              </a:tr>
              <a:tr h="265393">
                <a:tc>
                  <a:txBody>
                    <a:bodyPr/>
                    <a:lstStyle/>
                    <a:p>
                      <a:r>
                        <a:rPr lang="ru-RU" sz="1200" dirty="0">
                          <a:solidFill>
                            <a:schemeClr val="tx1"/>
                          </a:solidFill>
                        </a:rPr>
                        <a:t>Сульфаты</a:t>
                      </a:r>
                    </a:p>
                  </a:txBody>
                  <a:tcPr/>
                </a:tc>
                <a:tc>
                  <a:txBody>
                    <a:bodyPr/>
                    <a:lstStyle/>
                    <a:p>
                      <a:pPr algn="ctr"/>
                      <a:r>
                        <a:rPr lang="ru-RU" sz="1200" dirty="0">
                          <a:solidFill>
                            <a:schemeClr val="tx1"/>
                          </a:solidFill>
                        </a:rPr>
                        <a:t>100</a:t>
                      </a:r>
                    </a:p>
                  </a:txBody>
                  <a:tcPr/>
                </a:tc>
                <a:tc>
                  <a:txBody>
                    <a:bodyPr/>
                    <a:lstStyle/>
                    <a:p>
                      <a:pPr algn="ctr"/>
                      <a:r>
                        <a:rPr lang="ru-RU" sz="1200" dirty="0">
                          <a:solidFill>
                            <a:schemeClr val="tx1"/>
                          </a:solidFill>
                        </a:rPr>
                        <a:t>1000</a:t>
                      </a:r>
                    </a:p>
                  </a:txBody>
                  <a:tcPr/>
                </a:tc>
                <a:tc>
                  <a:txBody>
                    <a:bodyPr/>
                    <a:lstStyle/>
                    <a:p>
                      <a:pPr algn="ctr"/>
                      <a:r>
                        <a:rPr lang="ru-RU" sz="1200" dirty="0">
                          <a:solidFill>
                            <a:schemeClr val="tx1"/>
                          </a:solidFill>
                        </a:rPr>
                        <a:t>500</a:t>
                      </a:r>
                    </a:p>
                  </a:txBody>
                  <a:tcPr/>
                </a:tc>
                <a:extLst>
                  <a:ext uri="{0D108BD9-81ED-4DB2-BD59-A6C34878D82A}">
                    <a16:rowId xmlns:a16="http://schemas.microsoft.com/office/drawing/2014/main" val="2010250731"/>
                  </a:ext>
                </a:extLst>
              </a:tr>
              <a:tr h="0">
                <a:tc>
                  <a:txBody>
                    <a:bodyPr/>
                    <a:lstStyle/>
                    <a:p>
                      <a:r>
                        <a:rPr lang="ru-RU" sz="1200" dirty="0">
                          <a:solidFill>
                            <a:schemeClr val="tx1"/>
                          </a:solidFill>
                        </a:rPr>
                        <a:t>Сухой остаток</a:t>
                      </a:r>
                    </a:p>
                  </a:txBody>
                  <a:tcPr/>
                </a:tc>
                <a:tc>
                  <a:txBody>
                    <a:bodyPr/>
                    <a:lstStyle/>
                    <a:p>
                      <a:pPr algn="ctr"/>
                      <a:r>
                        <a:rPr lang="ru-RU" sz="1200" dirty="0">
                          <a:solidFill>
                            <a:schemeClr val="tx1"/>
                          </a:solidFill>
                        </a:rPr>
                        <a:t>1000 (*)</a:t>
                      </a:r>
                    </a:p>
                  </a:txBody>
                  <a:tcPr/>
                </a:tc>
                <a:tc>
                  <a:txBody>
                    <a:bodyPr/>
                    <a:lstStyle/>
                    <a:p>
                      <a:pPr algn="ctr"/>
                      <a:r>
                        <a:rPr lang="ru-RU" sz="1200" dirty="0">
                          <a:solidFill>
                            <a:schemeClr val="tx1"/>
                          </a:solidFill>
                        </a:rPr>
                        <a:t>1000</a:t>
                      </a:r>
                    </a:p>
                  </a:txBody>
                  <a:tcPr/>
                </a:tc>
                <a:tc>
                  <a:txBody>
                    <a:bodyPr/>
                    <a:lstStyle/>
                    <a:p>
                      <a:pPr algn="ctr"/>
                      <a:r>
                        <a:rPr lang="ru-RU" sz="1200" dirty="0">
                          <a:solidFill>
                            <a:schemeClr val="tx1"/>
                          </a:solidFill>
                        </a:rPr>
                        <a:t>1000</a:t>
                      </a:r>
                    </a:p>
                  </a:txBody>
                  <a:tcPr/>
                </a:tc>
                <a:extLst>
                  <a:ext uri="{0D108BD9-81ED-4DB2-BD59-A6C34878D82A}">
                    <a16:rowId xmlns:a16="http://schemas.microsoft.com/office/drawing/2014/main" val="836423640"/>
                  </a:ext>
                </a:extLst>
              </a:tr>
              <a:tr h="265393">
                <a:tc>
                  <a:txBody>
                    <a:bodyPr/>
                    <a:lstStyle/>
                    <a:p>
                      <a:r>
                        <a:rPr lang="ru-RU" sz="1200" dirty="0">
                          <a:solidFill>
                            <a:schemeClr val="tx1"/>
                          </a:solidFill>
                        </a:rPr>
                        <a:t>СПАВ ан</a:t>
                      </a:r>
                    </a:p>
                  </a:txBody>
                  <a:tcPr/>
                </a:tc>
                <a:tc>
                  <a:txBody>
                    <a:bodyPr/>
                    <a:lstStyle/>
                    <a:p>
                      <a:pPr algn="ctr"/>
                      <a:r>
                        <a:rPr lang="ru-RU" sz="1200" dirty="0">
                          <a:solidFill>
                            <a:schemeClr val="tx1"/>
                          </a:solidFill>
                        </a:rPr>
                        <a:t>0,1</a:t>
                      </a:r>
                    </a:p>
                  </a:txBody>
                  <a:tcPr/>
                </a:tc>
                <a:tc>
                  <a:txBody>
                    <a:bodyPr/>
                    <a:lstStyle/>
                    <a:p>
                      <a:pPr algn="ctr"/>
                      <a:r>
                        <a:rPr lang="ru-RU" sz="1200" dirty="0">
                          <a:solidFill>
                            <a:schemeClr val="tx1"/>
                          </a:solidFill>
                        </a:rPr>
                        <a:t>10</a:t>
                      </a:r>
                    </a:p>
                  </a:txBody>
                  <a:tcPr/>
                </a:tc>
                <a:tc>
                  <a:txBody>
                    <a:bodyPr/>
                    <a:lstStyle/>
                    <a:p>
                      <a:pPr algn="ctr"/>
                      <a:r>
                        <a:rPr lang="ru-RU" sz="1200" dirty="0">
                          <a:solidFill>
                            <a:schemeClr val="tx1"/>
                          </a:solidFill>
                        </a:rPr>
                        <a:t>0,5</a:t>
                      </a:r>
                    </a:p>
                  </a:txBody>
                  <a:tcPr/>
                </a:tc>
                <a:extLst>
                  <a:ext uri="{0D108BD9-81ED-4DB2-BD59-A6C34878D82A}">
                    <a16:rowId xmlns:a16="http://schemas.microsoft.com/office/drawing/2014/main" val="528553488"/>
                  </a:ext>
                </a:extLst>
              </a:tr>
              <a:tr h="265393">
                <a:tc>
                  <a:txBody>
                    <a:bodyPr/>
                    <a:lstStyle/>
                    <a:p>
                      <a:r>
                        <a:rPr lang="ru-RU" sz="1200" dirty="0">
                          <a:solidFill>
                            <a:schemeClr val="tx1"/>
                          </a:solidFill>
                        </a:rPr>
                        <a:t>Нефтепродукты</a:t>
                      </a:r>
                    </a:p>
                  </a:txBody>
                  <a:tcPr/>
                </a:tc>
                <a:tc>
                  <a:txBody>
                    <a:bodyPr/>
                    <a:lstStyle/>
                    <a:p>
                      <a:pPr algn="ctr"/>
                      <a:r>
                        <a:rPr lang="ru-RU" sz="1200" dirty="0">
                          <a:solidFill>
                            <a:schemeClr val="tx1"/>
                          </a:solidFill>
                        </a:rPr>
                        <a:t>0,05</a:t>
                      </a:r>
                    </a:p>
                  </a:txBody>
                  <a:tcPr/>
                </a:tc>
                <a:tc>
                  <a:txBody>
                    <a:bodyPr/>
                    <a:lstStyle/>
                    <a:p>
                      <a:pPr algn="ctr"/>
                      <a:r>
                        <a:rPr lang="ru-RU" sz="1200" dirty="0">
                          <a:solidFill>
                            <a:schemeClr val="tx1"/>
                          </a:solidFill>
                        </a:rPr>
                        <a:t>10</a:t>
                      </a:r>
                    </a:p>
                  </a:txBody>
                  <a:tcPr/>
                </a:tc>
                <a:tc>
                  <a:txBody>
                    <a:bodyPr/>
                    <a:lstStyle/>
                    <a:p>
                      <a:pPr algn="ctr"/>
                      <a:r>
                        <a:rPr lang="ru-RU" sz="1200" dirty="0">
                          <a:solidFill>
                            <a:schemeClr val="tx1"/>
                          </a:solidFill>
                        </a:rPr>
                        <a:t>0,1</a:t>
                      </a:r>
                    </a:p>
                  </a:txBody>
                  <a:tcPr/>
                </a:tc>
                <a:extLst>
                  <a:ext uri="{0D108BD9-81ED-4DB2-BD59-A6C34878D82A}">
                    <a16:rowId xmlns:a16="http://schemas.microsoft.com/office/drawing/2014/main" val="3879638365"/>
                  </a:ext>
                </a:extLst>
              </a:tr>
              <a:tr h="265393">
                <a:tc>
                  <a:txBody>
                    <a:bodyPr/>
                    <a:lstStyle/>
                    <a:p>
                      <a:r>
                        <a:rPr lang="ru-RU" sz="1200" dirty="0">
                          <a:solidFill>
                            <a:schemeClr val="tx1"/>
                          </a:solidFill>
                        </a:rPr>
                        <a:t>Жиры</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50</a:t>
                      </a:r>
                    </a:p>
                  </a:txBody>
                  <a:tcPr/>
                </a:tc>
                <a:tc>
                  <a:txBody>
                    <a:bodyPr/>
                    <a:lstStyle/>
                    <a:p>
                      <a:pPr algn="ctr"/>
                      <a:r>
                        <a:rPr lang="ru-RU" sz="1200" dirty="0">
                          <a:solidFill>
                            <a:schemeClr val="tx1"/>
                          </a:solidFill>
                        </a:rPr>
                        <a:t>-</a:t>
                      </a:r>
                    </a:p>
                  </a:txBody>
                  <a:tcPr/>
                </a:tc>
                <a:extLst>
                  <a:ext uri="{0D108BD9-81ED-4DB2-BD59-A6C34878D82A}">
                    <a16:rowId xmlns:a16="http://schemas.microsoft.com/office/drawing/2014/main" val="258373376"/>
                  </a:ext>
                </a:extLst>
              </a:tr>
              <a:tr h="265393">
                <a:tc>
                  <a:txBody>
                    <a:bodyPr/>
                    <a:lstStyle/>
                    <a:p>
                      <a:r>
                        <a:rPr lang="ru-RU" sz="1200" dirty="0">
                          <a:solidFill>
                            <a:schemeClr val="tx1"/>
                          </a:solidFill>
                        </a:rPr>
                        <a:t>Железо</a:t>
                      </a:r>
                    </a:p>
                  </a:txBody>
                  <a:tcPr/>
                </a:tc>
                <a:tc>
                  <a:txBody>
                    <a:bodyPr/>
                    <a:lstStyle/>
                    <a:p>
                      <a:pPr algn="ctr"/>
                      <a:r>
                        <a:rPr lang="ru-RU" sz="1200" dirty="0">
                          <a:solidFill>
                            <a:schemeClr val="tx1"/>
                          </a:solidFill>
                        </a:rPr>
                        <a:t>0,1</a:t>
                      </a:r>
                    </a:p>
                  </a:txBody>
                  <a:tcPr/>
                </a:tc>
                <a:tc>
                  <a:txBody>
                    <a:bodyPr/>
                    <a:lstStyle/>
                    <a:p>
                      <a:pPr algn="ctr"/>
                      <a:r>
                        <a:rPr lang="ru-RU" sz="1200" dirty="0">
                          <a:solidFill>
                            <a:schemeClr val="tx1"/>
                          </a:solidFill>
                        </a:rPr>
                        <a:t>5</a:t>
                      </a:r>
                    </a:p>
                  </a:txBody>
                  <a:tcPr/>
                </a:tc>
                <a:tc>
                  <a:txBody>
                    <a:bodyPr/>
                    <a:lstStyle/>
                    <a:p>
                      <a:pPr algn="ctr"/>
                      <a:r>
                        <a:rPr lang="ru-RU" sz="1200" dirty="0">
                          <a:solidFill>
                            <a:schemeClr val="tx1"/>
                          </a:solidFill>
                        </a:rPr>
                        <a:t>0,3</a:t>
                      </a:r>
                    </a:p>
                  </a:txBody>
                  <a:tcPr/>
                </a:tc>
                <a:extLst>
                  <a:ext uri="{0D108BD9-81ED-4DB2-BD59-A6C34878D82A}">
                    <a16:rowId xmlns:a16="http://schemas.microsoft.com/office/drawing/2014/main" val="1945240476"/>
                  </a:ext>
                </a:extLst>
              </a:tr>
              <a:tr h="265393">
                <a:tc>
                  <a:txBody>
                    <a:bodyPr/>
                    <a:lstStyle/>
                    <a:p>
                      <a:r>
                        <a:rPr lang="ru-RU" sz="1200" dirty="0">
                          <a:solidFill>
                            <a:schemeClr val="tx1"/>
                          </a:solidFill>
                        </a:rPr>
                        <a:t>Алюминий</a:t>
                      </a:r>
                    </a:p>
                  </a:txBody>
                  <a:tcPr/>
                </a:tc>
                <a:tc>
                  <a:txBody>
                    <a:bodyPr/>
                    <a:lstStyle/>
                    <a:p>
                      <a:pPr algn="ctr"/>
                      <a:r>
                        <a:rPr lang="ru-RU" sz="1200" dirty="0">
                          <a:solidFill>
                            <a:schemeClr val="tx1"/>
                          </a:solidFill>
                        </a:rPr>
                        <a:t>0,04</a:t>
                      </a:r>
                    </a:p>
                  </a:txBody>
                  <a:tcPr/>
                </a:tc>
                <a:tc>
                  <a:txBody>
                    <a:bodyPr/>
                    <a:lstStyle/>
                    <a:p>
                      <a:pPr algn="ctr"/>
                      <a:r>
                        <a:rPr lang="ru-RU" sz="1200" dirty="0">
                          <a:solidFill>
                            <a:schemeClr val="tx1"/>
                          </a:solidFill>
                        </a:rPr>
                        <a:t>5</a:t>
                      </a:r>
                    </a:p>
                  </a:txBody>
                  <a:tcPr/>
                </a:tc>
                <a:tc>
                  <a:txBody>
                    <a:bodyPr/>
                    <a:lstStyle/>
                    <a:p>
                      <a:pPr algn="ctr"/>
                      <a:r>
                        <a:rPr lang="ru-RU" sz="1200" dirty="0">
                          <a:solidFill>
                            <a:schemeClr val="tx1"/>
                          </a:solidFill>
                        </a:rPr>
                        <a:t>0,2</a:t>
                      </a:r>
                    </a:p>
                  </a:txBody>
                  <a:tcPr/>
                </a:tc>
                <a:extLst>
                  <a:ext uri="{0D108BD9-81ED-4DB2-BD59-A6C34878D82A}">
                    <a16:rowId xmlns:a16="http://schemas.microsoft.com/office/drawing/2014/main" val="1039487691"/>
                  </a:ext>
                </a:extLst>
              </a:tr>
            </a:tbl>
          </a:graphicData>
        </a:graphic>
      </p:graphicFrame>
      <p:sp>
        <p:nvSpPr>
          <p:cNvPr id="15" name="Текст 3">
            <a:extLst>
              <a:ext uri="{FF2B5EF4-FFF2-40B4-BE49-F238E27FC236}">
                <a16:creationId xmlns:a16="http://schemas.microsoft.com/office/drawing/2014/main" id="{C7245D25-1560-4218-8C7F-5DFB4B159DB7}"/>
              </a:ext>
            </a:extLst>
          </p:cNvPr>
          <p:cNvSpPr txBox="1">
            <a:spLocks/>
          </p:cNvSpPr>
          <p:nvPr/>
        </p:nvSpPr>
        <p:spPr>
          <a:xfrm>
            <a:off x="2338548" y="357977"/>
            <a:ext cx="2260671"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Сброс в реку / канализацию</a:t>
            </a:r>
          </a:p>
        </p:txBody>
      </p:sp>
      <p:pic>
        <p:nvPicPr>
          <p:cNvPr id="18" name="Рисунок 17">
            <a:extLst>
              <a:ext uri="{FF2B5EF4-FFF2-40B4-BE49-F238E27FC236}">
                <a16:creationId xmlns:a16="http://schemas.microsoft.com/office/drawing/2014/main" id="{175C4E73-989E-4574-9760-ABE2DBF48705}"/>
              </a:ext>
            </a:extLst>
          </p:cNvPr>
          <p:cNvPicPr>
            <a:picLocks noChangeAspect="1"/>
          </p:cNvPicPr>
          <p:nvPr/>
        </p:nvPicPr>
        <p:blipFill>
          <a:blip r:embed="rId2"/>
          <a:stretch>
            <a:fillRect/>
          </a:stretch>
        </p:blipFill>
        <p:spPr>
          <a:xfrm>
            <a:off x="6519448" y="689312"/>
            <a:ext cx="5604838" cy="3287884"/>
          </a:xfrm>
          <a:prstGeom prst="rect">
            <a:avLst/>
          </a:prstGeom>
        </p:spPr>
      </p:pic>
      <p:sp>
        <p:nvSpPr>
          <p:cNvPr id="19" name="Прямоугольник 18">
            <a:extLst>
              <a:ext uri="{FF2B5EF4-FFF2-40B4-BE49-F238E27FC236}">
                <a16:creationId xmlns:a16="http://schemas.microsoft.com/office/drawing/2014/main" id="{E8060980-6765-4BF6-8AD6-DDBC59C90BAE}"/>
              </a:ext>
            </a:extLst>
          </p:cNvPr>
          <p:cNvSpPr/>
          <p:nvPr/>
        </p:nvSpPr>
        <p:spPr>
          <a:xfrm>
            <a:off x="9321867" y="798991"/>
            <a:ext cx="743412" cy="1464816"/>
          </a:xfrm>
          <a:prstGeom prst="rect">
            <a:avLst/>
          </a:prstGeom>
          <a:noFill/>
          <a:ln w="1905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03C94863-5057-4542-B65A-BF79A32B7EBF}"/>
              </a:ext>
            </a:extLst>
          </p:cNvPr>
          <p:cNvSpPr/>
          <p:nvPr/>
        </p:nvSpPr>
        <p:spPr>
          <a:xfrm>
            <a:off x="11123285" y="1353213"/>
            <a:ext cx="905958" cy="1184413"/>
          </a:xfrm>
          <a:prstGeom prst="rect">
            <a:avLst/>
          </a:prstGeom>
          <a:solidFill>
            <a:srgbClr val="FF0000">
              <a:alpha val="1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EDDBCB20-E481-4D62-88BD-E07140559B67}"/>
              </a:ext>
            </a:extLst>
          </p:cNvPr>
          <p:cNvSpPr/>
          <p:nvPr/>
        </p:nvSpPr>
        <p:spPr>
          <a:xfrm>
            <a:off x="9845336" y="2537626"/>
            <a:ext cx="2215155" cy="522535"/>
          </a:xfrm>
          <a:prstGeom prst="rect">
            <a:avLst/>
          </a:prstGeom>
          <a:solidFill>
            <a:srgbClr val="FF0000">
              <a:alpha val="1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22" name="Рисунок 21">
            <a:extLst>
              <a:ext uri="{FF2B5EF4-FFF2-40B4-BE49-F238E27FC236}">
                <a16:creationId xmlns:a16="http://schemas.microsoft.com/office/drawing/2014/main" id="{5B237253-8B5C-40AC-8E90-C099210E201E}"/>
              </a:ext>
            </a:extLst>
          </p:cNvPr>
          <p:cNvPicPr>
            <a:picLocks noChangeAspect="1"/>
          </p:cNvPicPr>
          <p:nvPr/>
        </p:nvPicPr>
        <p:blipFill>
          <a:blip r:embed="rId3"/>
          <a:stretch>
            <a:fillRect/>
          </a:stretch>
        </p:blipFill>
        <p:spPr>
          <a:xfrm>
            <a:off x="6519448" y="4053289"/>
            <a:ext cx="4169267" cy="2193662"/>
          </a:xfrm>
          <a:prstGeom prst="rect">
            <a:avLst/>
          </a:prstGeom>
        </p:spPr>
      </p:pic>
      <p:pic>
        <p:nvPicPr>
          <p:cNvPr id="12" name="Picture 2">
            <a:extLst>
              <a:ext uri="{FF2B5EF4-FFF2-40B4-BE49-F238E27FC236}">
                <a16:creationId xmlns:a16="http://schemas.microsoft.com/office/drawing/2014/main" id="{7F5DFD9E-74CB-B406-FCA8-B0F9D2EF2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0472"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93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1D52964-56AB-4B52-83C8-45A6D69AA327}"/>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0FE006A6-F0BF-4869-8FF2-AF99293565B0}"/>
              </a:ext>
            </a:extLst>
          </p:cNvPr>
          <p:cNvSpPr>
            <a:spLocks noGrp="1"/>
          </p:cNvSpPr>
          <p:nvPr>
            <p:ph type="sldNum" sz="quarter" idx="12"/>
          </p:nvPr>
        </p:nvSpPr>
        <p:spPr/>
        <p:txBody>
          <a:bodyPr/>
          <a:lstStyle/>
          <a:p>
            <a:fld id="{0334F8C0-B219-D54D-A06D-A716D0E5EF85}" type="slidenum">
              <a:rPr lang="de-DE" smtClean="0"/>
              <a:t>8</a:t>
            </a:fld>
            <a:endParaRPr lang="de-DE"/>
          </a:p>
        </p:txBody>
      </p:sp>
      <p:sp>
        <p:nvSpPr>
          <p:cNvPr id="7" name="Текст 3">
            <a:extLst>
              <a:ext uri="{FF2B5EF4-FFF2-40B4-BE49-F238E27FC236}">
                <a16:creationId xmlns:a16="http://schemas.microsoft.com/office/drawing/2014/main" id="{A9A47A30-2FB3-4A55-A47E-812A202F9B4D}"/>
              </a:ext>
            </a:extLst>
          </p:cNvPr>
          <p:cNvSpPr txBox="1">
            <a:spLocks/>
          </p:cNvSpPr>
          <p:nvPr/>
        </p:nvSpPr>
        <p:spPr>
          <a:xfrm>
            <a:off x="234058" y="357749"/>
            <a:ext cx="1708286"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Нормативы в России</a:t>
            </a:r>
          </a:p>
        </p:txBody>
      </p:sp>
      <p:graphicFrame>
        <p:nvGraphicFramePr>
          <p:cNvPr id="9" name="Таблица 17">
            <a:extLst>
              <a:ext uri="{FF2B5EF4-FFF2-40B4-BE49-F238E27FC236}">
                <a16:creationId xmlns:a16="http://schemas.microsoft.com/office/drawing/2014/main" id="{10E1B3D3-A567-444D-AD12-5C6ED27AF377}"/>
              </a:ext>
            </a:extLst>
          </p:cNvPr>
          <p:cNvGraphicFramePr>
            <a:graphicFrameLocks noGrp="1"/>
          </p:cNvGraphicFramePr>
          <p:nvPr>
            <p:extLst>
              <p:ext uri="{D42A27DB-BD31-4B8C-83A1-F6EECF244321}">
                <p14:modId xmlns:p14="http://schemas.microsoft.com/office/powerpoint/2010/main" val="4157524200"/>
              </p:ext>
            </p:extLst>
          </p:nvPr>
        </p:nvGraphicFramePr>
        <p:xfrm>
          <a:off x="234058" y="693190"/>
          <a:ext cx="7906090" cy="5259535"/>
        </p:xfrm>
        <a:graphic>
          <a:graphicData uri="http://schemas.openxmlformats.org/drawingml/2006/table">
            <a:tbl>
              <a:tblPr firstRow="1" bandRow="1">
                <a:tableStyleId>{5C22544A-7EE6-4342-B048-85BDC9FD1C3A}</a:tableStyleId>
              </a:tblPr>
              <a:tblGrid>
                <a:gridCol w="1823342">
                  <a:extLst>
                    <a:ext uri="{9D8B030D-6E8A-4147-A177-3AD203B41FA5}">
                      <a16:colId xmlns:a16="http://schemas.microsoft.com/office/drawing/2014/main" val="734671995"/>
                    </a:ext>
                  </a:extLst>
                </a:gridCol>
                <a:gridCol w="1480930">
                  <a:extLst>
                    <a:ext uri="{9D8B030D-6E8A-4147-A177-3AD203B41FA5}">
                      <a16:colId xmlns:a16="http://schemas.microsoft.com/office/drawing/2014/main" val="4107821043"/>
                    </a:ext>
                  </a:extLst>
                </a:gridCol>
                <a:gridCol w="1500809">
                  <a:extLst>
                    <a:ext uri="{9D8B030D-6E8A-4147-A177-3AD203B41FA5}">
                      <a16:colId xmlns:a16="http://schemas.microsoft.com/office/drawing/2014/main" val="377907134"/>
                    </a:ext>
                  </a:extLst>
                </a:gridCol>
                <a:gridCol w="1490870">
                  <a:extLst>
                    <a:ext uri="{9D8B030D-6E8A-4147-A177-3AD203B41FA5}">
                      <a16:colId xmlns:a16="http://schemas.microsoft.com/office/drawing/2014/main" val="620600586"/>
                    </a:ext>
                  </a:extLst>
                </a:gridCol>
                <a:gridCol w="1610139">
                  <a:extLst>
                    <a:ext uri="{9D8B030D-6E8A-4147-A177-3AD203B41FA5}">
                      <a16:colId xmlns:a16="http://schemas.microsoft.com/office/drawing/2014/main" val="1461758308"/>
                    </a:ext>
                  </a:extLst>
                </a:gridCol>
              </a:tblGrid>
              <a:tr h="370840">
                <a:tc>
                  <a:txBody>
                    <a:bodyPr/>
                    <a:lstStyle/>
                    <a:p>
                      <a:r>
                        <a:rPr lang="ru-RU" sz="1200" b="0" dirty="0"/>
                        <a:t>Параметры</a:t>
                      </a:r>
                    </a:p>
                  </a:txBody>
                  <a:tcPr/>
                </a:tc>
                <a:tc>
                  <a:txBody>
                    <a:bodyPr/>
                    <a:lstStyle/>
                    <a:p>
                      <a:r>
                        <a:rPr lang="ru-RU" sz="1200" b="0" dirty="0"/>
                        <a:t>Река (мг/л)</a:t>
                      </a:r>
                    </a:p>
                    <a:p>
                      <a:r>
                        <a:rPr lang="ru-RU" sz="1100" b="0" dirty="0"/>
                        <a:t>(Приказ МСХ №522)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dirty="0"/>
                        <a:t>Канализация (мг/л)</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dirty="0"/>
                        <a:t>(Пост. Пр. №644)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dirty="0"/>
                        <a:t>Питьевая вода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dirty="0"/>
                        <a:t>(СанПиН 1.2.3685-21)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dirty="0"/>
                        <a:t>г. </a:t>
                      </a:r>
                      <a:r>
                        <a:rPr lang="ru-RU" sz="1100" b="0" dirty="0" err="1"/>
                        <a:t>Березовск</a:t>
                      </a:r>
                      <a:endParaRPr lang="ru-RU"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100" b="0" kern="1200" dirty="0">
                          <a:solidFill>
                            <a:schemeClr val="lt1"/>
                          </a:solidFill>
                          <a:latin typeface="+mn-lt"/>
                          <a:ea typeface="+mn-ea"/>
                          <a:cs typeface="+mn-cs"/>
                        </a:rPr>
                        <a:t>(</a:t>
                      </a:r>
                      <a:r>
                        <a:rPr lang="ru-RU" sz="1100" b="0" kern="1200" dirty="0" err="1">
                          <a:solidFill>
                            <a:schemeClr val="lt1"/>
                          </a:solidFill>
                          <a:latin typeface="+mn-lt"/>
                          <a:ea typeface="+mn-ea"/>
                          <a:cs typeface="+mn-cs"/>
                        </a:rPr>
                        <a:t>Усл</a:t>
                      </a:r>
                      <a:r>
                        <a:rPr lang="ru-RU" sz="1100" b="0" kern="1200" dirty="0">
                          <a:solidFill>
                            <a:schemeClr val="lt1"/>
                          </a:solidFill>
                          <a:latin typeface="+mn-lt"/>
                          <a:ea typeface="+mn-ea"/>
                          <a:cs typeface="+mn-cs"/>
                        </a:rPr>
                        <a:t>. 18.08.2017 №624)</a:t>
                      </a:r>
                    </a:p>
                  </a:txBody>
                  <a:tcPr/>
                </a:tc>
                <a:extLst>
                  <a:ext uri="{0D108BD9-81ED-4DB2-BD59-A6C34878D82A}">
                    <a16:rowId xmlns:a16="http://schemas.microsoft.com/office/drawing/2014/main" val="3887690613"/>
                  </a:ext>
                </a:extLst>
              </a:tr>
              <a:tr h="317815">
                <a:tc>
                  <a:txBody>
                    <a:bodyPr/>
                    <a:lstStyle/>
                    <a:p>
                      <a:r>
                        <a:rPr lang="ru-RU" sz="1200" dirty="0"/>
                        <a:t>ХПК</a:t>
                      </a:r>
                    </a:p>
                  </a:txBody>
                  <a:tcPr/>
                </a:tc>
                <a:tc>
                  <a:txBody>
                    <a:bodyPr/>
                    <a:lstStyle/>
                    <a:p>
                      <a:pPr algn="ctr"/>
                      <a:r>
                        <a:rPr lang="ru-RU" sz="1200" dirty="0"/>
                        <a:t>15 / 30 (*)</a:t>
                      </a:r>
                    </a:p>
                  </a:txBody>
                  <a:tcPr/>
                </a:tc>
                <a:tc>
                  <a:txBody>
                    <a:bodyPr/>
                    <a:lstStyle/>
                    <a:p>
                      <a:pPr algn="ctr"/>
                      <a:r>
                        <a:rPr lang="ru-RU" sz="1200" dirty="0"/>
                        <a:t>500</a:t>
                      </a:r>
                    </a:p>
                  </a:txBody>
                  <a:tcPr/>
                </a:tc>
                <a:tc>
                  <a:txBody>
                    <a:bodyPr/>
                    <a:lstStyle/>
                    <a:p>
                      <a:pPr algn="ctr"/>
                      <a:r>
                        <a:rPr lang="ru-RU" sz="1200" dirty="0"/>
                        <a:t>5</a:t>
                      </a:r>
                    </a:p>
                  </a:txBody>
                  <a:tcPr/>
                </a:tc>
                <a:tc>
                  <a:txBody>
                    <a:bodyPr/>
                    <a:lstStyle/>
                    <a:p>
                      <a:pPr algn="ctr"/>
                      <a:r>
                        <a:rPr lang="ru-RU" sz="1200" dirty="0"/>
                        <a:t>-</a:t>
                      </a:r>
                    </a:p>
                  </a:txBody>
                  <a:tcPr/>
                </a:tc>
                <a:extLst>
                  <a:ext uri="{0D108BD9-81ED-4DB2-BD59-A6C34878D82A}">
                    <a16:rowId xmlns:a16="http://schemas.microsoft.com/office/drawing/2014/main" val="70051200"/>
                  </a:ext>
                </a:extLst>
              </a:tr>
              <a:tr h="266330">
                <a:tc>
                  <a:txBody>
                    <a:bodyPr/>
                    <a:lstStyle/>
                    <a:p>
                      <a:r>
                        <a:rPr lang="ru-RU" sz="1200" dirty="0"/>
                        <a:t>БПК</a:t>
                      </a:r>
                      <a:r>
                        <a:rPr lang="ru-RU" sz="1200" baseline="-25000" dirty="0"/>
                        <a:t>5</a:t>
                      </a:r>
                    </a:p>
                  </a:txBody>
                  <a:tcPr/>
                </a:tc>
                <a:tc>
                  <a:txBody>
                    <a:bodyPr/>
                    <a:lstStyle/>
                    <a:p>
                      <a:pPr algn="ctr"/>
                      <a:r>
                        <a:rPr lang="ru-RU" sz="1200" dirty="0"/>
                        <a:t>2,1</a:t>
                      </a:r>
                    </a:p>
                  </a:txBody>
                  <a:tcPr/>
                </a:tc>
                <a:tc>
                  <a:txBody>
                    <a:bodyPr/>
                    <a:lstStyle/>
                    <a:p>
                      <a:pPr algn="ctr"/>
                      <a:r>
                        <a:rPr lang="ru-RU" sz="1200" dirty="0"/>
                        <a:t>300</a:t>
                      </a:r>
                    </a:p>
                  </a:txBody>
                  <a:tcPr/>
                </a:tc>
                <a:tc>
                  <a:txBody>
                    <a:bodyPr/>
                    <a:lstStyle/>
                    <a:p>
                      <a:pPr algn="ctr"/>
                      <a:r>
                        <a:rPr lang="ru-RU" sz="1200" dirty="0"/>
                        <a:t>-</a:t>
                      </a:r>
                    </a:p>
                  </a:txBody>
                  <a:tcPr/>
                </a:tc>
                <a:tc>
                  <a:txBody>
                    <a:bodyPr/>
                    <a:lstStyle/>
                    <a:p>
                      <a:pPr algn="ctr"/>
                      <a:r>
                        <a:rPr lang="ru-RU" sz="1200" dirty="0"/>
                        <a:t>21,3</a:t>
                      </a:r>
                    </a:p>
                  </a:txBody>
                  <a:tcPr>
                    <a:solidFill>
                      <a:srgbClr val="FFFF00"/>
                    </a:solidFill>
                  </a:tcPr>
                </a:tc>
                <a:extLst>
                  <a:ext uri="{0D108BD9-81ED-4DB2-BD59-A6C34878D82A}">
                    <a16:rowId xmlns:a16="http://schemas.microsoft.com/office/drawing/2014/main" val="1986278273"/>
                  </a:ext>
                </a:extLst>
              </a:tr>
              <a:tr h="299339">
                <a:tc>
                  <a:txBody>
                    <a:bodyPr/>
                    <a:lstStyle/>
                    <a:p>
                      <a:r>
                        <a:rPr lang="ru-RU" sz="1200" dirty="0">
                          <a:solidFill>
                            <a:schemeClr val="tx1"/>
                          </a:solidFill>
                        </a:rPr>
                        <a:t>Взвешенные вещества</a:t>
                      </a:r>
                      <a:endParaRPr lang="ru-RU"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dirty="0">
                          <a:solidFill>
                            <a:schemeClr val="tx1"/>
                          </a:solidFill>
                        </a:rPr>
                        <a:t>+0,25 к фону</a:t>
                      </a:r>
                      <a:endParaRPr lang="ru-RU" sz="1200" dirty="0"/>
                    </a:p>
                  </a:txBody>
                  <a:tcPr/>
                </a:tc>
                <a:tc>
                  <a:txBody>
                    <a:bodyPr/>
                    <a:lstStyle/>
                    <a:p>
                      <a:pPr algn="ctr"/>
                      <a:r>
                        <a:rPr lang="ru-RU" sz="1200" dirty="0"/>
                        <a:t>300</a:t>
                      </a:r>
                    </a:p>
                  </a:txBody>
                  <a:tcPr/>
                </a:tc>
                <a:tc>
                  <a:txBody>
                    <a:bodyPr/>
                    <a:lstStyle/>
                    <a:p>
                      <a:pPr algn="ctr"/>
                      <a:r>
                        <a:rPr lang="ru-RU" sz="1200" dirty="0"/>
                        <a:t>мутность</a:t>
                      </a:r>
                    </a:p>
                  </a:txBody>
                  <a:tcPr/>
                </a:tc>
                <a:tc>
                  <a:txBody>
                    <a:bodyPr/>
                    <a:lstStyle/>
                    <a:p>
                      <a:pPr algn="ctr"/>
                      <a:r>
                        <a:rPr lang="ru-RU" sz="1200" dirty="0"/>
                        <a:t>199,72</a:t>
                      </a:r>
                    </a:p>
                  </a:txBody>
                  <a:tcPr>
                    <a:solidFill>
                      <a:srgbClr val="FFFF00"/>
                    </a:solidFill>
                  </a:tcPr>
                </a:tc>
                <a:extLst>
                  <a:ext uri="{0D108BD9-81ED-4DB2-BD59-A6C34878D82A}">
                    <a16:rowId xmlns:a16="http://schemas.microsoft.com/office/drawing/2014/main" val="876391727"/>
                  </a:ext>
                </a:extLst>
              </a:tr>
              <a:tr h="292026">
                <a:tc>
                  <a:txBody>
                    <a:bodyPr/>
                    <a:lstStyle/>
                    <a:p>
                      <a:r>
                        <a:rPr lang="ru-RU" sz="1200" dirty="0"/>
                        <a:t>Общий азот</a:t>
                      </a:r>
                    </a:p>
                  </a:txBody>
                  <a:tcPr/>
                </a:tc>
                <a:tc>
                  <a:txBody>
                    <a:bodyPr/>
                    <a:lstStyle/>
                    <a:p>
                      <a:pPr algn="ctr"/>
                      <a:r>
                        <a:rPr lang="en-US" sz="1200" dirty="0"/>
                        <a:t>18</a:t>
                      </a:r>
                      <a:endParaRPr lang="ru-RU" sz="1200" dirty="0"/>
                    </a:p>
                  </a:txBody>
                  <a:tcPr/>
                </a:tc>
                <a:tc>
                  <a:txBody>
                    <a:bodyPr/>
                    <a:lstStyle/>
                    <a:p>
                      <a:pPr algn="ctr"/>
                      <a:r>
                        <a:rPr lang="ru-RU" sz="1200" dirty="0"/>
                        <a:t>50</a:t>
                      </a:r>
                    </a:p>
                  </a:txBody>
                  <a:tcPr/>
                </a:tc>
                <a:tc>
                  <a:txBody>
                    <a:bodyPr/>
                    <a:lstStyle/>
                    <a:p>
                      <a:pPr algn="ctr"/>
                      <a:r>
                        <a:rPr lang="ru-RU" sz="1200" dirty="0"/>
                        <a:t>-</a:t>
                      </a:r>
                    </a:p>
                  </a:txBody>
                  <a:tcPr/>
                </a:tc>
                <a:tc>
                  <a:txBody>
                    <a:bodyPr/>
                    <a:lstStyle/>
                    <a:p>
                      <a:pPr algn="ctr"/>
                      <a:r>
                        <a:rPr lang="ru-RU" sz="1200" dirty="0"/>
                        <a:t>-</a:t>
                      </a:r>
                    </a:p>
                  </a:txBody>
                  <a:tcPr/>
                </a:tc>
                <a:extLst>
                  <a:ext uri="{0D108BD9-81ED-4DB2-BD59-A6C34878D82A}">
                    <a16:rowId xmlns:a16="http://schemas.microsoft.com/office/drawing/2014/main" val="2224912542"/>
                  </a:ext>
                </a:extLst>
              </a:tr>
              <a:tr h="271312">
                <a:tc>
                  <a:txBody>
                    <a:bodyPr/>
                    <a:lstStyle/>
                    <a:p>
                      <a:r>
                        <a:rPr lang="ru-RU" sz="1200" dirty="0"/>
                        <a:t>Общий фосфор</a:t>
                      </a:r>
                    </a:p>
                  </a:txBody>
                  <a:tcPr/>
                </a:tc>
                <a:tc>
                  <a:txBody>
                    <a:bodyPr/>
                    <a:lstStyle/>
                    <a:p>
                      <a:pPr algn="ctr"/>
                      <a:r>
                        <a:rPr lang="ru-RU" sz="1200" dirty="0"/>
                        <a:t>-</a:t>
                      </a:r>
                    </a:p>
                  </a:txBody>
                  <a:tcPr/>
                </a:tc>
                <a:tc>
                  <a:txBody>
                    <a:bodyPr/>
                    <a:lstStyle/>
                    <a:p>
                      <a:pPr algn="ctr"/>
                      <a:r>
                        <a:rPr lang="ru-RU" sz="1200" dirty="0"/>
                        <a:t>12</a:t>
                      </a:r>
                    </a:p>
                  </a:txBody>
                  <a:tcPr/>
                </a:tc>
                <a:tc>
                  <a:txBody>
                    <a:bodyPr/>
                    <a:lstStyle/>
                    <a:p>
                      <a:pPr algn="ctr"/>
                      <a:r>
                        <a:rPr lang="ru-RU" sz="1200" dirty="0"/>
                        <a:t>-</a:t>
                      </a:r>
                    </a:p>
                  </a:txBody>
                  <a:tcPr/>
                </a:tc>
                <a:tc>
                  <a:txBody>
                    <a:bodyPr/>
                    <a:lstStyle/>
                    <a:p>
                      <a:pPr algn="ctr"/>
                      <a:r>
                        <a:rPr lang="ru-RU" sz="1200" dirty="0"/>
                        <a:t>-</a:t>
                      </a:r>
                    </a:p>
                  </a:txBody>
                  <a:tcPr/>
                </a:tc>
                <a:extLst>
                  <a:ext uri="{0D108BD9-81ED-4DB2-BD59-A6C34878D82A}">
                    <a16:rowId xmlns:a16="http://schemas.microsoft.com/office/drawing/2014/main" val="738642526"/>
                  </a:ext>
                </a:extLst>
              </a:tr>
              <a:tr h="303863">
                <a:tc>
                  <a:txBody>
                    <a:bodyPr/>
                    <a:lstStyle/>
                    <a:p>
                      <a:r>
                        <a:rPr lang="ru-RU" sz="1200" dirty="0">
                          <a:solidFill>
                            <a:schemeClr val="tx1"/>
                          </a:solidFill>
                        </a:rPr>
                        <a:t>Фосфаты по фосфору</a:t>
                      </a:r>
                    </a:p>
                  </a:txBody>
                  <a:tcPr/>
                </a:tc>
                <a:tc>
                  <a:txBody>
                    <a:bodyPr/>
                    <a:lstStyle/>
                    <a:p>
                      <a:pPr algn="ctr"/>
                      <a:r>
                        <a:rPr lang="ru-RU" sz="1200" dirty="0">
                          <a:solidFill>
                            <a:schemeClr val="tx1"/>
                          </a:solidFill>
                        </a:rPr>
                        <a:t>0,2</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1</a:t>
                      </a:r>
                    </a:p>
                  </a:txBody>
                  <a:tcPr/>
                </a:tc>
                <a:tc>
                  <a:txBody>
                    <a:bodyPr/>
                    <a:lstStyle/>
                    <a:p>
                      <a:pPr algn="ctr"/>
                      <a:r>
                        <a:rPr lang="ru-RU" sz="1200" dirty="0">
                          <a:solidFill>
                            <a:schemeClr val="tx1"/>
                          </a:solidFill>
                        </a:rPr>
                        <a:t>0,38</a:t>
                      </a:r>
                    </a:p>
                  </a:txBody>
                  <a:tcPr>
                    <a:solidFill>
                      <a:srgbClr val="FFFF00"/>
                    </a:solidFill>
                  </a:tcPr>
                </a:tc>
                <a:extLst>
                  <a:ext uri="{0D108BD9-81ED-4DB2-BD59-A6C34878D82A}">
                    <a16:rowId xmlns:a16="http://schemas.microsoft.com/office/drawing/2014/main" val="2254506935"/>
                  </a:ext>
                </a:extLst>
              </a:tr>
              <a:tr h="300904">
                <a:tc>
                  <a:txBody>
                    <a:bodyPr/>
                    <a:lstStyle/>
                    <a:p>
                      <a:r>
                        <a:rPr lang="ru-RU" sz="1200" dirty="0">
                          <a:solidFill>
                            <a:schemeClr val="tx1"/>
                          </a:solidFill>
                        </a:rPr>
                        <a:t>Нитраты по азоту</a:t>
                      </a:r>
                    </a:p>
                  </a:txBody>
                  <a:tcPr/>
                </a:tc>
                <a:tc>
                  <a:txBody>
                    <a:bodyPr/>
                    <a:lstStyle/>
                    <a:p>
                      <a:pPr algn="ctr"/>
                      <a:r>
                        <a:rPr lang="ru-RU" sz="1200" dirty="0">
                          <a:solidFill>
                            <a:schemeClr val="tx1"/>
                          </a:solidFill>
                        </a:rPr>
                        <a:t>9</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10,2</a:t>
                      </a:r>
                    </a:p>
                  </a:txBody>
                  <a:tcPr/>
                </a:tc>
                <a:tc>
                  <a:txBody>
                    <a:bodyPr/>
                    <a:lstStyle/>
                    <a:p>
                      <a:pPr algn="ctr"/>
                      <a:r>
                        <a:rPr lang="ru-RU" sz="1200" dirty="0">
                          <a:solidFill>
                            <a:schemeClr val="tx1"/>
                          </a:solidFill>
                        </a:rPr>
                        <a:t>1,52</a:t>
                      </a:r>
                    </a:p>
                  </a:txBody>
                  <a:tcPr>
                    <a:solidFill>
                      <a:srgbClr val="FCB4AA"/>
                    </a:solidFill>
                  </a:tcPr>
                </a:tc>
                <a:extLst>
                  <a:ext uri="{0D108BD9-81ED-4DB2-BD59-A6C34878D82A}">
                    <a16:rowId xmlns:a16="http://schemas.microsoft.com/office/drawing/2014/main" val="11871374"/>
                  </a:ext>
                </a:extLst>
              </a:tr>
              <a:tr h="253556">
                <a:tc>
                  <a:txBody>
                    <a:bodyPr/>
                    <a:lstStyle/>
                    <a:p>
                      <a:r>
                        <a:rPr lang="ru-RU" sz="1200" dirty="0">
                          <a:solidFill>
                            <a:schemeClr val="tx1"/>
                          </a:solidFill>
                        </a:rPr>
                        <a:t>Нитриты по азоту</a:t>
                      </a:r>
                    </a:p>
                  </a:txBody>
                  <a:tcPr/>
                </a:tc>
                <a:tc>
                  <a:txBody>
                    <a:bodyPr/>
                    <a:lstStyle/>
                    <a:p>
                      <a:pPr algn="ctr"/>
                      <a:r>
                        <a:rPr lang="ru-RU" sz="1200" dirty="0">
                          <a:solidFill>
                            <a:schemeClr val="tx1"/>
                          </a:solidFill>
                        </a:rPr>
                        <a:t>0,02</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0,91</a:t>
                      </a:r>
                    </a:p>
                  </a:txBody>
                  <a:tcPr/>
                </a:tc>
                <a:tc>
                  <a:txBody>
                    <a:bodyPr/>
                    <a:lstStyle/>
                    <a:p>
                      <a:pPr algn="ctr"/>
                      <a:r>
                        <a:rPr lang="ru-RU" sz="1200" dirty="0">
                          <a:solidFill>
                            <a:schemeClr val="tx1"/>
                          </a:solidFill>
                        </a:rPr>
                        <a:t>0,006</a:t>
                      </a:r>
                    </a:p>
                  </a:txBody>
                  <a:tcPr>
                    <a:solidFill>
                      <a:srgbClr val="FCB4AA"/>
                    </a:solidFill>
                  </a:tcPr>
                </a:tc>
                <a:extLst>
                  <a:ext uri="{0D108BD9-81ED-4DB2-BD59-A6C34878D82A}">
                    <a16:rowId xmlns:a16="http://schemas.microsoft.com/office/drawing/2014/main" val="3251112625"/>
                  </a:ext>
                </a:extLst>
              </a:tr>
              <a:tr h="2861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Азот аммонийный</a:t>
                      </a:r>
                      <a:endParaRPr lang="ru-RU" sz="1200" dirty="0">
                        <a:solidFill>
                          <a:schemeClr val="tx1"/>
                        </a:solidFill>
                      </a:endParaRPr>
                    </a:p>
                  </a:txBody>
                  <a:tcPr/>
                </a:tc>
                <a:tc>
                  <a:txBody>
                    <a:bodyPr/>
                    <a:lstStyle/>
                    <a:p>
                      <a:pPr algn="ctr"/>
                      <a:r>
                        <a:rPr lang="ru-RU" sz="1200" dirty="0">
                          <a:solidFill>
                            <a:schemeClr val="tx1"/>
                          </a:solidFill>
                        </a:rPr>
                        <a:t>0,4</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1,16</a:t>
                      </a:r>
                    </a:p>
                  </a:txBody>
                  <a:tcPr/>
                </a:tc>
                <a:tc>
                  <a:txBody>
                    <a:bodyPr/>
                    <a:lstStyle/>
                    <a:p>
                      <a:pPr algn="ctr"/>
                      <a:r>
                        <a:rPr lang="ru-RU" sz="1200" dirty="0">
                          <a:solidFill>
                            <a:schemeClr val="tx1"/>
                          </a:solidFill>
                        </a:rPr>
                        <a:t>0,93</a:t>
                      </a:r>
                    </a:p>
                  </a:txBody>
                  <a:tcPr>
                    <a:solidFill>
                      <a:srgbClr val="FFFF00"/>
                    </a:solidFill>
                  </a:tcPr>
                </a:tc>
                <a:extLst>
                  <a:ext uri="{0D108BD9-81ED-4DB2-BD59-A6C34878D82A}">
                    <a16:rowId xmlns:a16="http://schemas.microsoft.com/office/drawing/2014/main" val="2115411679"/>
                  </a:ext>
                </a:extLst>
              </a:tr>
              <a:tr h="265393">
                <a:tc>
                  <a:txBody>
                    <a:bodyPr/>
                    <a:lstStyle/>
                    <a:p>
                      <a:r>
                        <a:rPr lang="ru-RU" sz="1200" dirty="0">
                          <a:solidFill>
                            <a:schemeClr val="tx1"/>
                          </a:solidFill>
                        </a:rPr>
                        <a:t>Хлориды</a:t>
                      </a:r>
                    </a:p>
                  </a:txBody>
                  <a:tcPr/>
                </a:tc>
                <a:tc>
                  <a:txBody>
                    <a:bodyPr/>
                    <a:lstStyle/>
                    <a:p>
                      <a:pPr algn="ctr"/>
                      <a:r>
                        <a:rPr lang="ru-RU" sz="1200" dirty="0">
                          <a:solidFill>
                            <a:schemeClr val="tx1"/>
                          </a:solidFill>
                        </a:rPr>
                        <a:t>300</a:t>
                      </a:r>
                    </a:p>
                  </a:txBody>
                  <a:tcPr/>
                </a:tc>
                <a:tc>
                  <a:txBody>
                    <a:bodyPr/>
                    <a:lstStyle/>
                    <a:p>
                      <a:pPr algn="ctr"/>
                      <a:r>
                        <a:rPr lang="ru-RU" sz="1200" dirty="0">
                          <a:solidFill>
                            <a:schemeClr val="tx1"/>
                          </a:solidFill>
                        </a:rPr>
                        <a:t>1000</a:t>
                      </a:r>
                    </a:p>
                  </a:txBody>
                  <a:tcPr/>
                </a:tc>
                <a:tc>
                  <a:txBody>
                    <a:bodyPr/>
                    <a:lstStyle/>
                    <a:p>
                      <a:pPr algn="ctr"/>
                      <a:r>
                        <a:rPr lang="ru-RU" sz="1200" dirty="0">
                          <a:solidFill>
                            <a:schemeClr val="tx1"/>
                          </a:solidFill>
                        </a:rPr>
                        <a:t>350</a:t>
                      </a:r>
                    </a:p>
                  </a:txBody>
                  <a:tcPr/>
                </a:tc>
                <a:tc>
                  <a:txBody>
                    <a:bodyPr/>
                    <a:lstStyle/>
                    <a:p>
                      <a:pPr algn="ctr"/>
                      <a:r>
                        <a:rPr lang="ru-RU" sz="1200" dirty="0">
                          <a:solidFill>
                            <a:schemeClr val="tx1"/>
                          </a:solidFill>
                        </a:rPr>
                        <a:t>197,51</a:t>
                      </a:r>
                    </a:p>
                  </a:txBody>
                  <a:tcPr>
                    <a:solidFill>
                      <a:srgbClr val="FCB4AA"/>
                    </a:solidFill>
                  </a:tcPr>
                </a:tc>
                <a:extLst>
                  <a:ext uri="{0D108BD9-81ED-4DB2-BD59-A6C34878D82A}">
                    <a16:rowId xmlns:a16="http://schemas.microsoft.com/office/drawing/2014/main" val="2764794421"/>
                  </a:ext>
                </a:extLst>
              </a:tr>
              <a:tr h="265393">
                <a:tc>
                  <a:txBody>
                    <a:bodyPr/>
                    <a:lstStyle/>
                    <a:p>
                      <a:r>
                        <a:rPr lang="ru-RU" sz="1200" dirty="0">
                          <a:solidFill>
                            <a:schemeClr val="tx1"/>
                          </a:solidFill>
                        </a:rPr>
                        <a:t>Сульфаты</a:t>
                      </a:r>
                    </a:p>
                  </a:txBody>
                  <a:tcPr/>
                </a:tc>
                <a:tc>
                  <a:txBody>
                    <a:bodyPr/>
                    <a:lstStyle/>
                    <a:p>
                      <a:pPr algn="ctr"/>
                      <a:r>
                        <a:rPr lang="ru-RU" sz="1200" dirty="0">
                          <a:solidFill>
                            <a:schemeClr val="tx1"/>
                          </a:solidFill>
                        </a:rPr>
                        <a:t>100</a:t>
                      </a:r>
                    </a:p>
                  </a:txBody>
                  <a:tcPr/>
                </a:tc>
                <a:tc>
                  <a:txBody>
                    <a:bodyPr/>
                    <a:lstStyle/>
                    <a:p>
                      <a:pPr algn="ctr"/>
                      <a:r>
                        <a:rPr lang="ru-RU" sz="1200" dirty="0">
                          <a:solidFill>
                            <a:schemeClr val="tx1"/>
                          </a:solidFill>
                        </a:rPr>
                        <a:t>1000</a:t>
                      </a:r>
                    </a:p>
                  </a:txBody>
                  <a:tcPr/>
                </a:tc>
                <a:tc>
                  <a:txBody>
                    <a:bodyPr/>
                    <a:lstStyle/>
                    <a:p>
                      <a:pPr algn="ctr"/>
                      <a:r>
                        <a:rPr lang="ru-RU" sz="1200" dirty="0">
                          <a:solidFill>
                            <a:schemeClr val="tx1"/>
                          </a:solidFill>
                        </a:rPr>
                        <a:t>500</a:t>
                      </a:r>
                    </a:p>
                  </a:txBody>
                  <a:tcPr/>
                </a:tc>
                <a:tc>
                  <a:txBody>
                    <a:bodyPr/>
                    <a:lstStyle/>
                    <a:p>
                      <a:pPr algn="ctr"/>
                      <a:r>
                        <a:rPr lang="ru-RU" sz="1200" dirty="0">
                          <a:solidFill>
                            <a:schemeClr val="tx1"/>
                          </a:solidFill>
                        </a:rPr>
                        <a:t>120,66</a:t>
                      </a:r>
                    </a:p>
                  </a:txBody>
                  <a:tcPr>
                    <a:solidFill>
                      <a:srgbClr val="FFFF00"/>
                    </a:solidFill>
                  </a:tcPr>
                </a:tc>
                <a:extLst>
                  <a:ext uri="{0D108BD9-81ED-4DB2-BD59-A6C34878D82A}">
                    <a16:rowId xmlns:a16="http://schemas.microsoft.com/office/drawing/2014/main" val="2010250731"/>
                  </a:ext>
                </a:extLst>
              </a:tr>
              <a:tr h="0">
                <a:tc>
                  <a:txBody>
                    <a:bodyPr/>
                    <a:lstStyle/>
                    <a:p>
                      <a:r>
                        <a:rPr lang="ru-RU" sz="1200" dirty="0">
                          <a:solidFill>
                            <a:schemeClr val="tx1"/>
                          </a:solidFill>
                        </a:rPr>
                        <a:t>Сухой остаток</a:t>
                      </a:r>
                    </a:p>
                  </a:txBody>
                  <a:tcPr/>
                </a:tc>
                <a:tc>
                  <a:txBody>
                    <a:bodyPr/>
                    <a:lstStyle/>
                    <a:p>
                      <a:pPr algn="ctr"/>
                      <a:r>
                        <a:rPr lang="ru-RU" sz="1200" dirty="0">
                          <a:solidFill>
                            <a:schemeClr val="tx1"/>
                          </a:solidFill>
                        </a:rPr>
                        <a:t>1000 (*)</a:t>
                      </a:r>
                    </a:p>
                  </a:txBody>
                  <a:tcPr/>
                </a:tc>
                <a:tc>
                  <a:txBody>
                    <a:bodyPr/>
                    <a:lstStyle/>
                    <a:p>
                      <a:pPr algn="ctr"/>
                      <a:r>
                        <a:rPr lang="ru-RU" sz="1200" dirty="0">
                          <a:solidFill>
                            <a:schemeClr val="tx1"/>
                          </a:solidFill>
                        </a:rPr>
                        <a:t>1000</a:t>
                      </a:r>
                    </a:p>
                  </a:txBody>
                  <a:tcPr/>
                </a:tc>
                <a:tc>
                  <a:txBody>
                    <a:bodyPr/>
                    <a:lstStyle/>
                    <a:p>
                      <a:pPr algn="ctr"/>
                      <a:r>
                        <a:rPr lang="ru-RU" sz="1200" dirty="0">
                          <a:solidFill>
                            <a:schemeClr val="tx1"/>
                          </a:solidFill>
                        </a:rPr>
                        <a:t>1000</a:t>
                      </a:r>
                    </a:p>
                  </a:txBody>
                  <a:tcPr/>
                </a:tc>
                <a:tc>
                  <a:txBody>
                    <a:bodyPr/>
                    <a:lstStyle/>
                    <a:p>
                      <a:pPr algn="ctr"/>
                      <a:r>
                        <a:rPr lang="ru-RU" sz="1200" dirty="0">
                          <a:solidFill>
                            <a:schemeClr val="tx1"/>
                          </a:solidFill>
                        </a:rPr>
                        <a:t>1076,6</a:t>
                      </a:r>
                    </a:p>
                  </a:txBody>
                  <a:tcPr>
                    <a:solidFill>
                      <a:srgbClr val="FFFF00"/>
                    </a:solidFill>
                  </a:tcPr>
                </a:tc>
                <a:extLst>
                  <a:ext uri="{0D108BD9-81ED-4DB2-BD59-A6C34878D82A}">
                    <a16:rowId xmlns:a16="http://schemas.microsoft.com/office/drawing/2014/main" val="836423640"/>
                  </a:ext>
                </a:extLst>
              </a:tr>
              <a:tr h="265393">
                <a:tc>
                  <a:txBody>
                    <a:bodyPr/>
                    <a:lstStyle/>
                    <a:p>
                      <a:r>
                        <a:rPr lang="ru-RU" sz="1200" dirty="0">
                          <a:solidFill>
                            <a:schemeClr val="tx1"/>
                          </a:solidFill>
                        </a:rPr>
                        <a:t>СПАВ ан</a:t>
                      </a:r>
                    </a:p>
                  </a:txBody>
                  <a:tcPr/>
                </a:tc>
                <a:tc>
                  <a:txBody>
                    <a:bodyPr/>
                    <a:lstStyle/>
                    <a:p>
                      <a:pPr algn="ctr"/>
                      <a:r>
                        <a:rPr lang="ru-RU" sz="1200" dirty="0">
                          <a:solidFill>
                            <a:schemeClr val="tx1"/>
                          </a:solidFill>
                        </a:rPr>
                        <a:t>0,1</a:t>
                      </a:r>
                    </a:p>
                  </a:txBody>
                  <a:tcPr/>
                </a:tc>
                <a:tc>
                  <a:txBody>
                    <a:bodyPr/>
                    <a:lstStyle/>
                    <a:p>
                      <a:pPr algn="ctr"/>
                      <a:r>
                        <a:rPr lang="ru-RU" sz="1200" dirty="0">
                          <a:solidFill>
                            <a:schemeClr val="tx1"/>
                          </a:solidFill>
                        </a:rPr>
                        <a:t>10</a:t>
                      </a:r>
                    </a:p>
                  </a:txBody>
                  <a:tcPr/>
                </a:tc>
                <a:tc>
                  <a:txBody>
                    <a:bodyPr/>
                    <a:lstStyle/>
                    <a:p>
                      <a:pPr algn="ctr"/>
                      <a:r>
                        <a:rPr lang="ru-RU" sz="1200" dirty="0">
                          <a:solidFill>
                            <a:schemeClr val="tx1"/>
                          </a:solidFill>
                        </a:rPr>
                        <a:t>0,5</a:t>
                      </a:r>
                    </a:p>
                  </a:txBody>
                  <a:tcPr/>
                </a:tc>
                <a:tc>
                  <a:txBody>
                    <a:bodyPr/>
                    <a:lstStyle/>
                    <a:p>
                      <a:pPr algn="ctr"/>
                      <a:r>
                        <a:rPr lang="ru-RU" sz="1200" dirty="0">
                          <a:solidFill>
                            <a:schemeClr val="tx1"/>
                          </a:solidFill>
                        </a:rPr>
                        <a:t>2,94</a:t>
                      </a:r>
                    </a:p>
                  </a:txBody>
                  <a:tcPr>
                    <a:solidFill>
                      <a:srgbClr val="FFFF00"/>
                    </a:solidFill>
                  </a:tcPr>
                </a:tc>
                <a:extLst>
                  <a:ext uri="{0D108BD9-81ED-4DB2-BD59-A6C34878D82A}">
                    <a16:rowId xmlns:a16="http://schemas.microsoft.com/office/drawing/2014/main" val="528553488"/>
                  </a:ext>
                </a:extLst>
              </a:tr>
              <a:tr h="265393">
                <a:tc>
                  <a:txBody>
                    <a:bodyPr/>
                    <a:lstStyle/>
                    <a:p>
                      <a:r>
                        <a:rPr lang="ru-RU" sz="1200" dirty="0">
                          <a:solidFill>
                            <a:schemeClr val="tx1"/>
                          </a:solidFill>
                        </a:rPr>
                        <a:t>Нефтепродукты</a:t>
                      </a:r>
                    </a:p>
                  </a:txBody>
                  <a:tcPr/>
                </a:tc>
                <a:tc>
                  <a:txBody>
                    <a:bodyPr/>
                    <a:lstStyle/>
                    <a:p>
                      <a:pPr algn="ctr"/>
                      <a:r>
                        <a:rPr lang="ru-RU" sz="1200" dirty="0">
                          <a:solidFill>
                            <a:schemeClr val="tx1"/>
                          </a:solidFill>
                        </a:rPr>
                        <a:t>0,05</a:t>
                      </a:r>
                    </a:p>
                  </a:txBody>
                  <a:tcPr/>
                </a:tc>
                <a:tc>
                  <a:txBody>
                    <a:bodyPr/>
                    <a:lstStyle/>
                    <a:p>
                      <a:pPr algn="ctr"/>
                      <a:r>
                        <a:rPr lang="ru-RU" sz="1200" dirty="0">
                          <a:solidFill>
                            <a:schemeClr val="tx1"/>
                          </a:solidFill>
                        </a:rPr>
                        <a:t>10</a:t>
                      </a:r>
                    </a:p>
                  </a:txBody>
                  <a:tcPr/>
                </a:tc>
                <a:tc>
                  <a:txBody>
                    <a:bodyPr/>
                    <a:lstStyle/>
                    <a:p>
                      <a:pPr algn="ctr"/>
                      <a:r>
                        <a:rPr lang="ru-RU" sz="1200" dirty="0">
                          <a:solidFill>
                            <a:schemeClr val="tx1"/>
                          </a:solidFill>
                        </a:rPr>
                        <a:t>0,1</a:t>
                      </a:r>
                    </a:p>
                  </a:txBody>
                  <a:tcPr/>
                </a:tc>
                <a:tc>
                  <a:txBody>
                    <a:bodyPr/>
                    <a:lstStyle/>
                    <a:p>
                      <a:pPr algn="ctr"/>
                      <a:r>
                        <a:rPr lang="ru-RU" sz="1200" dirty="0">
                          <a:solidFill>
                            <a:schemeClr val="tx1"/>
                          </a:solidFill>
                        </a:rPr>
                        <a:t>0,79</a:t>
                      </a:r>
                    </a:p>
                  </a:txBody>
                  <a:tcPr>
                    <a:solidFill>
                      <a:srgbClr val="FFFF00"/>
                    </a:solidFill>
                  </a:tcPr>
                </a:tc>
                <a:extLst>
                  <a:ext uri="{0D108BD9-81ED-4DB2-BD59-A6C34878D82A}">
                    <a16:rowId xmlns:a16="http://schemas.microsoft.com/office/drawing/2014/main" val="3879638365"/>
                  </a:ext>
                </a:extLst>
              </a:tr>
              <a:tr h="265393">
                <a:tc>
                  <a:txBody>
                    <a:bodyPr/>
                    <a:lstStyle/>
                    <a:p>
                      <a:r>
                        <a:rPr lang="ru-RU" sz="1200" dirty="0">
                          <a:solidFill>
                            <a:schemeClr val="tx1"/>
                          </a:solidFill>
                        </a:rPr>
                        <a:t>Жиры</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50</a:t>
                      </a:r>
                    </a:p>
                  </a:txBody>
                  <a:tcPr/>
                </a:tc>
                <a:tc>
                  <a:txBody>
                    <a:bodyPr/>
                    <a:lstStyle/>
                    <a:p>
                      <a:pPr algn="ctr"/>
                      <a:r>
                        <a:rPr lang="ru-RU" sz="1200" dirty="0">
                          <a:solidFill>
                            <a:schemeClr val="tx1"/>
                          </a:solidFill>
                        </a:rPr>
                        <a:t>-</a:t>
                      </a:r>
                    </a:p>
                  </a:txBody>
                  <a:tcPr/>
                </a:tc>
                <a:tc>
                  <a:txBody>
                    <a:bodyPr/>
                    <a:lstStyle/>
                    <a:p>
                      <a:pPr algn="ctr"/>
                      <a:r>
                        <a:rPr lang="ru-RU" sz="1200" dirty="0">
                          <a:solidFill>
                            <a:schemeClr val="tx1"/>
                          </a:solidFill>
                        </a:rPr>
                        <a:t>-</a:t>
                      </a:r>
                    </a:p>
                  </a:txBody>
                  <a:tcPr/>
                </a:tc>
                <a:extLst>
                  <a:ext uri="{0D108BD9-81ED-4DB2-BD59-A6C34878D82A}">
                    <a16:rowId xmlns:a16="http://schemas.microsoft.com/office/drawing/2014/main" val="258373376"/>
                  </a:ext>
                </a:extLst>
              </a:tr>
              <a:tr h="265393">
                <a:tc>
                  <a:txBody>
                    <a:bodyPr/>
                    <a:lstStyle/>
                    <a:p>
                      <a:r>
                        <a:rPr lang="ru-RU" sz="1200" dirty="0">
                          <a:solidFill>
                            <a:schemeClr val="tx1"/>
                          </a:solidFill>
                        </a:rPr>
                        <a:t>Железо</a:t>
                      </a:r>
                    </a:p>
                  </a:txBody>
                  <a:tcPr/>
                </a:tc>
                <a:tc>
                  <a:txBody>
                    <a:bodyPr/>
                    <a:lstStyle/>
                    <a:p>
                      <a:pPr algn="ctr"/>
                      <a:r>
                        <a:rPr lang="ru-RU" sz="1200" dirty="0">
                          <a:solidFill>
                            <a:schemeClr val="tx1"/>
                          </a:solidFill>
                        </a:rPr>
                        <a:t>0,1</a:t>
                      </a:r>
                    </a:p>
                  </a:txBody>
                  <a:tcPr/>
                </a:tc>
                <a:tc>
                  <a:txBody>
                    <a:bodyPr/>
                    <a:lstStyle/>
                    <a:p>
                      <a:pPr algn="ctr"/>
                      <a:r>
                        <a:rPr lang="ru-RU" sz="1200" dirty="0">
                          <a:solidFill>
                            <a:schemeClr val="tx1"/>
                          </a:solidFill>
                        </a:rPr>
                        <a:t>5</a:t>
                      </a:r>
                    </a:p>
                  </a:txBody>
                  <a:tcPr/>
                </a:tc>
                <a:tc>
                  <a:txBody>
                    <a:bodyPr/>
                    <a:lstStyle/>
                    <a:p>
                      <a:pPr algn="ctr"/>
                      <a:r>
                        <a:rPr lang="ru-RU" sz="1200" dirty="0">
                          <a:solidFill>
                            <a:schemeClr val="tx1"/>
                          </a:solidFill>
                        </a:rPr>
                        <a:t>0,3</a:t>
                      </a:r>
                    </a:p>
                  </a:txBody>
                  <a:tcPr/>
                </a:tc>
                <a:tc>
                  <a:txBody>
                    <a:bodyPr/>
                    <a:lstStyle/>
                    <a:p>
                      <a:pPr algn="ctr"/>
                      <a:r>
                        <a:rPr lang="ru-RU" sz="1200" dirty="0">
                          <a:solidFill>
                            <a:schemeClr val="tx1"/>
                          </a:solidFill>
                        </a:rPr>
                        <a:t>0,4</a:t>
                      </a:r>
                    </a:p>
                  </a:txBody>
                  <a:tcPr>
                    <a:solidFill>
                      <a:srgbClr val="FFFF00"/>
                    </a:solidFill>
                  </a:tcPr>
                </a:tc>
                <a:extLst>
                  <a:ext uri="{0D108BD9-81ED-4DB2-BD59-A6C34878D82A}">
                    <a16:rowId xmlns:a16="http://schemas.microsoft.com/office/drawing/2014/main" val="1945240476"/>
                  </a:ext>
                </a:extLst>
              </a:tr>
              <a:tr h="265393">
                <a:tc>
                  <a:txBody>
                    <a:bodyPr/>
                    <a:lstStyle/>
                    <a:p>
                      <a:r>
                        <a:rPr lang="ru-RU" sz="1200" dirty="0">
                          <a:solidFill>
                            <a:schemeClr val="tx1"/>
                          </a:solidFill>
                        </a:rPr>
                        <a:t>Алюминий</a:t>
                      </a:r>
                    </a:p>
                  </a:txBody>
                  <a:tcPr/>
                </a:tc>
                <a:tc>
                  <a:txBody>
                    <a:bodyPr/>
                    <a:lstStyle/>
                    <a:p>
                      <a:pPr algn="ctr"/>
                      <a:r>
                        <a:rPr lang="ru-RU" sz="1200" dirty="0">
                          <a:solidFill>
                            <a:schemeClr val="tx1"/>
                          </a:solidFill>
                        </a:rPr>
                        <a:t>0,04</a:t>
                      </a:r>
                    </a:p>
                  </a:txBody>
                  <a:tcPr/>
                </a:tc>
                <a:tc>
                  <a:txBody>
                    <a:bodyPr/>
                    <a:lstStyle/>
                    <a:p>
                      <a:pPr algn="ctr"/>
                      <a:r>
                        <a:rPr lang="ru-RU" sz="1200" dirty="0">
                          <a:solidFill>
                            <a:schemeClr val="tx1"/>
                          </a:solidFill>
                        </a:rPr>
                        <a:t>5</a:t>
                      </a:r>
                    </a:p>
                  </a:txBody>
                  <a:tcPr/>
                </a:tc>
                <a:tc>
                  <a:txBody>
                    <a:bodyPr/>
                    <a:lstStyle/>
                    <a:p>
                      <a:pPr algn="ctr"/>
                      <a:r>
                        <a:rPr lang="ru-RU" sz="1200" dirty="0">
                          <a:solidFill>
                            <a:schemeClr val="tx1"/>
                          </a:solidFill>
                        </a:rPr>
                        <a:t>0,2</a:t>
                      </a:r>
                    </a:p>
                  </a:txBody>
                  <a:tcPr/>
                </a:tc>
                <a:tc>
                  <a:txBody>
                    <a:bodyPr/>
                    <a:lstStyle/>
                    <a:p>
                      <a:pPr algn="ctr"/>
                      <a:r>
                        <a:rPr lang="ru-RU" sz="1200" dirty="0">
                          <a:solidFill>
                            <a:schemeClr val="tx1"/>
                          </a:solidFill>
                        </a:rPr>
                        <a:t>-</a:t>
                      </a:r>
                    </a:p>
                  </a:txBody>
                  <a:tcPr/>
                </a:tc>
                <a:extLst>
                  <a:ext uri="{0D108BD9-81ED-4DB2-BD59-A6C34878D82A}">
                    <a16:rowId xmlns:a16="http://schemas.microsoft.com/office/drawing/2014/main" val="1039487691"/>
                  </a:ext>
                </a:extLst>
              </a:tr>
            </a:tbl>
          </a:graphicData>
        </a:graphic>
      </p:graphicFrame>
      <p:pic>
        <p:nvPicPr>
          <p:cNvPr id="6" name="Рисунок 5">
            <a:extLst>
              <a:ext uri="{FF2B5EF4-FFF2-40B4-BE49-F238E27FC236}">
                <a16:creationId xmlns:a16="http://schemas.microsoft.com/office/drawing/2014/main" id="{77D3C896-5C1C-41EC-AABE-88DC7ABD9B41}"/>
              </a:ext>
            </a:extLst>
          </p:cNvPr>
          <p:cNvPicPr>
            <a:picLocks noChangeAspect="1"/>
          </p:cNvPicPr>
          <p:nvPr/>
        </p:nvPicPr>
        <p:blipFill>
          <a:blip r:embed="rId2"/>
          <a:stretch>
            <a:fillRect/>
          </a:stretch>
        </p:blipFill>
        <p:spPr>
          <a:xfrm>
            <a:off x="8193704" y="1639958"/>
            <a:ext cx="3872826" cy="4312768"/>
          </a:xfrm>
          <a:prstGeom prst="rect">
            <a:avLst/>
          </a:prstGeom>
          <a:ln>
            <a:solidFill>
              <a:srgbClr val="004687"/>
            </a:solidFill>
          </a:ln>
        </p:spPr>
      </p:pic>
      <p:sp>
        <p:nvSpPr>
          <p:cNvPr id="11" name="Текст 3">
            <a:extLst>
              <a:ext uri="{FF2B5EF4-FFF2-40B4-BE49-F238E27FC236}">
                <a16:creationId xmlns:a16="http://schemas.microsoft.com/office/drawing/2014/main" id="{30E66C5F-1149-497A-8338-17DDC1357AD3}"/>
              </a:ext>
            </a:extLst>
          </p:cNvPr>
          <p:cNvSpPr txBox="1">
            <a:spLocks/>
          </p:cNvSpPr>
          <p:nvPr/>
        </p:nvSpPr>
        <p:spPr>
          <a:xfrm>
            <a:off x="2338548" y="357977"/>
            <a:ext cx="2260671"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Сброс в реку / канализацию</a:t>
            </a:r>
          </a:p>
        </p:txBody>
      </p:sp>
      <p:pic>
        <p:nvPicPr>
          <p:cNvPr id="8" name="Picture 2">
            <a:extLst>
              <a:ext uri="{FF2B5EF4-FFF2-40B4-BE49-F238E27FC236}">
                <a16:creationId xmlns:a16="http://schemas.microsoft.com/office/drawing/2014/main" id="{CB8FEE82-5653-EFFC-591B-1A35F928B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3920" y="905274"/>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54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1D52964-56AB-4B52-83C8-45A6D69AA327}"/>
              </a:ext>
            </a:extLst>
          </p:cNvPr>
          <p:cNvSpPr>
            <a:spLocks noGrp="1"/>
          </p:cNvSpPr>
          <p:nvPr>
            <p:ph type="dt" sz="half" idx="10"/>
          </p:nvPr>
        </p:nvSpPr>
        <p:spPr/>
        <p:txBody>
          <a:bodyPr/>
          <a:lstStyle/>
          <a:p>
            <a:fld id="{9283A41D-65D1-4306-9A0A-286B90226FE3}" type="datetime3">
              <a:rPr lang="en-GB" smtClean="0"/>
              <a:t>20 May, 2022</a:t>
            </a:fld>
            <a:endParaRPr lang="de-DE" dirty="0"/>
          </a:p>
        </p:txBody>
      </p:sp>
      <p:sp>
        <p:nvSpPr>
          <p:cNvPr id="3" name="Номер слайда 2">
            <a:extLst>
              <a:ext uri="{FF2B5EF4-FFF2-40B4-BE49-F238E27FC236}">
                <a16:creationId xmlns:a16="http://schemas.microsoft.com/office/drawing/2014/main" id="{0FE006A6-F0BF-4869-8FF2-AF99293565B0}"/>
              </a:ext>
            </a:extLst>
          </p:cNvPr>
          <p:cNvSpPr>
            <a:spLocks noGrp="1"/>
          </p:cNvSpPr>
          <p:nvPr>
            <p:ph type="sldNum" sz="quarter" idx="12"/>
          </p:nvPr>
        </p:nvSpPr>
        <p:spPr/>
        <p:txBody>
          <a:bodyPr/>
          <a:lstStyle/>
          <a:p>
            <a:fld id="{0334F8C0-B219-D54D-A06D-A716D0E5EF85}" type="slidenum">
              <a:rPr lang="de-DE" smtClean="0"/>
              <a:t>9</a:t>
            </a:fld>
            <a:endParaRPr lang="de-DE"/>
          </a:p>
        </p:txBody>
      </p:sp>
      <p:sp>
        <p:nvSpPr>
          <p:cNvPr id="7" name="Текст 3">
            <a:extLst>
              <a:ext uri="{FF2B5EF4-FFF2-40B4-BE49-F238E27FC236}">
                <a16:creationId xmlns:a16="http://schemas.microsoft.com/office/drawing/2014/main" id="{A9A47A30-2FB3-4A55-A47E-812A202F9B4D}"/>
              </a:ext>
            </a:extLst>
          </p:cNvPr>
          <p:cNvSpPr txBox="1">
            <a:spLocks/>
          </p:cNvSpPr>
          <p:nvPr/>
        </p:nvSpPr>
        <p:spPr>
          <a:xfrm>
            <a:off x="234058" y="357749"/>
            <a:ext cx="1708286" cy="254155"/>
          </a:xfrm>
          <a:prstGeom prst="roundRect">
            <a:avLst>
              <a:gd name="adj" fmla="val 50000"/>
            </a:avLst>
          </a:prstGeom>
          <a:solidFill>
            <a:srgbClr val="004687"/>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Нормативы в России</a:t>
            </a:r>
          </a:p>
        </p:txBody>
      </p:sp>
      <p:sp>
        <p:nvSpPr>
          <p:cNvPr id="8" name="Текст 3">
            <a:extLst>
              <a:ext uri="{FF2B5EF4-FFF2-40B4-BE49-F238E27FC236}">
                <a16:creationId xmlns:a16="http://schemas.microsoft.com/office/drawing/2014/main" id="{215FCF42-DD3A-4EAF-8B05-3FE12862C15A}"/>
              </a:ext>
            </a:extLst>
          </p:cNvPr>
          <p:cNvSpPr txBox="1">
            <a:spLocks/>
          </p:cNvSpPr>
          <p:nvPr/>
        </p:nvSpPr>
        <p:spPr>
          <a:xfrm>
            <a:off x="2050313" y="357977"/>
            <a:ext cx="1000274" cy="254155"/>
          </a:xfrm>
          <a:prstGeom prst="roundRect">
            <a:avLst>
              <a:gd name="adj" fmla="val 50000"/>
            </a:avLst>
          </a:prstGeom>
          <a:solidFill>
            <a:schemeClr val="accent2"/>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Водоканал</a:t>
            </a:r>
          </a:p>
        </p:txBody>
      </p:sp>
      <p:sp>
        <p:nvSpPr>
          <p:cNvPr id="10" name="Прямоугольник 9">
            <a:extLst>
              <a:ext uri="{FF2B5EF4-FFF2-40B4-BE49-F238E27FC236}">
                <a16:creationId xmlns:a16="http://schemas.microsoft.com/office/drawing/2014/main" id="{3619AEBF-C19E-4F7A-A2D6-1B57F1DC9253}"/>
              </a:ext>
            </a:extLst>
          </p:cNvPr>
          <p:cNvSpPr/>
          <p:nvPr/>
        </p:nvSpPr>
        <p:spPr>
          <a:xfrm>
            <a:off x="295035" y="776403"/>
            <a:ext cx="3413603" cy="261610"/>
          </a:xfrm>
          <a:prstGeom prst="rect">
            <a:avLst/>
          </a:prstGeom>
          <a:solidFill>
            <a:schemeClr val="bg1"/>
          </a:solidFill>
          <a:ln>
            <a:solidFill>
              <a:srgbClr val="004687"/>
            </a:solidFill>
          </a:ln>
        </p:spPr>
        <p:txBody>
          <a:bodyPr wrap="square">
            <a:spAutoFit/>
          </a:bodyPr>
          <a:lstStyle/>
          <a:p>
            <a:r>
              <a:rPr lang="ru-RU" sz="1100" dirty="0">
                <a:solidFill>
                  <a:srgbClr val="004687"/>
                </a:solidFill>
              </a:rPr>
              <a:t>ФЗ РФ №416 О водоснабжении и водоотведении</a:t>
            </a:r>
          </a:p>
        </p:txBody>
      </p:sp>
      <p:sp>
        <p:nvSpPr>
          <p:cNvPr id="13" name="Текст 3">
            <a:extLst>
              <a:ext uri="{FF2B5EF4-FFF2-40B4-BE49-F238E27FC236}">
                <a16:creationId xmlns:a16="http://schemas.microsoft.com/office/drawing/2014/main" id="{6ABDE7F2-C4B0-4168-8928-E84551306BF9}"/>
              </a:ext>
            </a:extLst>
          </p:cNvPr>
          <p:cNvSpPr txBox="1">
            <a:spLocks/>
          </p:cNvSpPr>
          <p:nvPr/>
        </p:nvSpPr>
        <p:spPr>
          <a:xfrm>
            <a:off x="3181998" y="363366"/>
            <a:ext cx="640086" cy="254155"/>
          </a:xfrm>
          <a:prstGeom prst="roundRect">
            <a:avLst>
              <a:gd name="adj" fmla="val 50000"/>
            </a:avLst>
          </a:prstGeom>
          <a:solidFill>
            <a:srgbClr val="FF0000"/>
          </a:solidFill>
          <a:effectLst>
            <a:softEdge rad="0"/>
          </a:effectLst>
        </p:spPr>
        <p:txBody>
          <a:bodyPr vert="horz" wrap="none" lIns="72000" tIns="14400" rIns="72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spc="5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Риски</a:t>
            </a:r>
          </a:p>
        </p:txBody>
      </p:sp>
      <p:pic>
        <p:nvPicPr>
          <p:cNvPr id="20" name="Рисунок 19">
            <a:extLst>
              <a:ext uri="{FF2B5EF4-FFF2-40B4-BE49-F238E27FC236}">
                <a16:creationId xmlns:a16="http://schemas.microsoft.com/office/drawing/2014/main" id="{334E127A-74CB-408D-9AF8-A53433158E20}"/>
              </a:ext>
            </a:extLst>
          </p:cNvPr>
          <p:cNvPicPr>
            <a:picLocks noChangeAspect="1"/>
          </p:cNvPicPr>
          <p:nvPr/>
        </p:nvPicPr>
        <p:blipFill>
          <a:blip r:embed="rId2"/>
          <a:stretch>
            <a:fillRect/>
          </a:stretch>
        </p:blipFill>
        <p:spPr>
          <a:xfrm>
            <a:off x="295035" y="1153293"/>
            <a:ext cx="7205255" cy="1486471"/>
          </a:xfrm>
          <a:prstGeom prst="rect">
            <a:avLst/>
          </a:prstGeom>
          <a:ln>
            <a:solidFill>
              <a:srgbClr val="FF0000"/>
            </a:solidFill>
          </a:ln>
        </p:spPr>
      </p:pic>
      <p:pic>
        <p:nvPicPr>
          <p:cNvPr id="22" name="Рисунок 21">
            <a:extLst>
              <a:ext uri="{FF2B5EF4-FFF2-40B4-BE49-F238E27FC236}">
                <a16:creationId xmlns:a16="http://schemas.microsoft.com/office/drawing/2014/main" id="{A0578AAF-2C10-4641-BAB8-B5BF0B52C29B}"/>
              </a:ext>
            </a:extLst>
          </p:cNvPr>
          <p:cNvPicPr>
            <a:picLocks noChangeAspect="1"/>
          </p:cNvPicPr>
          <p:nvPr/>
        </p:nvPicPr>
        <p:blipFill>
          <a:blip r:embed="rId3"/>
          <a:stretch>
            <a:fillRect/>
          </a:stretch>
        </p:blipFill>
        <p:spPr>
          <a:xfrm>
            <a:off x="295035" y="2745972"/>
            <a:ext cx="7252880" cy="1182157"/>
          </a:xfrm>
          <a:prstGeom prst="rect">
            <a:avLst/>
          </a:prstGeom>
          <a:ln>
            <a:solidFill>
              <a:srgbClr val="FF0000"/>
            </a:solidFill>
          </a:ln>
        </p:spPr>
      </p:pic>
      <p:pic>
        <p:nvPicPr>
          <p:cNvPr id="24" name="Рисунок 23">
            <a:extLst>
              <a:ext uri="{FF2B5EF4-FFF2-40B4-BE49-F238E27FC236}">
                <a16:creationId xmlns:a16="http://schemas.microsoft.com/office/drawing/2014/main" id="{F4BE88AC-354F-4E1A-AEC0-2FB3D1969951}"/>
              </a:ext>
            </a:extLst>
          </p:cNvPr>
          <p:cNvPicPr>
            <a:picLocks noChangeAspect="1"/>
          </p:cNvPicPr>
          <p:nvPr/>
        </p:nvPicPr>
        <p:blipFill>
          <a:blip r:embed="rId4"/>
          <a:stretch>
            <a:fillRect/>
          </a:stretch>
        </p:blipFill>
        <p:spPr>
          <a:xfrm>
            <a:off x="295035" y="4034338"/>
            <a:ext cx="7252880" cy="492780"/>
          </a:xfrm>
          <a:prstGeom prst="rect">
            <a:avLst/>
          </a:prstGeom>
          <a:ln>
            <a:solidFill>
              <a:srgbClr val="FF0000"/>
            </a:solidFill>
          </a:ln>
        </p:spPr>
      </p:pic>
      <p:pic>
        <p:nvPicPr>
          <p:cNvPr id="26" name="Рисунок 25">
            <a:extLst>
              <a:ext uri="{FF2B5EF4-FFF2-40B4-BE49-F238E27FC236}">
                <a16:creationId xmlns:a16="http://schemas.microsoft.com/office/drawing/2014/main" id="{406FE3DE-1D21-4F04-BCD2-377D1ACB0368}"/>
              </a:ext>
            </a:extLst>
          </p:cNvPr>
          <p:cNvPicPr>
            <a:picLocks noChangeAspect="1"/>
          </p:cNvPicPr>
          <p:nvPr/>
        </p:nvPicPr>
        <p:blipFill>
          <a:blip r:embed="rId5"/>
          <a:stretch>
            <a:fillRect/>
          </a:stretch>
        </p:blipFill>
        <p:spPr>
          <a:xfrm>
            <a:off x="329417" y="4633327"/>
            <a:ext cx="7218498" cy="505226"/>
          </a:xfrm>
          <a:prstGeom prst="rect">
            <a:avLst/>
          </a:prstGeom>
          <a:ln>
            <a:solidFill>
              <a:srgbClr val="FF0000"/>
            </a:solidFill>
          </a:ln>
        </p:spPr>
      </p:pic>
      <p:pic>
        <p:nvPicPr>
          <p:cNvPr id="28" name="Рисунок 27">
            <a:extLst>
              <a:ext uri="{FF2B5EF4-FFF2-40B4-BE49-F238E27FC236}">
                <a16:creationId xmlns:a16="http://schemas.microsoft.com/office/drawing/2014/main" id="{B617271A-3305-4A98-A976-1EFE3D39A96A}"/>
              </a:ext>
            </a:extLst>
          </p:cNvPr>
          <p:cNvPicPr>
            <a:picLocks noChangeAspect="1"/>
          </p:cNvPicPr>
          <p:nvPr/>
        </p:nvPicPr>
        <p:blipFill>
          <a:blip r:embed="rId6"/>
          <a:stretch>
            <a:fillRect/>
          </a:stretch>
        </p:blipFill>
        <p:spPr>
          <a:xfrm>
            <a:off x="7637235" y="1153293"/>
            <a:ext cx="4445038" cy="2961507"/>
          </a:xfrm>
          <a:prstGeom prst="rect">
            <a:avLst/>
          </a:prstGeom>
        </p:spPr>
      </p:pic>
      <p:pic>
        <p:nvPicPr>
          <p:cNvPr id="14" name="Picture 2">
            <a:extLst>
              <a:ext uri="{FF2B5EF4-FFF2-40B4-BE49-F238E27FC236}">
                <a16:creationId xmlns:a16="http://schemas.microsoft.com/office/drawing/2014/main" id="{3348B66C-7200-B832-61AB-6BACBAE013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70472" y="5578478"/>
            <a:ext cx="1052610" cy="6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83808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1918</TotalTime>
  <Words>1429</Words>
  <Application>Microsoft Office PowerPoint</Application>
  <PresentationFormat>Широкоэкранный</PresentationFormat>
  <Paragraphs>394</Paragraphs>
  <Slides>25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Calibri</vt:lpstr>
      <vt:lpstr>Calibri Light</vt:lpstr>
      <vt:lpstr>Georgia</vt:lpstr>
      <vt:lpstr>Office</vt:lpstr>
      <vt:lpstr>ENVIROWATER GROUP</vt:lpstr>
      <vt:lpstr>Водное законодательство в России</vt:lpstr>
      <vt:lpstr>Презентация PowerPoint</vt:lpstr>
      <vt:lpstr>Презентация PowerPoint</vt:lpstr>
      <vt:lpstr>Нормы для сброса сточных вод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Категории объектов по негативному  воздействию / СЗЗ </vt:lpstr>
      <vt:lpstr>Презентация PowerPoint</vt:lpstr>
      <vt:lpstr>Презентация PowerPoint</vt:lpstr>
      <vt:lpstr>Презентация PowerPoint</vt:lpstr>
      <vt:lpstr>Презентация PowerPoint</vt:lpstr>
      <vt:lpstr>Целесообразность  очистных сооружений </vt:lpstr>
      <vt:lpstr>Презентация PowerPoint</vt:lpstr>
      <vt:lpstr>НДТ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Alex Plesovskich</dc:creator>
  <cp:lastModifiedBy>Mikhail Karjakin</cp:lastModifiedBy>
  <cp:revision>181</cp:revision>
  <dcterms:created xsi:type="dcterms:W3CDTF">2021-08-30T09:01:54Z</dcterms:created>
  <dcterms:modified xsi:type="dcterms:W3CDTF">2022-05-20T12:56:01Z</dcterms:modified>
</cp:coreProperties>
</file>