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3.xml" ContentType="application/vnd.openxmlformats-officedocument.them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4.xml" ContentType="application/vnd.openxmlformats-officedocument.them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heme/theme5.xml" ContentType="application/vnd.openxmlformats-officedocument.theme+xml"/>
  <Override PartName="/ppt/tags/tag226.xml" ContentType="application/vnd.openxmlformats-officedocument.presentationml.tags+xml"/>
  <Override PartName="/ppt/tags/tag227.xml" ContentType="application/vnd.openxmlformats-officedocument.presentationml.tags+xml"/>
  <Override PartName="/ppt/theme/theme6.xml" ContentType="application/vnd.openxmlformats-officedocument.them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1.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2.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3.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5.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6.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7.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8.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9.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10.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717" r:id="rId4"/>
    <p:sldMasterId id="2147483776" r:id="rId5"/>
    <p:sldMasterId id="2147483835" r:id="rId6"/>
  </p:sldMasterIdLst>
  <p:notesMasterIdLst>
    <p:notesMasterId r:id="rId17"/>
  </p:notesMasterIdLst>
  <p:handoutMasterIdLst>
    <p:handoutMasterId r:id="rId18"/>
  </p:handoutMasterIdLst>
  <p:sldIdLst>
    <p:sldId id="659" r:id="rId7"/>
    <p:sldId id="775" r:id="rId8"/>
    <p:sldId id="774" r:id="rId9"/>
    <p:sldId id="768" r:id="rId10"/>
    <p:sldId id="776" r:id="rId11"/>
    <p:sldId id="770" r:id="rId12"/>
    <p:sldId id="691" r:id="rId13"/>
    <p:sldId id="764" r:id="rId14"/>
    <p:sldId id="766" r:id="rId15"/>
    <p:sldId id="761"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p15:clr>
            <a:srgbClr val="A4A3A4"/>
          </p15:clr>
        </p15:guide>
        <p15:guide id="2" orient="horz" pos="2296">
          <p15:clr>
            <a:srgbClr val="A4A3A4"/>
          </p15:clr>
        </p15:guide>
        <p15:guide id="3" orient="horz" pos="3249" userDrawn="1">
          <p15:clr>
            <a:srgbClr val="A4A3A4"/>
          </p15:clr>
        </p15:guide>
        <p15:guide id="4" orient="horz" pos="3748">
          <p15:clr>
            <a:srgbClr val="A4A3A4"/>
          </p15:clr>
        </p15:guide>
        <p15:guide id="5" orient="horz" pos="2115" userDrawn="1">
          <p15:clr>
            <a:srgbClr val="A4A3A4"/>
          </p15:clr>
        </p15:guide>
        <p15:guide id="6" orient="horz" pos="935" userDrawn="1">
          <p15:clr>
            <a:srgbClr val="A4A3A4"/>
          </p15:clr>
        </p15:guide>
        <p15:guide id="7" orient="horz" pos="1434">
          <p15:clr>
            <a:srgbClr val="A4A3A4"/>
          </p15:clr>
        </p15:guide>
        <p15:guide id="8" orient="horz" pos="709" userDrawn="1">
          <p15:clr>
            <a:srgbClr val="A4A3A4"/>
          </p15:clr>
        </p15:guide>
        <p15:guide id="9" orient="horz" pos="2840" userDrawn="1">
          <p15:clr>
            <a:srgbClr val="A4A3A4"/>
          </p15:clr>
        </p15:guide>
        <p15:guide id="10" pos="2744">
          <p15:clr>
            <a:srgbClr val="A4A3A4"/>
          </p15:clr>
        </p15:guide>
        <p15:guide id="11" pos="2971">
          <p15:clr>
            <a:srgbClr val="A4A3A4"/>
          </p15:clr>
        </p15:guide>
        <p15:guide id="12" pos="5465" userDrawn="1">
          <p15:clr>
            <a:srgbClr val="A4A3A4"/>
          </p15:clr>
        </p15:guide>
        <p15:guide id="13" pos="1791">
          <p15:clr>
            <a:srgbClr val="A4A3A4"/>
          </p15:clr>
        </p15:guide>
        <p15:guide id="14" pos="295">
          <p15:clr>
            <a:srgbClr val="A4A3A4"/>
          </p15:clr>
        </p15:guide>
        <p15:guide id="15" orient="horz" pos="2024" userDrawn="1">
          <p15:clr>
            <a:srgbClr val="A4A3A4"/>
          </p15:clr>
        </p15:guide>
        <p15:guide id="16" orient="horz" pos="1888" userDrawn="1">
          <p15:clr>
            <a:srgbClr val="A4A3A4"/>
          </p15:clr>
        </p15:guide>
        <p15:guide id="17" orient="horz" pos="3203" userDrawn="1">
          <p15:clr>
            <a:srgbClr val="A4A3A4"/>
          </p15:clr>
        </p15:guide>
        <p15:guide id="18" orient="horz" pos="23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00"/>
    <a:srgbClr val="59595B"/>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50" autoAdjust="0"/>
    <p:restoredTop sz="93808" autoAdjust="0"/>
  </p:normalViewPr>
  <p:slideViewPr>
    <p:cSldViewPr>
      <p:cViewPr>
        <p:scale>
          <a:sx n="62" d="100"/>
          <a:sy n="62" d="100"/>
        </p:scale>
        <p:origin x="1746" y="-246"/>
      </p:cViewPr>
      <p:guideLst>
        <p:guide orient="horz" pos="754"/>
        <p:guide orient="horz" pos="2296"/>
        <p:guide orient="horz" pos="3249"/>
        <p:guide orient="horz" pos="3748"/>
        <p:guide orient="horz" pos="2115"/>
        <p:guide orient="horz" pos="935"/>
        <p:guide orient="horz" pos="1434"/>
        <p:guide orient="horz" pos="709"/>
        <p:guide orient="horz" pos="2840"/>
        <p:guide pos="2744"/>
        <p:guide pos="2971"/>
        <p:guide pos="5465"/>
        <p:guide pos="1791"/>
        <p:guide pos="295"/>
        <p:guide orient="horz" pos="2024"/>
        <p:guide orient="horz" pos="1888"/>
        <p:guide orient="horz" pos="3203"/>
        <p:guide orient="horz" pos="2341"/>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5" Type="http://schemas.openxmlformats.org/officeDocument/2006/relationships/slideMaster" Target="slideMasters/slideMaster3.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8F428-4975-41E5-B2EF-2CC3E1D9D3C5}"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GB"/>
        </a:p>
      </dgm:t>
    </dgm:pt>
    <dgm:pt modelId="{7B8AEB47-82BB-4A0F-9FAB-0C3A1AA7E2A3}">
      <dgm:prSet phldrT="[Text]" custT="1"/>
      <dgm:spPr/>
      <dgm:t>
        <a:bodyPr/>
        <a:lstStyle/>
        <a:p>
          <a:r>
            <a:rPr lang="ru-RU" sz="1200" dirty="0" smtClean="0"/>
            <a:t>Финансовые показатели и обеспечение </a:t>
          </a:r>
          <a:endParaRPr lang="en-GB" sz="1200" dirty="0"/>
        </a:p>
      </dgm:t>
    </dgm:pt>
    <dgm:pt modelId="{058EEC09-E656-4805-9865-E96D996F782C}" type="parTrans" cxnId="{D85FD89E-9079-4B30-ABE8-2387C94D7A21}">
      <dgm:prSet/>
      <dgm:spPr/>
      <dgm:t>
        <a:bodyPr/>
        <a:lstStyle/>
        <a:p>
          <a:endParaRPr lang="en-GB" sz="3200"/>
        </a:p>
      </dgm:t>
    </dgm:pt>
    <dgm:pt modelId="{4D197490-C692-44C1-9E74-D361FB7DACD0}" type="sibTrans" cxnId="{D85FD89E-9079-4B30-ABE8-2387C94D7A21}">
      <dgm:prSet/>
      <dgm:spPr/>
      <dgm:t>
        <a:bodyPr/>
        <a:lstStyle/>
        <a:p>
          <a:endParaRPr lang="en-GB" sz="3200"/>
        </a:p>
      </dgm:t>
    </dgm:pt>
    <dgm:pt modelId="{9E39647A-599C-4143-8B2A-370BFF417263}">
      <dgm:prSet phldrT="[Text]" custT="1"/>
      <dgm:spPr/>
      <dgm:t>
        <a:bodyPr/>
        <a:lstStyle/>
        <a:p>
          <a:r>
            <a:rPr lang="ru-RU" sz="1100" dirty="0" smtClean="0">
              <a:solidFill>
                <a:schemeClr val="accent1"/>
              </a:solidFill>
            </a:rPr>
            <a:t>Сумма всех существующих кредитов заемщика </a:t>
          </a:r>
          <a:r>
            <a:rPr lang="ru-RU" sz="1100" b="1" dirty="0" smtClean="0">
              <a:solidFill>
                <a:schemeClr val="accent1"/>
              </a:solidFill>
            </a:rPr>
            <a:t>не </a:t>
          </a:r>
          <a:r>
            <a:rPr lang="ru-RU" sz="1100" b="1" dirty="0" smtClean="0">
              <a:solidFill>
                <a:schemeClr val="accent1"/>
              </a:solidFill>
            </a:rPr>
            <a:t>выше  </a:t>
          </a:r>
          <a:r>
            <a:rPr lang="ru-RU" sz="1100" b="1" dirty="0" smtClean="0">
              <a:solidFill>
                <a:schemeClr val="accent1"/>
              </a:solidFill>
            </a:rPr>
            <a:t>3.0</a:t>
          </a:r>
          <a:r>
            <a:rPr lang="en-US" sz="1100" b="1" dirty="0" smtClean="0">
              <a:solidFill>
                <a:schemeClr val="accent1"/>
              </a:solidFill>
            </a:rPr>
            <a:t>x</a:t>
          </a:r>
          <a:r>
            <a:rPr lang="ru-RU" sz="1100" b="1" dirty="0" smtClean="0">
              <a:solidFill>
                <a:schemeClr val="accent1"/>
              </a:solidFill>
            </a:rPr>
            <a:t>-3.5х фактической </a:t>
          </a:r>
          <a:r>
            <a:rPr lang="en-US" sz="1100" b="1" dirty="0" smtClean="0">
              <a:solidFill>
                <a:schemeClr val="accent1"/>
              </a:solidFill>
            </a:rPr>
            <a:t>EBITDA</a:t>
          </a:r>
          <a:r>
            <a:rPr lang="ru-RU" sz="1100" b="1" dirty="0" smtClean="0">
              <a:solidFill>
                <a:schemeClr val="accent1"/>
              </a:solidFill>
            </a:rPr>
            <a:t>.</a:t>
          </a:r>
          <a:r>
            <a:rPr lang="ru-RU" sz="1100" dirty="0" smtClean="0">
              <a:solidFill>
                <a:schemeClr val="accent1"/>
              </a:solidFill>
            </a:rPr>
            <a:t> </a:t>
          </a:r>
          <a:endParaRPr lang="en-GB" sz="1100" dirty="0"/>
        </a:p>
      </dgm:t>
    </dgm:pt>
    <dgm:pt modelId="{819888B3-0B58-452D-9208-18F14C8756B0}" type="parTrans" cxnId="{2F30060C-CF49-42D1-98D5-85AEDEC56809}">
      <dgm:prSet/>
      <dgm:spPr/>
      <dgm:t>
        <a:bodyPr/>
        <a:lstStyle/>
        <a:p>
          <a:endParaRPr lang="en-GB" sz="3200"/>
        </a:p>
      </dgm:t>
    </dgm:pt>
    <dgm:pt modelId="{18405BE6-8C2B-4FE1-9D4B-307D30A209C8}" type="sibTrans" cxnId="{2F30060C-CF49-42D1-98D5-85AEDEC56809}">
      <dgm:prSet/>
      <dgm:spPr/>
      <dgm:t>
        <a:bodyPr/>
        <a:lstStyle/>
        <a:p>
          <a:endParaRPr lang="en-GB" sz="3200"/>
        </a:p>
      </dgm:t>
    </dgm:pt>
    <dgm:pt modelId="{EA09D875-42F1-4EDA-932D-90BD82F5A0FF}">
      <dgm:prSet phldrT="[Text]" custT="1"/>
      <dgm:spPr/>
      <dgm:t>
        <a:bodyPr/>
        <a:lstStyle/>
        <a:p>
          <a:r>
            <a:rPr lang="ru-RU" sz="1100" dirty="0" smtClean="0">
              <a:solidFill>
                <a:schemeClr val="accent1"/>
              </a:solidFill>
            </a:rPr>
            <a:t>Мы приветствуем </a:t>
          </a:r>
          <a:r>
            <a:rPr lang="ru-RU" sz="1100" dirty="0" smtClean="0">
              <a:solidFill>
                <a:schemeClr val="accent1"/>
              </a:solidFill>
            </a:rPr>
            <a:t>проведение </a:t>
          </a:r>
          <a:r>
            <a:rPr lang="ru-RU" sz="1100" b="1" dirty="0" smtClean="0">
              <a:solidFill>
                <a:schemeClr val="accent1"/>
              </a:solidFill>
            </a:rPr>
            <a:t>аудита </a:t>
          </a:r>
          <a:r>
            <a:rPr lang="ru-RU" sz="1100" b="1" dirty="0" smtClean="0">
              <a:solidFill>
                <a:schemeClr val="accent1"/>
              </a:solidFill>
            </a:rPr>
            <a:t>фин. отчетности </a:t>
          </a:r>
          <a:r>
            <a:rPr lang="ru-RU" sz="1100" dirty="0" smtClean="0">
              <a:solidFill>
                <a:schemeClr val="accent1"/>
              </a:solidFill>
            </a:rPr>
            <a:t>по </a:t>
          </a:r>
          <a:r>
            <a:rPr lang="ru-RU" sz="1100" dirty="0" smtClean="0">
              <a:solidFill>
                <a:schemeClr val="accent1"/>
              </a:solidFill>
            </a:rPr>
            <a:t>МСФО</a:t>
          </a:r>
          <a:endParaRPr lang="en-GB" sz="1100" dirty="0"/>
        </a:p>
      </dgm:t>
    </dgm:pt>
    <dgm:pt modelId="{4C1DF023-3A86-46E0-ACF7-207F86D2B92B}" type="parTrans" cxnId="{53CD9BCD-A842-4307-A7EE-06063CDEB217}">
      <dgm:prSet/>
      <dgm:spPr/>
      <dgm:t>
        <a:bodyPr/>
        <a:lstStyle/>
        <a:p>
          <a:endParaRPr lang="en-GB" sz="3200"/>
        </a:p>
      </dgm:t>
    </dgm:pt>
    <dgm:pt modelId="{B0B9EFB6-0BF3-49BC-B259-4EAD966060C5}" type="sibTrans" cxnId="{53CD9BCD-A842-4307-A7EE-06063CDEB217}">
      <dgm:prSet/>
      <dgm:spPr/>
      <dgm:t>
        <a:bodyPr/>
        <a:lstStyle/>
        <a:p>
          <a:endParaRPr lang="en-GB" sz="3200"/>
        </a:p>
      </dgm:t>
    </dgm:pt>
    <dgm:pt modelId="{0328182C-65A9-43BC-AFDC-4ED2B2EB1AF2}">
      <dgm:prSet phldrT="[Text]" custT="1"/>
      <dgm:spPr/>
      <dgm:t>
        <a:bodyPr/>
        <a:lstStyle/>
        <a:p>
          <a:r>
            <a:rPr lang="ru-RU" sz="1100" dirty="0" smtClean="0">
              <a:solidFill>
                <a:schemeClr val="accent1"/>
              </a:solidFill>
            </a:rPr>
            <a:t>Приобретение основных средств, пополнение оборотного капитала, расширение и инновации</a:t>
          </a:r>
          <a:endParaRPr lang="en-GB" sz="1100" dirty="0"/>
        </a:p>
      </dgm:t>
    </dgm:pt>
    <dgm:pt modelId="{DF72C38A-9670-4B8D-B3F4-FDAB73465971}" type="parTrans" cxnId="{B7FFAF12-2DC4-4246-801C-C94437A2EDB9}">
      <dgm:prSet/>
      <dgm:spPr/>
      <dgm:t>
        <a:bodyPr/>
        <a:lstStyle/>
        <a:p>
          <a:endParaRPr lang="en-GB" sz="3200"/>
        </a:p>
      </dgm:t>
    </dgm:pt>
    <dgm:pt modelId="{FABCBDC8-131E-4AFF-A52C-A523763A3EF9}" type="sibTrans" cxnId="{B7FFAF12-2DC4-4246-801C-C94437A2EDB9}">
      <dgm:prSet/>
      <dgm:spPr/>
      <dgm:t>
        <a:bodyPr/>
        <a:lstStyle/>
        <a:p>
          <a:endParaRPr lang="en-GB" sz="3200"/>
        </a:p>
      </dgm:t>
    </dgm:pt>
    <dgm:pt modelId="{0569D6DC-62CA-4AF3-A93B-ECCB3512D1FE}">
      <dgm:prSet phldrT="[Text]" custT="1"/>
      <dgm:spPr/>
      <dgm:t>
        <a:bodyPr/>
        <a:lstStyle/>
        <a:p>
          <a:r>
            <a:rPr lang="ru-RU" sz="1200" dirty="0" smtClean="0"/>
            <a:t>Размер финансирования</a:t>
          </a:r>
          <a:endParaRPr lang="en-GB" sz="1200" dirty="0"/>
        </a:p>
      </dgm:t>
    </dgm:pt>
    <dgm:pt modelId="{FEFF218A-5060-4159-BA52-143166EBDF0C}" type="parTrans" cxnId="{BF9A0C81-38E5-486C-B210-3AD41614430F}">
      <dgm:prSet/>
      <dgm:spPr/>
      <dgm:t>
        <a:bodyPr/>
        <a:lstStyle/>
        <a:p>
          <a:endParaRPr lang="en-GB" sz="3200"/>
        </a:p>
      </dgm:t>
    </dgm:pt>
    <dgm:pt modelId="{C526D3B8-6218-4C8D-88EC-94D1FB3F959A}" type="sibTrans" cxnId="{BF9A0C81-38E5-486C-B210-3AD41614430F}">
      <dgm:prSet/>
      <dgm:spPr/>
      <dgm:t>
        <a:bodyPr/>
        <a:lstStyle/>
        <a:p>
          <a:endParaRPr lang="en-GB" sz="3200"/>
        </a:p>
      </dgm:t>
    </dgm:pt>
    <dgm:pt modelId="{C29BCA0A-A589-4B75-A45D-AF93C5DC5AAB}">
      <dgm:prSet phldrT="[Text]" custT="1"/>
      <dgm:spPr/>
      <dgm:t>
        <a:bodyPr/>
        <a:lstStyle/>
        <a:p>
          <a:r>
            <a:rPr lang="ru-RU" altLang="en-US" sz="1100" dirty="0" smtClean="0">
              <a:solidFill>
                <a:schemeClr val="accent1"/>
              </a:solidFill>
              <a:ea typeface="ＭＳ Ｐゴシック" pitchFamily="34" charset="-128"/>
            </a:rPr>
            <a:t>Зависит от кредитоспособности </a:t>
          </a:r>
          <a:r>
            <a:rPr lang="ru-RU" altLang="en-US" sz="1100" dirty="0" smtClean="0">
              <a:solidFill>
                <a:schemeClr val="accent1"/>
              </a:solidFill>
              <a:ea typeface="ＭＳ Ｐゴシック" pitchFamily="34" charset="-128"/>
            </a:rPr>
            <a:t>и </a:t>
          </a:r>
          <a:r>
            <a:rPr lang="ru-RU" altLang="en-US" sz="1100" dirty="0" smtClean="0">
              <a:solidFill>
                <a:schemeClr val="accent1"/>
              </a:solidFill>
              <a:ea typeface="ＭＳ Ｐゴシック" pitchFamily="34" charset="-128"/>
            </a:rPr>
            <a:t>устойчивости  прогнозов денежных потоков </a:t>
          </a:r>
          <a:r>
            <a:rPr lang="ru-RU" altLang="en-US" sz="1100" dirty="0" smtClean="0">
              <a:solidFill>
                <a:schemeClr val="accent1"/>
              </a:solidFill>
              <a:ea typeface="ＭＳ Ｐゴシック" pitchFamily="34" charset="-128"/>
            </a:rPr>
            <a:t>с</a:t>
          </a:r>
          <a:endParaRPr lang="en-GB" sz="1100" dirty="0"/>
        </a:p>
      </dgm:t>
    </dgm:pt>
    <dgm:pt modelId="{4CEDDBC6-4EBC-4837-BAF9-A2510DC3520E}" type="parTrans" cxnId="{F8B7C6EF-BA24-4CC8-AA81-D05721031D13}">
      <dgm:prSet/>
      <dgm:spPr/>
      <dgm:t>
        <a:bodyPr/>
        <a:lstStyle/>
        <a:p>
          <a:endParaRPr lang="en-GB" sz="3200"/>
        </a:p>
      </dgm:t>
    </dgm:pt>
    <dgm:pt modelId="{2941E86B-41BD-4B1A-A098-C7394C0BDC75}" type="sibTrans" cxnId="{F8B7C6EF-BA24-4CC8-AA81-D05721031D13}">
      <dgm:prSet/>
      <dgm:spPr/>
      <dgm:t>
        <a:bodyPr/>
        <a:lstStyle/>
        <a:p>
          <a:endParaRPr lang="en-GB" sz="3200"/>
        </a:p>
      </dgm:t>
    </dgm:pt>
    <dgm:pt modelId="{9583AC24-8CEA-4276-BCCB-3FFEAE914010}">
      <dgm:prSet phldrT="[Text]" custT="1"/>
      <dgm:spPr/>
      <dgm:t>
        <a:bodyPr/>
        <a:lstStyle/>
        <a:p>
          <a:r>
            <a:rPr lang="ru-RU" altLang="en-US" sz="1100" b="1" dirty="0" smtClean="0">
              <a:solidFill>
                <a:schemeClr val="accent1"/>
              </a:solidFill>
            </a:rPr>
            <a:t>Финансирование</a:t>
          </a:r>
          <a:r>
            <a:rPr lang="ru-RU" altLang="en-US" sz="1100" dirty="0" smtClean="0">
              <a:solidFill>
                <a:schemeClr val="accent1"/>
              </a:solidFill>
            </a:rPr>
            <a:t> Банка </a:t>
          </a:r>
          <a:r>
            <a:rPr lang="ru-RU" altLang="en-US" sz="1100" dirty="0" smtClean="0">
              <a:solidFill>
                <a:schemeClr val="accent1"/>
              </a:solidFill>
            </a:rPr>
            <a:t>может </a:t>
          </a:r>
          <a:r>
            <a:rPr lang="ru-RU" altLang="en-US" sz="1100" dirty="0" smtClean="0">
              <a:solidFill>
                <a:schemeClr val="accent1"/>
              </a:solidFill>
            </a:rPr>
            <a:t>достигать 50-60% от стоимости проекта.</a:t>
          </a:r>
          <a:endParaRPr lang="en-GB" sz="1100" dirty="0"/>
        </a:p>
      </dgm:t>
    </dgm:pt>
    <dgm:pt modelId="{75FC9160-8843-476F-BCB2-F03ECB960D28}" type="parTrans" cxnId="{7D7E75AB-A8D9-4CC3-BCD8-8115E9D32CB7}">
      <dgm:prSet/>
      <dgm:spPr/>
      <dgm:t>
        <a:bodyPr/>
        <a:lstStyle/>
        <a:p>
          <a:endParaRPr lang="en-GB" sz="3200"/>
        </a:p>
      </dgm:t>
    </dgm:pt>
    <dgm:pt modelId="{CE11D0CE-E3FF-4EB2-9612-B4BB0480698F}" type="sibTrans" cxnId="{7D7E75AB-A8D9-4CC3-BCD8-8115E9D32CB7}">
      <dgm:prSet/>
      <dgm:spPr/>
      <dgm:t>
        <a:bodyPr/>
        <a:lstStyle/>
        <a:p>
          <a:endParaRPr lang="en-GB" sz="3200"/>
        </a:p>
      </dgm:t>
    </dgm:pt>
    <dgm:pt modelId="{A78224C6-A969-4CF1-A7F3-E2BE5CF57683}">
      <dgm:prSet phldrT="[Text]" custT="1"/>
      <dgm:spPr/>
      <dgm:t>
        <a:bodyPr/>
        <a:lstStyle/>
        <a:p>
          <a:r>
            <a:rPr lang="ru-RU" sz="1100" dirty="0" smtClean="0">
              <a:solidFill>
                <a:schemeClr val="accent1"/>
              </a:solidFill>
            </a:rPr>
            <a:t>Частичное рефинансирование существующих </a:t>
          </a:r>
          <a:r>
            <a:rPr lang="ru-RU" sz="1100" dirty="0" smtClean="0">
              <a:solidFill>
                <a:schemeClr val="accent1"/>
              </a:solidFill>
            </a:rPr>
            <a:t>займов</a:t>
          </a:r>
        </a:p>
        <a:p>
          <a:endParaRPr lang="ru-RU" sz="1100" dirty="0" smtClean="0">
            <a:solidFill>
              <a:schemeClr val="accent1"/>
            </a:solidFill>
          </a:endParaRPr>
        </a:p>
        <a:p>
          <a:endParaRPr lang="en-GB" sz="1100" dirty="0"/>
        </a:p>
      </dgm:t>
    </dgm:pt>
    <dgm:pt modelId="{AD3F9A06-C304-432F-ABFC-ACE4A76F7E38}" type="parTrans" cxnId="{005EBC94-A4C4-45EB-8CA4-DFF41D9453DA}">
      <dgm:prSet/>
      <dgm:spPr/>
      <dgm:t>
        <a:bodyPr/>
        <a:lstStyle/>
        <a:p>
          <a:endParaRPr lang="en-GB" sz="3200"/>
        </a:p>
      </dgm:t>
    </dgm:pt>
    <dgm:pt modelId="{4511E6A8-52C5-45CB-AA49-5A603AD952BF}" type="sibTrans" cxnId="{005EBC94-A4C4-45EB-8CA4-DFF41D9453DA}">
      <dgm:prSet/>
      <dgm:spPr/>
      <dgm:t>
        <a:bodyPr/>
        <a:lstStyle/>
        <a:p>
          <a:endParaRPr lang="en-GB" sz="3200"/>
        </a:p>
      </dgm:t>
    </dgm:pt>
    <dgm:pt modelId="{8E628B93-ED82-49B5-ADEA-D7B2168AE479}">
      <dgm:prSet phldrT="[Text]" custT="1"/>
      <dgm:spPr/>
      <dgm:t>
        <a:bodyPr/>
        <a:lstStyle/>
        <a:p>
          <a:r>
            <a:rPr lang="ru-RU" sz="1100" dirty="0" smtClean="0">
              <a:solidFill>
                <a:schemeClr val="accent1"/>
              </a:solidFill>
            </a:rPr>
            <a:t>В тенге, евро, дол. США или российских рублях; </a:t>
          </a:r>
          <a:endParaRPr lang="ru-RU" sz="1100" dirty="0" smtClean="0">
            <a:solidFill>
              <a:schemeClr val="accent1"/>
            </a:solidFill>
          </a:endParaRPr>
        </a:p>
        <a:p>
          <a:r>
            <a:rPr lang="ru-RU" altLang="en-US" sz="1100" b="0" dirty="0" smtClean="0">
              <a:solidFill>
                <a:schemeClr val="accent1"/>
              </a:solidFill>
              <a:ea typeface="ＭＳ Ｐゴシック" pitchFamily="34" charset="-128"/>
            </a:rPr>
            <a:t>со сроком кредитования </a:t>
          </a:r>
          <a:r>
            <a:rPr lang="ru-RU" altLang="en-US" sz="1100" b="0" dirty="0" smtClean="0">
              <a:solidFill>
                <a:schemeClr val="accent1"/>
              </a:solidFill>
            </a:rPr>
            <a:t>от 3-х до 7 лет</a:t>
          </a:r>
          <a:r>
            <a:rPr lang="en-GB" altLang="en-US" sz="1100" b="0" dirty="0" smtClean="0">
              <a:solidFill>
                <a:schemeClr val="accent1"/>
              </a:solidFill>
            </a:rPr>
            <a:t>. </a:t>
          </a:r>
          <a:endParaRPr lang="ru-RU" sz="1100" b="0" dirty="0" smtClean="0">
            <a:solidFill>
              <a:schemeClr val="accent1"/>
            </a:solidFill>
          </a:endParaRPr>
        </a:p>
      </dgm:t>
    </dgm:pt>
    <dgm:pt modelId="{9505280A-7FDB-4066-B43C-ECA42DEA3D7D}" type="parTrans" cxnId="{C16DA57A-8833-4883-8AE2-11BC7CFE069E}">
      <dgm:prSet/>
      <dgm:spPr/>
      <dgm:t>
        <a:bodyPr/>
        <a:lstStyle/>
        <a:p>
          <a:endParaRPr lang="en-GB" sz="3200"/>
        </a:p>
      </dgm:t>
    </dgm:pt>
    <dgm:pt modelId="{86DCECB0-D132-4414-8FF6-FDFAB66C62AF}" type="sibTrans" cxnId="{C16DA57A-8833-4883-8AE2-11BC7CFE069E}">
      <dgm:prSet/>
      <dgm:spPr/>
      <dgm:t>
        <a:bodyPr/>
        <a:lstStyle/>
        <a:p>
          <a:endParaRPr lang="en-GB" sz="3200"/>
        </a:p>
      </dgm:t>
    </dgm:pt>
    <dgm:pt modelId="{3629F4FC-1E1E-4961-BD7B-3AAF1D46BA54}">
      <dgm:prSet custT="1"/>
      <dgm:spPr/>
      <dgm:t>
        <a:bodyPr/>
        <a:lstStyle/>
        <a:p>
          <a:r>
            <a:rPr lang="ru-RU" sz="1100" b="1" dirty="0" smtClean="0">
              <a:solidFill>
                <a:schemeClr val="accent1"/>
              </a:solidFill>
            </a:rPr>
            <a:t>Залог активов </a:t>
          </a:r>
          <a:r>
            <a:rPr lang="ru-RU" sz="1100" dirty="0" smtClean="0">
              <a:solidFill>
                <a:schemeClr val="accent1"/>
              </a:solidFill>
            </a:rPr>
            <a:t>в </a:t>
          </a:r>
          <a:r>
            <a:rPr lang="ru-RU" sz="1100" dirty="0" smtClean="0">
              <a:solidFill>
                <a:schemeClr val="accent1"/>
              </a:solidFill>
            </a:rPr>
            <a:t>размере </a:t>
          </a:r>
          <a:r>
            <a:rPr lang="ru-RU" sz="1100" dirty="0" smtClean="0">
              <a:solidFill>
                <a:schemeClr val="accent1"/>
              </a:solidFill>
            </a:rPr>
            <a:t>1.4</a:t>
          </a:r>
          <a:r>
            <a:rPr lang="en-US" sz="1100" dirty="0" smtClean="0">
              <a:solidFill>
                <a:schemeClr val="accent1"/>
              </a:solidFill>
            </a:rPr>
            <a:t>x</a:t>
          </a:r>
          <a:r>
            <a:rPr lang="ru-RU" sz="1100" dirty="0" smtClean="0">
              <a:solidFill>
                <a:schemeClr val="accent1"/>
              </a:solidFill>
            </a:rPr>
            <a:t> к </a:t>
          </a:r>
          <a:r>
            <a:rPr lang="ru-RU" sz="1100" dirty="0" smtClean="0">
              <a:solidFill>
                <a:schemeClr val="accent1"/>
              </a:solidFill>
            </a:rPr>
            <a:t>сумме кредита + корпоративные гарантии + иные формы обеспечения</a:t>
          </a:r>
          <a:endParaRPr lang="en-GB" sz="1100" dirty="0"/>
        </a:p>
      </dgm:t>
    </dgm:pt>
    <dgm:pt modelId="{7FCC0520-7AA5-4747-9E14-2F47896C7FDF}" type="sibTrans" cxnId="{1350E370-8C9C-4422-8457-5DEAA35F4CAC}">
      <dgm:prSet/>
      <dgm:spPr/>
      <dgm:t>
        <a:bodyPr/>
        <a:lstStyle/>
        <a:p>
          <a:endParaRPr lang="en-GB" sz="3200"/>
        </a:p>
      </dgm:t>
    </dgm:pt>
    <dgm:pt modelId="{3689DC9C-EE35-40A0-B56E-9F8AFB834427}" type="parTrans" cxnId="{1350E370-8C9C-4422-8457-5DEAA35F4CAC}">
      <dgm:prSet/>
      <dgm:spPr/>
      <dgm:t>
        <a:bodyPr/>
        <a:lstStyle/>
        <a:p>
          <a:endParaRPr lang="en-GB" sz="3200"/>
        </a:p>
      </dgm:t>
    </dgm:pt>
    <dgm:pt modelId="{6B3F27E7-775E-4BA0-8B96-BC1EFC261870}">
      <dgm:prSet phldrT="[Text]" custT="1"/>
      <dgm:spPr/>
      <dgm:t>
        <a:bodyPr/>
        <a:lstStyle/>
        <a:p>
          <a:r>
            <a:rPr lang="ru-RU" sz="1200" dirty="0" smtClean="0"/>
            <a:t>Цели</a:t>
          </a:r>
          <a:endParaRPr lang="en-GB" sz="1200" dirty="0"/>
        </a:p>
      </dgm:t>
    </dgm:pt>
    <dgm:pt modelId="{DD122146-9242-435A-8273-0A3C5477F68E}" type="sibTrans" cxnId="{C805C3F4-FEBA-43D6-9559-F4AD06D32384}">
      <dgm:prSet/>
      <dgm:spPr/>
      <dgm:t>
        <a:bodyPr/>
        <a:lstStyle/>
        <a:p>
          <a:endParaRPr lang="en-GB" sz="3200"/>
        </a:p>
      </dgm:t>
    </dgm:pt>
    <dgm:pt modelId="{CC4E9665-6D5B-4477-AE21-0CC42E456485}" type="parTrans" cxnId="{C805C3F4-FEBA-43D6-9559-F4AD06D32384}">
      <dgm:prSet/>
      <dgm:spPr/>
      <dgm:t>
        <a:bodyPr/>
        <a:lstStyle/>
        <a:p>
          <a:endParaRPr lang="en-GB" sz="3200"/>
        </a:p>
      </dgm:t>
    </dgm:pt>
    <dgm:pt modelId="{39FD1292-36C9-43B2-AD0F-8119E476F92F}">
      <dgm:prSet phldrT="[Text]" custT="1"/>
      <dgm:spPr/>
      <dgm:t>
        <a:bodyPr/>
        <a:lstStyle/>
        <a:p>
          <a:r>
            <a:rPr lang="ru-RU" sz="1200" dirty="0" smtClean="0"/>
            <a:t>Другое</a:t>
          </a:r>
          <a:endParaRPr lang="en-GB" sz="1200" dirty="0"/>
        </a:p>
      </dgm:t>
    </dgm:pt>
    <dgm:pt modelId="{F2F37FFE-11C4-4B82-968D-5792DE853E66}" type="parTrans" cxnId="{90A7FC31-ECAC-4652-88AE-C1330CEF52CE}">
      <dgm:prSet/>
      <dgm:spPr/>
      <dgm:t>
        <a:bodyPr/>
        <a:lstStyle/>
        <a:p>
          <a:endParaRPr lang="en-GB" sz="3200"/>
        </a:p>
      </dgm:t>
    </dgm:pt>
    <dgm:pt modelId="{72B9F67C-7C2E-4ED4-AB78-495483D29596}" type="sibTrans" cxnId="{90A7FC31-ECAC-4652-88AE-C1330CEF52CE}">
      <dgm:prSet/>
      <dgm:spPr/>
      <dgm:t>
        <a:bodyPr/>
        <a:lstStyle/>
        <a:p>
          <a:endParaRPr lang="en-GB" sz="3200"/>
        </a:p>
      </dgm:t>
    </dgm:pt>
    <dgm:pt modelId="{B97A03AF-7434-4D3F-A753-EBAB7F244515}">
      <dgm:prSet phldrT="[Text]" custT="1"/>
      <dgm:spPr/>
      <dgm:t>
        <a:bodyPr/>
        <a:lstStyle/>
        <a:p>
          <a:r>
            <a:rPr lang="ru-RU" sz="1100" dirty="0" smtClean="0">
              <a:solidFill>
                <a:schemeClr val="accent1"/>
              </a:solidFill>
            </a:rPr>
            <a:t>Соблюдение принципов экологической и социальной ответственности</a:t>
          </a:r>
          <a:endParaRPr lang="en-GB" sz="1100" dirty="0"/>
        </a:p>
      </dgm:t>
    </dgm:pt>
    <dgm:pt modelId="{8A2CB8D7-26B7-46EF-866B-54EF87E0E13C}" type="parTrans" cxnId="{1E01798B-669A-4F8A-80EA-CFF58CB6380A}">
      <dgm:prSet/>
      <dgm:spPr/>
      <dgm:t>
        <a:bodyPr/>
        <a:lstStyle/>
        <a:p>
          <a:endParaRPr lang="en-GB" sz="3200"/>
        </a:p>
      </dgm:t>
    </dgm:pt>
    <dgm:pt modelId="{BBD7A5A5-3A2B-41B3-98FF-44CDF6C670F6}" type="sibTrans" cxnId="{1E01798B-669A-4F8A-80EA-CFF58CB6380A}">
      <dgm:prSet/>
      <dgm:spPr/>
      <dgm:t>
        <a:bodyPr/>
        <a:lstStyle/>
        <a:p>
          <a:endParaRPr lang="en-GB" sz="3200"/>
        </a:p>
      </dgm:t>
    </dgm:pt>
    <dgm:pt modelId="{141AB8FD-4021-467C-8323-BAC93F8C4DB3}">
      <dgm:prSet phldrT="[Text]" custT="1"/>
      <dgm:spPr/>
      <dgm:t>
        <a:bodyPr/>
        <a:lstStyle/>
        <a:p>
          <a:r>
            <a:rPr lang="ru-RU" sz="1100" b="1" dirty="0" smtClean="0">
              <a:solidFill>
                <a:schemeClr val="accent1"/>
              </a:solidFill>
            </a:rPr>
            <a:t>Поддержка Банка</a:t>
          </a:r>
          <a:r>
            <a:rPr lang="ru-RU" sz="1100" i="1" dirty="0" smtClean="0">
              <a:solidFill>
                <a:schemeClr val="accent1"/>
              </a:solidFill>
            </a:rPr>
            <a:t> для МСБ и проектов «зеленой экономики» </a:t>
          </a:r>
          <a:r>
            <a:rPr lang="ru-RU" sz="1100" dirty="0" smtClean="0">
              <a:solidFill>
                <a:schemeClr val="accent1"/>
              </a:solidFill>
            </a:rPr>
            <a:t>для </a:t>
          </a:r>
          <a:r>
            <a:rPr lang="ru-RU" sz="1100" dirty="0" smtClean="0">
              <a:solidFill>
                <a:schemeClr val="accent1"/>
              </a:solidFill>
            </a:rPr>
            <a:t>успешной реализации проекта </a:t>
          </a:r>
          <a:endParaRPr lang="en-GB" sz="1100" dirty="0"/>
        </a:p>
      </dgm:t>
    </dgm:pt>
    <dgm:pt modelId="{DB272953-B59D-4322-91CB-E325EF3E349C}" type="parTrans" cxnId="{8B2133E5-FBE6-46A7-A175-FE5AA6750E71}">
      <dgm:prSet/>
      <dgm:spPr/>
      <dgm:t>
        <a:bodyPr/>
        <a:lstStyle/>
        <a:p>
          <a:endParaRPr lang="en-GB" sz="3200"/>
        </a:p>
      </dgm:t>
    </dgm:pt>
    <dgm:pt modelId="{988F5C38-C68A-4346-A3D1-6CEEA24C71A7}" type="sibTrans" cxnId="{8B2133E5-FBE6-46A7-A175-FE5AA6750E71}">
      <dgm:prSet/>
      <dgm:spPr/>
      <dgm:t>
        <a:bodyPr/>
        <a:lstStyle/>
        <a:p>
          <a:endParaRPr lang="en-GB" sz="3200"/>
        </a:p>
      </dgm:t>
    </dgm:pt>
    <dgm:pt modelId="{F4D601FF-2B7E-4F7F-898F-24F08B22CC5F}" type="pres">
      <dgm:prSet presAssocID="{F688F428-4975-41E5-B2EF-2CC3E1D9D3C5}" presName="diagram" presStyleCnt="0">
        <dgm:presLayoutVars>
          <dgm:chPref val="1"/>
          <dgm:dir/>
          <dgm:animOne val="branch"/>
          <dgm:animLvl val="lvl"/>
          <dgm:resizeHandles/>
        </dgm:presLayoutVars>
      </dgm:prSet>
      <dgm:spPr/>
      <dgm:t>
        <a:bodyPr/>
        <a:lstStyle/>
        <a:p>
          <a:endParaRPr lang="en-GB"/>
        </a:p>
      </dgm:t>
    </dgm:pt>
    <dgm:pt modelId="{E7DDF8E7-B4A9-4623-B74C-26B6B12566A6}" type="pres">
      <dgm:prSet presAssocID="{7B8AEB47-82BB-4A0F-9FAB-0C3A1AA7E2A3}" presName="root" presStyleCnt="0"/>
      <dgm:spPr/>
    </dgm:pt>
    <dgm:pt modelId="{FC87D2D8-29F0-4827-A835-D52155E4EC20}" type="pres">
      <dgm:prSet presAssocID="{7B8AEB47-82BB-4A0F-9FAB-0C3A1AA7E2A3}" presName="rootComposite" presStyleCnt="0"/>
      <dgm:spPr/>
    </dgm:pt>
    <dgm:pt modelId="{6EA7F851-B3BF-482A-A623-F5C8C5F681F9}" type="pres">
      <dgm:prSet presAssocID="{7B8AEB47-82BB-4A0F-9FAB-0C3A1AA7E2A3}" presName="rootText" presStyleLbl="node1" presStyleIdx="0" presStyleCnt="4"/>
      <dgm:spPr/>
      <dgm:t>
        <a:bodyPr/>
        <a:lstStyle/>
        <a:p>
          <a:endParaRPr lang="en-GB"/>
        </a:p>
      </dgm:t>
    </dgm:pt>
    <dgm:pt modelId="{B9304C3C-DCC6-4671-92A2-9F7467493602}" type="pres">
      <dgm:prSet presAssocID="{7B8AEB47-82BB-4A0F-9FAB-0C3A1AA7E2A3}" presName="rootConnector" presStyleLbl="node1" presStyleIdx="0" presStyleCnt="4"/>
      <dgm:spPr/>
      <dgm:t>
        <a:bodyPr/>
        <a:lstStyle/>
        <a:p>
          <a:endParaRPr lang="en-GB"/>
        </a:p>
      </dgm:t>
    </dgm:pt>
    <dgm:pt modelId="{F128AE08-5C84-485B-B94E-C043AD1FC18B}" type="pres">
      <dgm:prSet presAssocID="{7B8AEB47-82BB-4A0F-9FAB-0C3A1AA7E2A3}" presName="childShape" presStyleCnt="0"/>
      <dgm:spPr/>
    </dgm:pt>
    <dgm:pt modelId="{374E9DE7-CC57-427D-8AE0-9B544922BB3F}" type="pres">
      <dgm:prSet presAssocID="{819888B3-0B58-452D-9208-18F14C8756B0}" presName="Name13" presStyleLbl="parChTrans1D2" presStyleIdx="0" presStyleCnt="10"/>
      <dgm:spPr/>
      <dgm:t>
        <a:bodyPr/>
        <a:lstStyle/>
        <a:p>
          <a:endParaRPr lang="en-GB"/>
        </a:p>
      </dgm:t>
    </dgm:pt>
    <dgm:pt modelId="{84B81854-E95D-4CE1-9FE1-1FAFF6A7080F}" type="pres">
      <dgm:prSet presAssocID="{9E39647A-599C-4143-8B2A-370BFF417263}" presName="childText" presStyleLbl="bgAcc1" presStyleIdx="0" presStyleCnt="10" custScaleY="161031">
        <dgm:presLayoutVars>
          <dgm:bulletEnabled val="1"/>
        </dgm:presLayoutVars>
      </dgm:prSet>
      <dgm:spPr/>
      <dgm:t>
        <a:bodyPr/>
        <a:lstStyle/>
        <a:p>
          <a:endParaRPr lang="en-GB"/>
        </a:p>
      </dgm:t>
    </dgm:pt>
    <dgm:pt modelId="{CFF8574E-1650-470E-B358-7DCA245DF970}" type="pres">
      <dgm:prSet presAssocID="{4C1DF023-3A86-46E0-ACF7-207F86D2B92B}" presName="Name13" presStyleLbl="parChTrans1D2" presStyleIdx="1" presStyleCnt="10"/>
      <dgm:spPr/>
      <dgm:t>
        <a:bodyPr/>
        <a:lstStyle/>
        <a:p>
          <a:endParaRPr lang="en-GB"/>
        </a:p>
      </dgm:t>
    </dgm:pt>
    <dgm:pt modelId="{14CD6BBC-20BE-45BA-805C-D28B9791595B}" type="pres">
      <dgm:prSet presAssocID="{EA09D875-42F1-4EDA-932D-90BD82F5A0FF}" presName="childText" presStyleLbl="bgAcc1" presStyleIdx="1" presStyleCnt="10" custScaleY="156463">
        <dgm:presLayoutVars>
          <dgm:bulletEnabled val="1"/>
        </dgm:presLayoutVars>
      </dgm:prSet>
      <dgm:spPr/>
      <dgm:t>
        <a:bodyPr/>
        <a:lstStyle/>
        <a:p>
          <a:endParaRPr lang="en-GB"/>
        </a:p>
      </dgm:t>
    </dgm:pt>
    <dgm:pt modelId="{98908FF5-3676-4C74-8EA3-7DCE3054173D}" type="pres">
      <dgm:prSet presAssocID="{3689DC9C-EE35-40A0-B56E-9F8AFB834427}" presName="Name13" presStyleLbl="parChTrans1D2" presStyleIdx="2" presStyleCnt="10"/>
      <dgm:spPr/>
      <dgm:t>
        <a:bodyPr/>
        <a:lstStyle/>
        <a:p>
          <a:endParaRPr lang="en-GB"/>
        </a:p>
      </dgm:t>
    </dgm:pt>
    <dgm:pt modelId="{6B046EFD-6D62-48E3-B943-19CBB6AC57A3}" type="pres">
      <dgm:prSet presAssocID="{3629F4FC-1E1E-4961-BD7B-3AAF1D46BA54}" presName="childText" presStyleLbl="bgAcc1" presStyleIdx="2" presStyleCnt="10" custScaleY="180290">
        <dgm:presLayoutVars>
          <dgm:bulletEnabled val="1"/>
        </dgm:presLayoutVars>
      </dgm:prSet>
      <dgm:spPr/>
      <dgm:t>
        <a:bodyPr/>
        <a:lstStyle/>
        <a:p>
          <a:endParaRPr lang="en-GB"/>
        </a:p>
      </dgm:t>
    </dgm:pt>
    <dgm:pt modelId="{48670B6E-8D74-4C1F-9D12-50A4F9218BF8}" type="pres">
      <dgm:prSet presAssocID="{6B3F27E7-775E-4BA0-8B96-BC1EFC261870}" presName="root" presStyleCnt="0"/>
      <dgm:spPr/>
    </dgm:pt>
    <dgm:pt modelId="{794C0214-A33A-4C01-95C9-B8634B80E554}" type="pres">
      <dgm:prSet presAssocID="{6B3F27E7-775E-4BA0-8B96-BC1EFC261870}" presName="rootComposite" presStyleCnt="0"/>
      <dgm:spPr/>
    </dgm:pt>
    <dgm:pt modelId="{5C836D49-D687-4287-8935-9424FA4D4852}" type="pres">
      <dgm:prSet presAssocID="{6B3F27E7-775E-4BA0-8B96-BC1EFC261870}" presName="rootText" presStyleLbl="node1" presStyleIdx="1" presStyleCnt="4"/>
      <dgm:spPr/>
      <dgm:t>
        <a:bodyPr/>
        <a:lstStyle/>
        <a:p>
          <a:endParaRPr lang="en-GB"/>
        </a:p>
      </dgm:t>
    </dgm:pt>
    <dgm:pt modelId="{3D9A2DD3-0052-4DE7-8083-A1076FC1CFA9}" type="pres">
      <dgm:prSet presAssocID="{6B3F27E7-775E-4BA0-8B96-BC1EFC261870}" presName="rootConnector" presStyleLbl="node1" presStyleIdx="1" presStyleCnt="4"/>
      <dgm:spPr/>
      <dgm:t>
        <a:bodyPr/>
        <a:lstStyle/>
        <a:p>
          <a:endParaRPr lang="en-GB"/>
        </a:p>
      </dgm:t>
    </dgm:pt>
    <dgm:pt modelId="{174D8DF4-5091-4B84-B105-B461FF46E7AD}" type="pres">
      <dgm:prSet presAssocID="{6B3F27E7-775E-4BA0-8B96-BC1EFC261870}" presName="childShape" presStyleCnt="0"/>
      <dgm:spPr/>
    </dgm:pt>
    <dgm:pt modelId="{6F30A2CF-C4E5-4F5D-ACCE-88AACCB61166}" type="pres">
      <dgm:prSet presAssocID="{DF72C38A-9670-4B8D-B3F4-FDAB73465971}" presName="Name13" presStyleLbl="parChTrans1D2" presStyleIdx="3" presStyleCnt="10"/>
      <dgm:spPr/>
      <dgm:t>
        <a:bodyPr/>
        <a:lstStyle/>
        <a:p>
          <a:endParaRPr lang="en-GB"/>
        </a:p>
      </dgm:t>
    </dgm:pt>
    <dgm:pt modelId="{0D6B9EF7-5144-4ABD-9C2E-79DBF15071C0}" type="pres">
      <dgm:prSet presAssocID="{0328182C-65A9-43BC-AFDC-4ED2B2EB1AF2}" presName="childText" presStyleLbl="bgAcc1" presStyleIdx="3" presStyleCnt="10" custScaleX="106690" custScaleY="254796">
        <dgm:presLayoutVars>
          <dgm:bulletEnabled val="1"/>
        </dgm:presLayoutVars>
      </dgm:prSet>
      <dgm:spPr/>
      <dgm:t>
        <a:bodyPr/>
        <a:lstStyle/>
        <a:p>
          <a:endParaRPr lang="en-GB"/>
        </a:p>
      </dgm:t>
    </dgm:pt>
    <dgm:pt modelId="{D64F3F2A-7969-4087-9838-9BCE43993C9B}" type="pres">
      <dgm:prSet presAssocID="{AD3F9A06-C304-432F-ABFC-ACE4A76F7E38}" presName="Name13" presStyleLbl="parChTrans1D2" presStyleIdx="4" presStyleCnt="10"/>
      <dgm:spPr/>
      <dgm:t>
        <a:bodyPr/>
        <a:lstStyle/>
        <a:p>
          <a:endParaRPr lang="en-GB"/>
        </a:p>
      </dgm:t>
    </dgm:pt>
    <dgm:pt modelId="{A02DDAF0-2BBF-46AD-A592-93EBFEB9F06B}" type="pres">
      <dgm:prSet presAssocID="{A78224C6-A969-4CF1-A7F3-E2BE5CF57683}" presName="childText" presStyleLbl="bgAcc1" presStyleIdx="4" presStyleCnt="10" custScaleX="105018" custScaleY="237346">
        <dgm:presLayoutVars>
          <dgm:bulletEnabled val="1"/>
        </dgm:presLayoutVars>
      </dgm:prSet>
      <dgm:spPr/>
      <dgm:t>
        <a:bodyPr/>
        <a:lstStyle/>
        <a:p>
          <a:endParaRPr lang="en-GB"/>
        </a:p>
      </dgm:t>
    </dgm:pt>
    <dgm:pt modelId="{85308002-15FD-47BF-A1A6-7C79907A7CF0}" type="pres">
      <dgm:prSet presAssocID="{0569D6DC-62CA-4AF3-A93B-ECCB3512D1FE}" presName="root" presStyleCnt="0"/>
      <dgm:spPr/>
    </dgm:pt>
    <dgm:pt modelId="{59DC4D69-E7E4-47C2-B418-92CC938B9C07}" type="pres">
      <dgm:prSet presAssocID="{0569D6DC-62CA-4AF3-A93B-ECCB3512D1FE}" presName="rootComposite" presStyleCnt="0"/>
      <dgm:spPr/>
    </dgm:pt>
    <dgm:pt modelId="{4ED52A23-4F66-4B82-BF92-1C1AFDB35B09}" type="pres">
      <dgm:prSet presAssocID="{0569D6DC-62CA-4AF3-A93B-ECCB3512D1FE}" presName="rootText" presStyleLbl="node1" presStyleIdx="2" presStyleCnt="4"/>
      <dgm:spPr/>
      <dgm:t>
        <a:bodyPr/>
        <a:lstStyle/>
        <a:p>
          <a:endParaRPr lang="en-GB"/>
        </a:p>
      </dgm:t>
    </dgm:pt>
    <dgm:pt modelId="{82D008C0-B155-4CBE-AE94-B3052634E670}" type="pres">
      <dgm:prSet presAssocID="{0569D6DC-62CA-4AF3-A93B-ECCB3512D1FE}" presName="rootConnector" presStyleLbl="node1" presStyleIdx="2" presStyleCnt="4"/>
      <dgm:spPr/>
      <dgm:t>
        <a:bodyPr/>
        <a:lstStyle/>
        <a:p>
          <a:endParaRPr lang="en-GB"/>
        </a:p>
      </dgm:t>
    </dgm:pt>
    <dgm:pt modelId="{D786C4A2-54C8-4BF8-B52E-656BBA2F7E02}" type="pres">
      <dgm:prSet presAssocID="{0569D6DC-62CA-4AF3-A93B-ECCB3512D1FE}" presName="childShape" presStyleCnt="0"/>
      <dgm:spPr/>
    </dgm:pt>
    <dgm:pt modelId="{ECF80D58-DE46-47D3-9F5C-506528FF172B}" type="pres">
      <dgm:prSet presAssocID="{4CEDDBC6-4EBC-4837-BAF9-A2510DC3520E}" presName="Name13" presStyleLbl="parChTrans1D2" presStyleIdx="5" presStyleCnt="10"/>
      <dgm:spPr/>
      <dgm:t>
        <a:bodyPr/>
        <a:lstStyle/>
        <a:p>
          <a:endParaRPr lang="en-GB"/>
        </a:p>
      </dgm:t>
    </dgm:pt>
    <dgm:pt modelId="{EFCF5986-F630-40AD-9FD5-B499A6D4C389}" type="pres">
      <dgm:prSet presAssocID="{C29BCA0A-A589-4B75-A45D-AF93C5DC5AAB}" presName="childText" presStyleLbl="bgAcc1" presStyleIdx="5" presStyleCnt="10" custScaleY="164231">
        <dgm:presLayoutVars>
          <dgm:bulletEnabled val="1"/>
        </dgm:presLayoutVars>
      </dgm:prSet>
      <dgm:spPr/>
      <dgm:t>
        <a:bodyPr/>
        <a:lstStyle/>
        <a:p>
          <a:endParaRPr lang="en-GB"/>
        </a:p>
      </dgm:t>
    </dgm:pt>
    <dgm:pt modelId="{91A8EF65-0E71-4D6B-9A8C-996CE2419C5D}" type="pres">
      <dgm:prSet presAssocID="{75FC9160-8843-476F-BCB2-F03ECB960D28}" presName="Name13" presStyleLbl="parChTrans1D2" presStyleIdx="6" presStyleCnt="10"/>
      <dgm:spPr/>
      <dgm:t>
        <a:bodyPr/>
        <a:lstStyle/>
        <a:p>
          <a:endParaRPr lang="en-GB"/>
        </a:p>
      </dgm:t>
    </dgm:pt>
    <dgm:pt modelId="{D0A0E32A-6D3B-4FAE-8F76-33750397D8EB}" type="pres">
      <dgm:prSet presAssocID="{9583AC24-8CEA-4276-BCCB-3FFEAE914010}" presName="childText" presStyleLbl="bgAcc1" presStyleIdx="6" presStyleCnt="10">
        <dgm:presLayoutVars>
          <dgm:bulletEnabled val="1"/>
        </dgm:presLayoutVars>
      </dgm:prSet>
      <dgm:spPr/>
      <dgm:t>
        <a:bodyPr/>
        <a:lstStyle/>
        <a:p>
          <a:endParaRPr lang="en-GB"/>
        </a:p>
      </dgm:t>
    </dgm:pt>
    <dgm:pt modelId="{A6F02330-E066-4617-AB12-B51AC7AC0E82}" type="pres">
      <dgm:prSet presAssocID="{9505280A-7FDB-4066-B43C-ECA42DEA3D7D}" presName="Name13" presStyleLbl="parChTrans1D2" presStyleIdx="7" presStyleCnt="10"/>
      <dgm:spPr/>
      <dgm:t>
        <a:bodyPr/>
        <a:lstStyle/>
        <a:p>
          <a:endParaRPr lang="en-GB"/>
        </a:p>
      </dgm:t>
    </dgm:pt>
    <dgm:pt modelId="{0428A617-0F3A-40F6-9FA7-08BBF330B0C3}" type="pres">
      <dgm:prSet presAssocID="{8E628B93-ED82-49B5-ADEA-D7B2168AE479}" presName="childText" presStyleLbl="bgAcc1" presStyleIdx="7" presStyleCnt="10" custScaleY="180289">
        <dgm:presLayoutVars>
          <dgm:bulletEnabled val="1"/>
        </dgm:presLayoutVars>
      </dgm:prSet>
      <dgm:spPr/>
      <dgm:t>
        <a:bodyPr/>
        <a:lstStyle/>
        <a:p>
          <a:endParaRPr lang="en-GB"/>
        </a:p>
      </dgm:t>
    </dgm:pt>
    <dgm:pt modelId="{DB052F5F-9E4E-408B-8C93-E536D1A2F8EF}" type="pres">
      <dgm:prSet presAssocID="{39FD1292-36C9-43B2-AD0F-8119E476F92F}" presName="root" presStyleCnt="0"/>
      <dgm:spPr/>
    </dgm:pt>
    <dgm:pt modelId="{ABB941E2-92D9-49E0-9BDA-ED53E8BF650E}" type="pres">
      <dgm:prSet presAssocID="{39FD1292-36C9-43B2-AD0F-8119E476F92F}" presName="rootComposite" presStyleCnt="0"/>
      <dgm:spPr/>
    </dgm:pt>
    <dgm:pt modelId="{0C98738D-CFEF-4D73-9176-52B40946BBFE}" type="pres">
      <dgm:prSet presAssocID="{39FD1292-36C9-43B2-AD0F-8119E476F92F}" presName="rootText" presStyleLbl="node1" presStyleIdx="3" presStyleCnt="4"/>
      <dgm:spPr/>
      <dgm:t>
        <a:bodyPr/>
        <a:lstStyle/>
        <a:p>
          <a:endParaRPr lang="en-GB"/>
        </a:p>
      </dgm:t>
    </dgm:pt>
    <dgm:pt modelId="{DF71855F-F3C5-4742-BA25-2512A701D663}" type="pres">
      <dgm:prSet presAssocID="{39FD1292-36C9-43B2-AD0F-8119E476F92F}" presName="rootConnector" presStyleLbl="node1" presStyleIdx="3" presStyleCnt="4"/>
      <dgm:spPr/>
      <dgm:t>
        <a:bodyPr/>
        <a:lstStyle/>
        <a:p>
          <a:endParaRPr lang="en-GB"/>
        </a:p>
      </dgm:t>
    </dgm:pt>
    <dgm:pt modelId="{5137361E-74F3-4537-92A8-1DD11B5ADA1D}" type="pres">
      <dgm:prSet presAssocID="{39FD1292-36C9-43B2-AD0F-8119E476F92F}" presName="childShape" presStyleCnt="0"/>
      <dgm:spPr/>
    </dgm:pt>
    <dgm:pt modelId="{ED18D29A-A561-4A10-82A8-2380A06C1792}" type="pres">
      <dgm:prSet presAssocID="{8A2CB8D7-26B7-46EF-866B-54EF87E0E13C}" presName="Name13" presStyleLbl="parChTrans1D2" presStyleIdx="8" presStyleCnt="10"/>
      <dgm:spPr/>
      <dgm:t>
        <a:bodyPr/>
        <a:lstStyle/>
        <a:p>
          <a:endParaRPr lang="en-GB"/>
        </a:p>
      </dgm:t>
    </dgm:pt>
    <dgm:pt modelId="{2FCEE307-4882-4D2B-BA6E-6C476D4E43BB}" type="pres">
      <dgm:prSet presAssocID="{B97A03AF-7434-4D3F-A753-EBAB7F244515}" presName="childText" presStyleLbl="bgAcc1" presStyleIdx="8" presStyleCnt="10">
        <dgm:presLayoutVars>
          <dgm:bulletEnabled val="1"/>
        </dgm:presLayoutVars>
      </dgm:prSet>
      <dgm:spPr/>
      <dgm:t>
        <a:bodyPr/>
        <a:lstStyle/>
        <a:p>
          <a:endParaRPr lang="en-GB"/>
        </a:p>
      </dgm:t>
    </dgm:pt>
    <dgm:pt modelId="{9FDA9063-EC92-4B51-91FC-EF9C73D87DFE}" type="pres">
      <dgm:prSet presAssocID="{DB272953-B59D-4322-91CB-E325EF3E349C}" presName="Name13" presStyleLbl="parChTrans1D2" presStyleIdx="9" presStyleCnt="10"/>
      <dgm:spPr/>
      <dgm:t>
        <a:bodyPr/>
        <a:lstStyle/>
        <a:p>
          <a:endParaRPr lang="en-GB"/>
        </a:p>
      </dgm:t>
    </dgm:pt>
    <dgm:pt modelId="{1D3AC05D-7921-4FF4-8E05-BF2AEF5BD74D}" type="pres">
      <dgm:prSet presAssocID="{141AB8FD-4021-467C-8323-BAC93F8C4DB3}" presName="childText" presStyleLbl="bgAcc1" presStyleIdx="9" presStyleCnt="10" custScaleY="155788">
        <dgm:presLayoutVars>
          <dgm:bulletEnabled val="1"/>
        </dgm:presLayoutVars>
      </dgm:prSet>
      <dgm:spPr/>
      <dgm:t>
        <a:bodyPr/>
        <a:lstStyle/>
        <a:p>
          <a:endParaRPr lang="en-GB"/>
        </a:p>
      </dgm:t>
    </dgm:pt>
  </dgm:ptLst>
  <dgm:cxnLst>
    <dgm:cxn modelId="{31600AF6-B554-4E26-92D4-F2D1CED80451}" type="presOf" srcId="{C29BCA0A-A589-4B75-A45D-AF93C5DC5AAB}" destId="{EFCF5986-F630-40AD-9FD5-B499A6D4C389}" srcOrd="0" destOrd="0" presId="urn:microsoft.com/office/officeart/2005/8/layout/hierarchy3"/>
    <dgm:cxn modelId="{7D7E75AB-A8D9-4CC3-BCD8-8115E9D32CB7}" srcId="{0569D6DC-62CA-4AF3-A93B-ECCB3512D1FE}" destId="{9583AC24-8CEA-4276-BCCB-3FFEAE914010}" srcOrd="1" destOrd="0" parTransId="{75FC9160-8843-476F-BCB2-F03ECB960D28}" sibTransId="{CE11D0CE-E3FF-4EB2-9612-B4BB0480698F}"/>
    <dgm:cxn modelId="{90A7FC31-ECAC-4652-88AE-C1330CEF52CE}" srcId="{F688F428-4975-41E5-B2EF-2CC3E1D9D3C5}" destId="{39FD1292-36C9-43B2-AD0F-8119E476F92F}" srcOrd="3" destOrd="0" parTransId="{F2F37FFE-11C4-4B82-968D-5792DE853E66}" sibTransId="{72B9F67C-7C2E-4ED4-AB78-495483D29596}"/>
    <dgm:cxn modelId="{69D7ED37-DC4A-448E-B3DF-23DC992F5602}" type="presOf" srcId="{75FC9160-8843-476F-BCB2-F03ECB960D28}" destId="{91A8EF65-0E71-4D6B-9A8C-996CE2419C5D}" srcOrd="0" destOrd="0" presId="urn:microsoft.com/office/officeart/2005/8/layout/hierarchy3"/>
    <dgm:cxn modelId="{B119191A-CA6A-429E-A9F0-8E9950390839}" type="presOf" srcId="{141AB8FD-4021-467C-8323-BAC93F8C4DB3}" destId="{1D3AC05D-7921-4FF4-8E05-BF2AEF5BD74D}" srcOrd="0" destOrd="0" presId="urn:microsoft.com/office/officeart/2005/8/layout/hierarchy3"/>
    <dgm:cxn modelId="{9F16D12E-A8DD-4F9A-873B-4AC28D67D2CB}" type="presOf" srcId="{B97A03AF-7434-4D3F-A753-EBAB7F244515}" destId="{2FCEE307-4882-4D2B-BA6E-6C476D4E43BB}" srcOrd="0" destOrd="0" presId="urn:microsoft.com/office/officeart/2005/8/layout/hierarchy3"/>
    <dgm:cxn modelId="{2ACE88CB-9892-4789-9105-DAAD10967785}" type="presOf" srcId="{AD3F9A06-C304-432F-ABFC-ACE4A76F7E38}" destId="{D64F3F2A-7969-4087-9838-9BCE43993C9B}" srcOrd="0" destOrd="0" presId="urn:microsoft.com/office/officeart/2005/8/layout/hierarchy3"/>
    <dgm:cxn modelId="{230F03A6-448B-42FF-B617-E6A1E6E380AC}" type="presOf" srcId="{7B8AEB47-82BB-4A0F-9FAB-0C3A1AA7E2A3}" destId="{B9304C3C-DCC6-4671-92A2-9F7467493602}" srcOrd="1" destOrd="0" presId="urn:microsoft.com/office/officeart/2005/8/layout/hierarchy3"/>
    <dgm:cxn modelId="{F76D5049-0F10-4199-8B93-3B394F8DADC0}" type="presOf" srcId="{819888B3-0B58-452D-9208-18F14C8756B0}" destId="{374E9DE7-CC57-427D-8AE0-9B544922BB3F}" srcOrd="0" destOrd="0" presId="urn:microsoft.com/office/officeart/2005/8/layout/hierarchy3"/>
    <dgm:cxn modelId="{1350E370-8C9C-4422-8457-5DEAA35F4CAC}" srcId="{7B8AEB47-82BB-4A0F-9FAB-0C3A1AA7E2A3}" destId="{3629F4FC-1E1E-4961-BD7B-3AAF1D46BA54}" srcOrd="2" destOrd="0" parTransId="{3689DC9C-EE35-40A0-B56E-9F8AFB834427}" sibTransId="{7FCC0520-7AA5-4747-9E14-2F47896C7FDF}"/>
    <dgm:cxn modelId="{222C70D2-AAFB-4782-B9D5-1B2BCD6FF2CB}" type="presOf" srcId="{8E628B93-ED82-49B5-ADEA-D7B2168AE479}" destId="{0428A617-0F3A-40F6-9FA7-08BBF330B0C3}" srcOrd="0" destOrd="0" presId="urn:microsoft.com/office/officeart/2005/8/layout/hierarchy3"/>
    <dgm:cxn modelId="{C1332A88-5267-4379-9E9F-B5B823AEB632}" type="presOf" srcId="{9E39647A-599C-4143-8B2A-370BFF417263}" destId="{84B81854-E95D-4CE1-9FE1-1FAFF6A7080F}" srcOrd="0" destOrd="0" presId="urn:microsoft.com/office/officeart/2005/8/layout/hierarchy3"/>
    <dgm:cxn modelId="{9AA2C87D-4EA5-4D08-9C2E-BDA3493BF769}" type="presOf" srcId="{8A2CB8D7-26B7-46EF-866B-54EF87E0E13C}" destId="{ED18D29A-A561-4A10-82A8-2380A06C1792}" srcOrd="0" destOrd="0" presId="urn:microsoft.com/office/officeart/2005/8/layout/hierarchy3"/>
    <dgm:cxn modelId="{12864C59-D06C-4132-8FC1-94BD101AC074}" type="presOf" srcId="{6B3F27E7-775E-4BA0-8B96-BC1EFC261870}" destId="{3D9A2DD3-0052-4DE7-8083-A1076FC1CFA9}" srcOrd="1" destOrd="0" presId="urn:microsoft.com/office/officeart/2005/8/layout/hierarchy3"/>
    <dgm:cxn modelId="{2F30060C-CF49-42D1-98D5-85AEDEC56809}" srcId="{7B8AEB47-82BB-4A0F-9FAB-0C3A1AA7E2A3}" destId="{9E39647A-599C-4143-8B2A-370BFF417263}" srcOrd="0" destOrd="0" parTransId="{819888B3-0B58-452D-9208-18F14C8756B0}" sibTransId="{18405BE6-8C2B-4FE1-9D4B-307D30A209C8}"/>
    <dgm:cxn modelId="{632B111C-C912-4994-98E7-944763FBD94C}" type="presOf" srcId="{DF72C38A-9670-4B8D-B3F4-FDAB73465971}" destId="{6F30A2CF-C4E5-4F5D-ACCE-88AACCB61166}" srcOrd="0" destOrd="0" presId="urn:microsoft.com/office/officeart/2005/8/layout/hierarchy3"/>
    <dgm:cxn modelId="{53CD9BCD-A842-4307-A7EE-06063CDEB217}" srcId="{7B8AEB47-82BB-4A0F-9FAB-0C3A1AA7E2A3}" destId="{EA09D875-42F1-4EDA-932D-90BD82F5A0FF}" srcOrd="1" destOrd="0" parTransId="{4C1DF023-3A86-46E0-ACF7-207F86D2B92B}" sibTransId="{B0B9EFB6-0BF3-49BC-B259-4EAD966060C5}"/>
    <dgm:cxn modelId="{1B15E818-50FD-4BDA-98E8-EA41C7DBA68F}" type="presOf" srcId="{6B3F27E7-775E-4BA0-8B96-BC1EFC261870}" destId="{5C836D49-D687-4287-8935-9424FA4D4852}" srcOrd="0" destOrd="0" presId="urn:microsoft.com/office/officeart/2005/8/layout/hierarchy3"/>
    <dgm:cxn modelId="{C651D8FF-A117-4195-9329-F79508ABEE7B}" type="presOf" srcId="{39FD1292-36C9-43B2-AD0F-8119E476F92F}" destId="{0C98738D-CFEF-4D73-9176-52B40946BBFE}" srcOrd="0" destOrd="0" presId="urn:microsoft.com/office/officeart/2005/8/layout/hierarchy3"/>
    <dgm:cxn modelId="{FC1DABEE-1CFF-449D-AFA3-6A65F9CCD769}" type="presOf" srcId="{4CEDDBC6-4EBC-4837-BAF9-A2510DC3520E}" destId="{ECF80D58-DE46-47D3-9F5C-506528FF172B}" srcOrd="0" destOrd="0" presId="urn:microsoft.com/office/officeart/2005/8/layout/hierarchy3"/>
    <dgm:cxn modelId="{69F3CCBD-6712-4E2E-B700-6DDC7358ACBD}" type="presOf" srcId="{3689DC9C-EE35-40A0-B56E-9F8AFB834427}" destId="{98908FF5-3676-4C74-8EA3-7DCE3054173D}" srcOrd="0" destOrd="0" presId="urn:microsoft.com/office/officeart/2005/8/layout/hierarchy3"/>
    <dgm:cxn modelId="{4815334D-14AC-4005-B219-8934FC273BE8}" type="presOf" srcId="{3629F4FC-1E1E-4961-BD7B-3AAF1D46BA54}" destId="{6B046EFD-6D62-48E3-B943-19CBB6AC57A3}" srcOrd="0" destOrd="0" presId="urn:microsoft.com/office/officeart/2005/8/layout/hierarchy3"/>
    <dgm:cxn modelId="{C16DA57A-8833-4883-8AE2-11BC7CFE069E}" srcId="{0569D6DC-62CA-4AF3-A93B-ECCB3512D1FE}" destId="{8E628B93-ED82-49B5-ADEA-D7B2168AE479}" srcOrd="2" destOrd="0" parTransId="{9505280A-7FDB-4066-B43C-ECA42DEA3D7D}" sibTransId="{86DCECB0-D132-4414-8FF6-FDFAB66C62AF}"/>
    <dgm:cxn modelId="{C805C3F4-FEBA-43D6-9559-F4AD06D32384}" srcId="{F688F428-4975-41E5-B2EF-2CC3E1D9D3C5}" destId="{6B3F27E7-775E-4BA0-8B96-BC1EFC261870}" srcOrd="1" destOrd="0" parTransId="{CC4E9665-6D5B-4477-AE21-0CC42E456485}" sibTransId="{DD122146-9242-435A-8273-0A3C5477F68E}"/>
    <dgm:cxn modelId="{3CF92042-94C2-41CE-A7DD-4E7AF23DED55}" type="presOf" srcId="{4C1DF023-3A86-46E0-ACF7-207F86D2B92B}" destId="{CFF8574E-1650-470E-B358-7DCA245DF970}" srcOrd="0" destOrd="0" presId="urn:microsoft.com/office/officeart/2005/8/layout/hierarchy3"/>
    <dgm:cxn modelId="{18A87FE6-6CF1-4618-8DFA-46EF08457CBA}" type="presOf" srcId="{39FD1292-36C9-43B2-AD0F-8119E476F92F}" destId="{DF71855F-F3C5-4742-BA25-2512A701D663}" srcOrd="1" destOrd="0" presId="urn:microsoft.com/office/officeart/2005/8/layout/hierarchy3"/>
    <dgm:cxn modelId="{C8E2CE0B-A36B-4D61-B369-EE122DB54FB2}" type="presOf" srcId="{A78224C6-A969-4CF1-A7F3-E2BE5CF57683}" destId="{A02DDAF0-2BBF-46AD-A592-93EBFEB9F06B}" srcOrd="0" destOrd="0" presId="urn:microsoft.com/office/officeart/2005/8/layout/hierarchy3"/>
    <dgm:cxn modelId="{27169F43-1A88-4DB0-A5D0-8EF30671D2D8}" type="presOf" srcId="{DB272953-B59D-4322-91CB-E325EF3E349C}" destId="{9FDA9063-EC92-4B51-91FC-EF9C73D87DFE}" srcOrd="0" destOrd="0" presId="urn:microsoft.com/office/officeart/2005/8/layout/hierarchy3"/>
    <dgm:cxn modelId="{FBAD21BA-19FB-4596-9D6B-96758A0EC8AE}" type="presOf" srcId="{0569D6DC-62CA-4AF3-A93B-ECCB3512D1FE}" destId="{4ED52A23-4F66-4B82-BF92-1C1AFDB35B09}" srcOrd="0" destOrd="0" presId="urn:microsoft.com/office/officeart/2005/8/layout/hierarchy3"/>
    <dgm:cxn modelId="{F8B7C6EF-BA24-4CC8-AA81-D05721031D13}" srcId="{0569D6DC-62CA-4AF3-A93B-ECCB3512D1FE}" destId="{C29BCA0A-A589-4B75-A45D-AF93C5DC5AAB}" srcOrd="0" destOrd="0" parTransId="{4CEDDBC6-4EBC-4837-BAF9-A2510DC3520E}" sibTransId="{2941E86B-41BD-4B1A-A098-C7394C0BDC75}"/>
    <dgm:cxn modelId="{23D35503-BECE-4F51-980A-48239989EACA}" type="presOf" srcId="{9505280A-7FDB-4066-B43C-ECA42DEA3D7D}" destId="{A6F02330-E066-4617-AB12-B51AC7AC0E82}" srcOrd="0" destOrd="0" presId="urn:microsoft.com/office/officeart/2005/8/layout/hierarchy3"/>
    <dgm:cxn modelId="{F5128355-3CA3-4B50-82E2-F7D61F523166}" type="presOf" srcId="{0328182C-65A9-43BC-AFDC-4ED2B2EB1AF2}" destId="{0D6B9EF7-5144-4ABD-9C2E-79DBF15071C0}" srcOrd="0" destOrd="0" presId="urn:microsoft.com/office/officeart/2005/8/layout/hierarchy3"/>
    <dgm:cxn modelId="{A7EBC6EE-101D-4FBF-BA48-77FD4B7453EB}" type="presOf" srcId="{9583AC24-8CEA-4276-BCCB-3FFEAE914010}" destId="{D0A0E32A-6D3B-4FAE-8F76-33750397D8EB}" srcOrd="0" destOrd="0" presId="urn:microsoft.com/office/officeart/2005/8/layout/hierarchy3"/>
    <dgm:cxn modelId="{B7FFAF12-2DC4-4246-801C-C94437A2EDB9}" srcId="{6B3F27E7-775E-4BA0-8B96-BC1EFC261870}" destId="{0328182C-65A9-43BC-AFDC-4ED2B2EB1AF2}" srcOrd="0" destOrd="0" parTransId="{DF72C38A-9670-4B8D-B3F4-FDAB73465971}" sibTransId="{FABCBDC8-131E-4AFF-A52C-A523763A3EF9}"/>
    <dgm:cxn modelId="{8B2133E5-FBE6-46A7-A175-FE5AA6750E71}" srcId="{39FD1292-36C9-43B2-AD0F-8119E476F92F}" destId="{141AB8FD-4021-467C-8323-BAC93F8C4DB3}" srcOrd="1" destOrd="0" parTransId="{DB272953-B59D-4322-91CB-E325EF3E349C}" sibTransId="{988F5C38-C68A-4346-A3D1-6CEEA24C71A7}"/>
    <dgm:cxn modelId="{B5B41473-6AFE-4257-801C-1E27C72BE728}" type="presOf" srcId="{0569D6DC-62CA-4AF3-A93B-ECCB3512D1FE}" destId="{82D008C0-B155-4CBE-AE94-B3052634E670}" srcOrd="1" destOrd="0" presId="urn:microsoft.com/office/officeart/2005/8/layout/hierarchy3"/>
    <dgm:cxn modelId="{1E01798B-669A-4F8A-80EA-CFF58CB6380A}" srcId="{39FD1292-36C9-43B2-AD0F-8119E476F92F}" destId="{B97A03AF-7434-4D3F-A753-EBAB7F244515}" srcOrd="0" destOrd="0" parTransId="{8A2CB8D7-26B7-46EF-866B-54EF87E0E13C}" sibTransId="{BBD7A5A5-3A2B-41B3-98FF-44CDF6C670F6}"/>
    <dgm:cxn modelId="{E94B625F-D167-4CB1-9669-CD15887FA3AC}" type="presOf" srcId="{F688F428-4975-41E5-B2EF-2CC3E1D9D3C5}" destId="{F4D601FF-2B7E-4F7F-898F-24F08B22CC5F}" srcOrd="0" destOrd="0" presId="urn:microsoft.com/office/officeart/2005/8/layout/hierarchy3"/>
    <dgm:cxn modelId="{CDA259FE-8665-4207-AFF0-68742A15AB71}" type="presOf" srcId="{7B8AEB47-82BB-4A0F-9FAB-0C3A1AA7E2A3}" destId="{6EA7F851-B3BF-482A-A623-F5C8C5F681F9}" srcOrd="0" destOrd="0" presId="urn:microsoft.com/office/officeart/2005/8/layout/hierarchy3"/>
    <dgm:cxn modelId="{BF9A0C81-38E5-486C-B210-3AD41614430F}" srcId="{F688F428-4975-41E5-B2EF-2CC3E1D9D3C5}" destId="{0569D6DC-62CA-4AF3-A93B-ECCB3512D1FE}" srcOrd="2" destOrd="0" parTransId="{FEFF218A-5060-4159-BA52-143166EBDF0C}" sibTransId="{C526D3B8-6218-4C8D-88EC-94D1FB3F959A}"/>
    <dgm:cxn modelId="{D85FD89E-9079-4B30-ABE8-2387C94D7A21}" srcId="{F688F428-4975-41E5-B2EF-2CC3E1D9D3C5}" destId="{7B8AEB47-82BB-4A0F-9FAB-0C3A1AA7E2A3}" srcOrd="0" destOrd="0" parTransId="{058EEC09-E656-4805-9865-E96D996F782C}" sibTransId="{4D197490-C692-44C1-9E74-D361FB7DACD0}"/>
    <dgm:cxn modelId="{B95106D6-5146-4E90-8DBB-5E1EF6A0FCB0}" type="presOf" srcId="{EA09D875-42F1-4EDA-932D-90BD82F5A0FF}" destId="{14CD6BBC-20BE-45BA-805C-D28B9791595B}" srcOrd="0" destOrd="0" presId="urn:microsoft.com/office/officeart/2005/8/layout/hierarchy3"/>
    <dgm:cxn modelId="{005EBC94-A4C4-45EB-8CA4-DFF41D9453DA}" srcId="{6B3F27E7-775E-4BA0-8B96-BC1EFC261870}" destId="{A78224C6-A969-4CF1-A7F3-E2BE5CF57683}" srcOrd="1" destOrd="0" parTransId="{AD3F9A06-C304-432F-ABFC-ACE4A76F7E38}" sibTransId="{4511E6A8-52C5-45CB-AA49-5A603AD952BF}"/>
    <dgm:cxn modelId="{E071D6E5-62E4-414C-A671-705BDCA93031}" type="presParOf" srcId="{F4D601FF-2B7E-4F7F-898F-24F08B22CC5F}" destId="{E7DDF8E7-B4A9-4623-B74C-26B6B12566A6}" srcOrd="0" destOrd="0" presId="urn:microsoft.com/office/officeart/2005/8/layout/hierarchy3"/>
    <dgm:cxn modelId="{6299162A-EDDA-4D2A-81C1-35040A7CEB38}" type="presParOf" srcId="{E7DDF8E7-B4A9-4623-B74C-26B6B12566A6}" destId="{FC87D2D8-29F0-4827-A835-D52155E4EC20}" srcOrd="0" destOrd="0" presId="urn:microsoft.com/office/officeart/2005/8/layout/hierarchy3"/>
    <dgm:cxn modelId="{70AEE019-6540-4312-9B1A-88D5AD24FC98}" type="presParOf" srcId="{FC87D2D8-29F0-4827-A835-D52155E4EC20}" destId="{6EA7F851-B3BF-482A-A623-F5C8C5F681F9}" srcOrd="0" destOrd="0" presId="urn:microsoft.com/office/officeart/2005/8/layout/hierarchy3"/>
    <dgm:cxn modelId="{6990CD24-4A7D-40FD-99B6-145280A62E9A}" type="presParOf" srcId="{FC87D2D8-29F0-4827-A835-D52155E4EC20}" destId="{B9304C3C-DCC6-4671-92A2-9F7467493602}" srcOrd="1" destOrd="0" presId="urn:microsoft.com/office/officeart/2005/8/layout/hierarchy3"/>
    <dgm:cxn modelId="{0C024A0C-3F35-44CD-83CC-20A47E957AFD}" type="presParOf" srcId="{E7DDF8E7-B4A9-4623-B74C-26B6B12566A6}" destId="{F128AE08-5C84-485B-B94E-C043AD1FC18B}" srcOrd="1" destOrd="0" presId="urn:microsoft.com/office/officeart/2005/8/layout/hierarchy3"/>
    <dgm:cxn modelId="{3766A031-3C19-48C8-91C3-0E0C8F55457D}" type="presParOf" srcId="{F128AE08-5C84-485B-B94E-C043AD1FC18B}" destId="{374E9DE7-CC57-427D-8AE0-9B544922BB3F}" srcOrd="0" destOrd="0" presId="urn:microsoft.com/office/officeart/2005/8/layout/hierarchy3"/>
    <dgm:cxn modelId="{CE8A6802-47CA-4A13-ABAC-E8C56D38025E}" type="presParOf" srcId="{F128AE08-5C84-485B-B94E-C043AD1FC18B}" destId="{84B81854-E95D-4CE1-9FE1-1FAFF6A7080F}" srcOrd="1" destOrd="0" presId="urn:microsoft.com/office/officeart/2005/8/layout/hierarchy3"/>
    <dgm:cxn modelId="{6A93895B-310C-4A08-BA80-11343702BA8D}" type="presParOf" srcId="{F128AE08-5C84-485B-B94E-C043AD1FC18B}" destId="{CFF8574E-1650-470E-B358-7DCA245DF970}" srcOrd="2" destOrd="0" presId="urn:microsoft.com/office/officeart/2005/8/layout/hierarchy3"/>
    <dgm:cxn modelId="{CCECCF84-E442-4326-AD7B-2FA047588119}" type="presParOf" srcId="{F128AE08-5C84-485B-B94E-C043AD1FC18B}" destId="{14CD6BBC-20BE-45BA-805C-D28B9791595B}" srcOrd="3" destOrd="0" presId="urn:microsoft.com/office/officeart/2005/8/layout/hierarchy3"/>
    <dgm:cxn modelId="{FB17FA30-CFE3-48C5-8D26-03210C8EA8BB}" type="presParOf" srcId="{F128AE08-5C84-485B-B94E-C043AD1FC18B}" destId="{98908FF5-3676-4C74-8EA3-7DCE3054173D}" srcOrd="4" destOrd="0" presId="urn:microsoft.com/office/officeart/2005/8/layout/hierarchy3"/>
    <dgm:cxn modelId="{7A805243-0658-43DD-B14E-07D38B93A8E1}" type="presParOf" srcId="{F128AE08-5C84-485B-B94E-C043AD1FC18B}" destId="{6B046EFD-6D62-48E3-B943-19CBB6AC57A3}" srcOrd="5" destOrd="0" presId="urn:microsoft.com/office/officeart/2005/8/layout/hierarchy3"/>
    <dgm:cxn modelId="{B6B148CB-734E-4E6D-B55A-0C30FAAA6E31}" type="presParOf" srcId="{F4D601FF-2B7E-4F7F-898F-24F08B22CC5F}" destId="{48670B6E-8D74-4C1F-9D12-50A4F9218BF8}" srcOrd="1" destOrd="0" presId="urn:microsoft.com/office/officeart/2005/8/layout/hierarchy3"/>
    <dgm:cxn modelId="{98B212BC-39F5-4ADD-BD66-D408CFB02EAE}" type="presParOf" srcId="{48670B6E-8D74-4C1F-9D12-50A4F9218BF8}" destId="{794C0214-A33A-4C01-95C9-B8634B80E554}" srcOrd="0" destOrd="0" presId="urn:microsoft.com/office/officeart/2005/8/layout/hierarchy3"/>
    <dgm:cxn modelId="{C07E485E-8999-414E-A043-71B6B7ADCC3F}" type="presParOf" srcId="{794C0214-A33A-4C01-95C9-B8634B80E554}" destId="{5C836D49-D687-4287-8935-9424FA4D4852}" srcOrd="0" destOrd="0" presId="urn:microsoft.com/office/officeart/2005/8/layout/hierarchy3"/>
    <dgm:cxn modelId="{B4FEDFBB-2D10-4024-A6C4-B2FC6A91BB3E}" type="presParOf" srcId="{794C0214-A33A-4C01-95C9-B8634B80E554}" destId="{3D9A2DD3-0052-4DE7-8083-A1076FC1CFA9}" srcOrd="1" destOrd="0" presId="urn:microsoft.com/office/officeart/2005/8/layout/hierarchy3"/>
    <dgm:cxn modelId="{5994ABA4-1CEB-49F6-B311-794B0611AB15}" type="presParOf" srcId="{48670B6E-8D74-4C1F-9D12-50A4F9218BF8}" destId="{174D8DF4-5091-4B84-B105-B461FF46E7AD}" srcOrd="1" destOrd="0" presId="urn:microsoft.com/office/officeart/2005/8/layout/hierarchy3"/>
    <dgm:cxn modelId="{A801E76C-493E-434D-AD60-10ACA7BE57E8}" type="presParOf" srcId="{174D8DF4-5091-4B84-B105-B461FF46E7AD}" destId="{6F30A2CF-C4E5-4F5D-ACCE-88AACCB61166}" srcOrd="0" destOrd="0" presId="urn:microsoft.com/office/officeart/2005/8/layout/hierarchy3"/>
    <dgm:cxn modelId="{8EB57004-D7B5-4B84-AA1F-CDB74CC8E9E8}" type="presParOf" srcId="{174D8DF4-5091-4B84-B105-B461FF46E7AD}" destId="{0D6B9EF7-5144-4ABD-9C2E-79DBF15071C0}" srcOrd="1" destOrd="0" presId="urn:microsoft.com/office/officeart/2005/8/layout/hierarchy3"/>
    <dgm:cxn modelId="{7810E535-9994-4B8E-B620-5736878A3106}" type="presParOf" srcId="{174D8DF4-5091-4B84-B105-B461FF46E7AD}" destId="{D64F3F2A-7969-4087-9838-9BCE43993C9B}" srcOrd="2" destOrd="0" presId="urn:microsoft.com/office/officeart/2005/8/layout/hierarchy3"/>
    <dgm:cxn modelId="{59F62667-0508-4CE3-A6C5-696264A5DB39}" type="presParOf" srcId="{174D8DF4-5091-4B84-B105-B461FF46E7AD}" destId="{A02DDAF0-2BBF-46AD-A592-93EBFEB9F06B}" srcOrd="3" destOrd="0" presId="urn:microsoft.com/office/officeart/2005/8/layout/hierarchy3"/>
    <dgm:cxn modelId="{9C578B5C-DE0E-498A-9709-6BC4599AA6A2}" type="presParOf" srcId="{F4D601FF-2B7E-4F7F-898F-24F08B22CC5F}" destId="{85308002-15FD-47BF-A1A6-7C79907A7CF0}" srcOrd="2" destOrd="0" presId="urn:microsoft.com/office/officeart/2005/8/layout/hierarchy3"/>
    <dgm:cxn modelId="{E8A427A4-B811-4B1D-82EA-47B3916800E4}" type="presParOf" srcId="{85308002-15FD-47BF-A1A6-7C79907A7CF0}" destId="{59DC4D69-E7E4-47C2-B418-92CC938B9C07}" srcOrd="0" destOrd="0" presId="urn:microsoft.com/office/officeart/2005/8/layout/hierarchy3"/>
    <dgm:cxn modelId="{3A8B8C11-10F6-4F18-91B1-74CB8394459B}" type="presParOf" srcId="{59DC4D69-E7E4-47C2-B418-92CC938B9C07}" destId="{4ED52A23-4F66-4B82-BF92-1C1AFDB35B09}" srcOrd="0" destOrd="0" presId="urn:microsoft.com/office/officeart/2005/8/layout/hierarchy3"/>
    <dgm:cxn modelId="{0B6F44BE-F5B2-4078-A582-B3E1883C6550}" type="presParOf" srcId="{59DC4D69-E7E4-47C2-B418-92CC938B9C07}" destId="{82D008C0-B155-4CBE-AE94-B3052634E670}" srcOrd="1" destOrd="0" presId="urn:microsoft.com/office/officeart/2005/8/layout/hierarchy3"/>
    <dgm:cxn modelId="{001BE295-93C7-49E9-9948-46ED13EE7B5A}" type="presParOf" srcId="{85308002-15FD-47BF-A1A6-7C79907A7CF0}" destId="{D786C4A2-54C8-4BF8-B52E-656BBA2F7E02}" srcOrd="1" destOrd="0" presId="urn:microsoft.com/office/officeart/2005/8/layout/hierarchy3"/>
    <dgm:cxn modelId="{63D7C303-87B4-476D-8B70-126AEB8AE31A}" type="presParOf" srcId="{D786C4A2-54C8-4BF8-B52E-656BBA2F7E02}" destId="{ECF80D58-DE46-47D3-9F5C-506528FF172B}" srcOrd="0" destOrd="0" presId="urn:microsoft.com/office/officeart/2005/8/layout/hierarchy3"/>
    <dgm:cxn modelId="{4744CD53-74FE-43EE-BE0A-DCC646841043}" type="presParOf" srcId="{D786C4A2-54C8-4BF8-B52E-656BBA2F7E02}" destId="{EFCF5986-F630-40AD-9FD5-B499A6D4C389}" srcOrd="1" destOrd="0" presId="urn:microsoft.com/office/officeart/2005/8/layout/hierarchy3"/>
    <dgm:cxn modelId="{41E06D1B-741A-40E4-AEB6-36957C46D462}" type="presParOf" srcId="{D786C4A2-54C8-4BF8-B52E-656BBA2F7E02}" destId="{91A8EF65-0E71-4D6B-9A8C-996CE2419C5D}" srcOrd="2" destOrd="0" presId="urn:microsoft.com/office/officeart/2005/8/layout/hierarchy3"/>
    <dgm:cxn modelId="{CF8E2F17-DB52-43E3-8DFA-789C39822E55}" type="presParOf" srcId="{D786C4A2-54C8-4BF8-B52E-656BBA2F7E02}" destId="{D0A0E32A-6D3B-4FAE-8F76-33750397D8EB}" srcOrd="3" destOrd="0" presId="urn:microsoft.com/office/officeart/2005/8/layout/hierarchy3"/>
    <dgm:cxn modelId="{8856F776-C510-42AF-B33F-BFD3F991A979}" type="presParOf" srcId="{D786C4A2-54C8-4BF8-B52E-656BBA2F7E02}" destId="{A6F02330-E066-4617-AB12-B51AC7AC0E82}" srcOrd="4" destOrd="0" presId="urn:microsoft.com/office/officeart/2005/8/layout/hierarchy3"/>
    <dgm:cxn modelId="{D43A341E-AC12-404F-AECB-FAF61A3A6D70}" type="presParOf" srcId="{D786C4A2-54C8-4BF8-B52E-656BBA2F7E02}" destId="{0428A617-0F3A-40F6-9FA7-08BBF330B0C3}" srcOrd="5" destOrd="0" presId="urn:microsoft.com/office/officeart/2005/8/layout/hierarchy3"/>
    <dgm:cxn modelId="{8E0B8112-3135-4C7E-8EC9-D2F93732F52F}" type="presParOf" srcId="{F4D601FF-2B7E-4F7F-898F-24F08B22CC5F}" destId="{DB052F5F-9E4E-408B-8C93-E536D1A2F8EF}" srcOrd="3" destOrd="0" presId="urn:microsoft.com/office/officeart/2005/8/layout/hierarchy3"/>
    <dgm:cxn modelId="{DB9F187F-BBDE-4C5C-A94A-3C629EA322FF}" type="presParOf" srcId="{DB052F5F-9E4E-408B-8C93-E536D1A2F8EF}" destId="{ABB941E2-92D9-49E0-9BDA-ED53E8BF650E}" srcOrd="0" destOrd="0" presId="urn:microsoft.com/office/officeart/2005/8/layout/hierarchy3"/>
    <dgm:cxn modelId="{DD7C2BCA-95B2-42E8-8C1A-FF26745EE37C}" type="presParOf" srcId="{ABB941E2-92D9-49E0-9BDA-ED53E8BF650E}" destId="{0C98738D-CFEF-4D73-9176-52B40946BBFE}" srcOrd="0" destOrd="0" presId="urn:microsoft.com/office/officeart/2005/8/layout/hierarchy3"/>
    <dgm:cxn modelId="{F1D20D26-EB78-4FD2-9E8A-DAF6B9C06A87}" type="presParOf" srcId="{ABB941E2-92D9-49E0-9BDA-ED53E8BF650E}" destId="{DF71855F-F3C5-4742-BA25-2512A701D663}" srcOrd="1" destOrd="0" presId="urn:microsoft.com/office/officeart/2005/8/layout/hierarchy3"/>
    <dgm:cxn modelId="{39D08704-6991-4C11-A561-A3227E3121DA}" type="presParOf" srcId="{DB052F5F-9E4E-408B-8C93-E536D1A2F8EF}" destId="{5137361E-74F3-4537-92A8-1DD11B5ADA1D}" srcOrd="1" destOrd="0" presId="urn:microsoft.com/office/officeart/2005/8/layout/hierarchy3"/>
    <dgm:cxn modelId="{71405867-2C32-45FE-95BF-36CB8C6E5971}" type="presParOf" srcId="{5137361E-74F3-4537-92A8-1DD11B5ADA1D}" destId="{ED18D29A-A561-4A10-82A8-2380A06C1792}" srcOrd="0" destOrd="0" presId="urn:microsoft.com/office/officeart/2005/8/layout/hierarchy3"/>
    <dgm:cxn modelId="{9F616760-81D5-454D-9845-3CDA5BF1E89B}" type="presParOf" srcId="{5137361E-74F3-4537-92A8-1DD11B5ADA1D}" destId="{2FCEE307-4882-4D2B-BA6E-6C476D4E43BB}" srcOrd="1" destOrd="0" presId="urn:microsoft.com/office/officeart/2005/8/layout/hierarchy3"/>
    <dgm:cxn modelId="{3BABA44A-380F-4375-8435-E20195D72573}" type="presParOf" srcId="{5137361E-74F3-4537-92A8-1DD11B5ADA1D}" destId="{9FDA9063-EC92-4B51-91FC-EF9C73D87DFE}" srcOrd="2" destOrd="0" presId="urn:microsoft.com/office/officeart/2005/8/layout/hierarchy3"/>
    <dgm:cxn modelId="{B6AC667F-8783-4EE0-ACCA-F7A098B7B1D3}" type="presParOf" srcId="{5137361E-74F3-4537-92A8-1DD11B5ADA1D}" destId="{1D3AC05D-7921-4FF4-8E05-BF2AEF5BD74D}"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7F851-B3BF-482A-A623-F5C8C5F681F9}">
      <dsp:nvSpPr>
        <dsp:cNvPr id="0" name=""/>
        <dsp:cNvSpPr/>
      </dsp:nvSpPr>
      <dsp:spPr>
        <a:xfrm>
          <a:off x="467490" y="2606"/>
          <a:ext cx="1622109" cy="8110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Финансовые показатели и обеспечение </a:t>
          </a:r>
          <a:endParaRPr lang="en-GB" sz="1200" kern="1200" dirty="0"/>
        </a:p>
      </dsp:txBody>
      <dsp:txXfrm>
        <a:off x="491245" y="26361"/>
        <a:ext cx="1574599" cy="763544"/>
      </dsp:txXfrm>
    </dsp:sp>
    <dsp:sp modelId="{374E9DE7-CC57-427D-8AE0-9B544922BB3F}">
      <dsp:nvSpPr>
        <dsp:cNvPr id="0" name=""/>
        <dsp:cNvSpPr/>
      </dsp:nvSpPr>
      <dsp:spPr>
        <a:xfrm>
          <a:off x="629701" y="813661"/>
          <a:ext cx="162210" cy="855788"/>
        </a:xfrm>
        <a:custGeom>
          <a:avLst/>
          <a:gdLst/>
          <a:ahLst/>
          <a:cxnLst/>
          <a:rect l="0" t="0" r="0" b="0"/>
          <a:pathLst>
            <a:path>
              <a:moveTo>
                <a:pt x="0" y="0"/>
              </a:moveTo>
              <a:lnTo>
                <a:pt x="0" y="855788"/>
              </a:lnTo>
              <a:lnTo>
                <a:pt x="162210" y="855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B81854-E95D-4CE1-9FE1-1FAFF6A7080F}">
      <dsp:nvSpPr>
        <dsp:cNvPr id="0" name=""/>
        <dsp:cNvSpPr/>
      </dsp:nvSpPr>
      <dsp:spPr>
        <a:xfrm>
          <a:off x="791912" y="1016425"/>
          <a:ext cx="1297687" cy="13060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accent1"/>
              </a:solidFill>
            </a:rPr>
            <a:t>Сумма всех существующих кредитов заемщика </a:t>
          </a:r>
          <a:r>
            <a:rPr lang="ru-RU" sz="1100" b="1" kern="1200" dirty="0" smtClean="0">
              <a:solidFill>
                <a:schemeClr val="accent1"/>
              </a:solidFill>
            </a:rPr>
            <a:t>не </a:t>
          </a:r>
          <a:r>
            <a:rPr lang="ru-RU" sz="1100" b="1" kern="1200" dirty="0" smtClean="0">
              <a:solidFill>
                <a:schemeClr val="accent1"/>
              </a:solidFill>
            </a:rPr>
            <a:t>выше  </a:t>
          </a:r>
          <a:r>
            <a:rPr lang="ru-RU" sz="1100" b="1" kern="1200" dirty="0" smtClean="0">
              <a:solidFill>
                <a:schemeClr val="accent1"/>
              </a:solidFill>
            </a:rPr>
            <a:t>3.0</a:t>
          </a:r>
          <a:r>
            <a:rPr lang="en-US" sz="1100" b="1" kern="1200" dirty="0" smtClean="0">
              <a:solidFill>
                <a:schemeClr val="accent1"/>
              </a:solidFill>
            </a:rPr>
            <a:t>x</a:t>
          </a:r>
          <a:r>
            <a:rPr lang="ru-RU" sz="1100" b="1" kern="1200" dirty="0" smtClean="0">
              <a:solidFill>
                <a:schemeClr val="accent1"/>
              </a:solidFill>
            </a:rPr>
            <a:t>-3.5х фактической </a:t>
          </a:r>
          <a:r>
            <a:rPr lang="en-US" sz="1100" b="1" kern="1200" dirty="0" smtClean="0">
              <a:solidFill>
                <a:schemeClr val="accent1"/>
              </a:solidFill>
            </a:rPr>
            <a:t>EBITDA</a:t>
          </a:r>
          <a:r>
            <a:rPr lang="ru-RU" sz="1100" b="1" kern="1200" dirty="0" smtClean="0">
              <a:solidFill>
                <a:schemeClr val="accent1"/>
              </a:solidFill>
            </a:rPr>
            <a:t>.</a:t>
          </a:r>
          <a:r>
            <a:rPr lang="ru-RU" sz="1100" kern="1200" dirty="0" smtClean="0">
              <a:solidFill>
                <a:schemeClr val="accent1"/>
              </a:solidFill>
            </a:rPr>
            <a:t> </a:t>
          </a:r>
          <a:endParaRPr lang="en-GB" sz="1100" kern="1200" dirty="0"/>
        </a:p>
      </dsp:txBody>
      <dsp:txXfrm>
        <a:off x="829920" y="1054433"/>
        <a:ext cx="1221671" cy="1230033"/>
      </dsp:txXfrm>
    </dsp:sp>
    <dsp:sp modelId="{CFF8574E-1650-470E-B358-7DCA245DF970}">
      <dsp:nvSpPr>
        <dsp:cNvPr id="0" name=""/>
        <dsp:cNvSpPr/>
      </dsp:nvSpPr>
      <dsp:spPr>
        <a:xfrm>
          <a:off x="629701" y="813661"/>
          <a:ext cx="162210" cy="2346077"/>
        </a:xfrm>
        <a:custGeom>
          <a:avLst/>
          <a:gdLst/>
          <a:ahLst/>
          <a:cxnLst/>
          <a:rect l="0" t="0" r="0" b="0"/>
          <a:pathLst>
            <a:path>
              <a:moveTo>
                <a:pt x="0" y="0"/>
              </a:moveTo>
              <a:lnTo>
                <a:pt x="0" y="2346077"/>
              </a:lnTo>
              <a:lnTo>
                <a:pt x="162210" y="23460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D6BBC-20BE-45BA-805C-D28B9791595B}">
      <dsp:nvSpPr>
        <dsp:cNvPr id="0" name=""/>
        <dsp:cNvSpPr/>
      </dsp:nvSpPr>
      <dsp:spPr>
        <a:xfrm>
          <a:off x="791912" y="2525238"/>
          <a:ext cx="1297687" cy="1269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accent1"/>
              </a:solidFill>
            </a:rPr>
            <a:t>Мы приветствуем </a:t>
          </a:r>
          <a:r>
            <a:rPr lang="ru-RU" sz="1100" kern="1200" dirty="0" smtClean="0">
              <a:solidFill>
                <a:schemeClr val="accent1"/>
              </a:solidFill>
            </a:rPr>
            <a:t>проведение </a:t>
          </a:r>
          <a:r>
            <a:rPr lang="ru-RU" sz="1100" b="1" kern="1200" dirty="0" smtClean="0">
              <a:solidFill>
                <a:schemeClr val="accent1"/>
              </a:solidFill>
            </a:rPr>
            <a:t>аудита </a:t>
          </a:r>
          <a:r>
            <a:rPr lang="ru-RU" sz="1100" b="1" kern="1200" dirty="0" smtClean="0">
              <a:solidFill>
                <a:schemeClr val="accent1"/>
              </a:solidFill>
            </a:rPr>
            <a:t>фин. отчетности </a:t>
          </a:r>
          <a:r>
            <a:rPr lang="ru-RU" sz="1100" kern="1200" dirty="0" smtClean="0">
              <a:solidFill>
                <a:schemeClr val="accent1"/>
              </a:solidFill>
            </a:rPr>
            <a:t>по </a:t>
          </a:r>
          <a:r>
            <a:rPr lang="ru-RU" sz="1100" kern="1200" dirty="0" smtClean="0">
              <a:solidFill>
                <a:schemeClr val="accent1"/>
              </a:solidFill>
            </a:rPr>
            <a:t>МСФО</a:t>
          </a:r>
          <a:endParaRPr lang="en-GB" sz="1100" kern="1200" dirty="0"/>
        </a:p>
      </dsp:txBody>
      <dsp:txXfrm>
        <a:off x="829080" y="2562406"/>
        <a:ext cx="1223351" cy="1194664"/>
      </dsp:txXfrm>
    </dsp:sp>
    <dsp:sp modelId="{98908FF5-3676-4C74-8EA3-7DCE3054173D}">
      <dsp:nvSpPr>
        <dsp:cNvPr id="0" name=""/>
        <dsp:cNvSpPr/>
      </dsp:nvSpPr>
      <dsp:spPr>
        <a:xfrm>
          <a:off x="629701" y="813661"/>
          <a:ext cx="162210" cy="3914466"/>
        </a:xfrm>
        <a:custGeom>
          <a:avLst/>
          <a:gdLst/>
          <a:ahLst/>
          <a:cxnLst/>
          <a:rect l="0" t="0" r="0" b="0"/>
          <a:pathLst>
            <a:path>
              <a:moveTo>
                <a:pt x="0" y="0"/>
              </a:moveTo>
              <a:lnTo>
                <a:pt x="0" y="3914466"/>
              </a:lnTo>
              <a:lnTo>
                <a:pt x="162210" y="39144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046EFD-6D62-48E3-B943-19CBB6AC57A3}">
      <dsp:nvSpPr>
        <dsp:cNvPr id="0" name=""/>
        <dsp:cNvSpPr/>
      </dsp:nvSpPr>
      <dsp:spPr>
        <a:xfrm>
          <a:off x="791912" y="3997002"/>
          <a:ext cx="1297687" cy="14622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accent1"/>
              </a:solidFill>
            </a:rPr>
            <a:t>Залог активов </a:t>
          </a:r>
          <a:r>
            <a:rPr lang="ru-RU" sz="1100" kern="1200" dirty="0" smtClean="0">
              <a:solidFill>
                <a:schemeClr val="accent1"/>
              </a:solidFill>
            </a:rPr>
            <a:t>в </a:t>
          </a:r>
          <a:r>
            <a:rPr lang="ru-RU" sz="1100" kern="1200" dirty="0" smtClean="0">
              <a:solidFill>
                <a:schemeClr val="accent1"/>
              </a:solidFill>
            </a:rPr>
            <a:t>размере </a:t>
          </a:r>
          <a:r>
            <a:rPr lang="ru-RU" sz="1100" kern="1200" dirty="0" smtClean="0">
              <a:solidFill>
                <a:schemeClr val="accent1"/>
              </a:solidFill>
            </a:rPr>
            <a:t>1.4</a:t>
          </a:r>
          <a:r>
            <a:rPr lang="en-US" sz="1100" kern="1200" dirty="0" smtClean="0">
              <a:solidFill>
                <a:schemeClr val="accent1"/>
              </a:solidFill>
            </a:rPr>
            <a:t>x</a:t>
          </a:r>
          <a:r>
            <a:rPr lang="ru-RU" sz="1100" kern="1200" dirty="0" smtClean="0">
              <a:solidFill>
                <a:schemeClr val="accent1"/>
              </a:solidFill>
            </a:rPr>
            <a:t> к </a:t>
          </a:r>
          <a:r>
            <a:rPr lang="ru-RU" sz="1100" kern="1200" dirty="0" smtClean="0">
              <a:solidFill>
                <a:schemeClr val="accent1"/>
              </a:solidFill>
            </a:rPr>
            <a:t>сумме кредита + корпоративные гарантии + иные формы обеспечения</a:t>
          </a:r>
          <a:endParaRPr lang="en-GB" sz="1100" kern="1200" dirty="0"/>
        </a:p>
      </dsp:txBody>
      <dsp:txXfrm>
        <a:off x="829920" y="4035010"/>
        <a:ext cx="1221671" cy="1386234"/>
      </dsp:txXfrm>
    </dsp:sp>
    <dsp:sp modelId="{5C836D49-D687-4287-8935-9424FA4D4852}">
      <dsp:nvSpPr>
        <dsp:cNvPr id="0" name=""/>
        <dsp:cNvSpPr/>
      </dsp:nvSpPr>
      <dsp:spPr>
        <a:xfrm>
          <a:off x="2495126" y="2606"/>
          <a:ext cx="1622109" cy="8110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Цели</a:t>
          </a:r>
          <a:endParaRPr lang="en-GB" sz="1200" kern="1200" dirty="0"/>
        </a:p>
      </dsp:txBody>
      <dsp:txXfrm>
        <a:off x="2518881" y="26361"/>
        <a:ext cx="1574599" cy="763544"/>
      </dsp:txXfrm>
    </dsp:sp>
    <dsp:sp modelId="{6F30A2CF-C4E5-4F5D-ACCE-88AACCB61166}">
      <dsp:nvSpPr>
        <dsp:cNvPr id="0" name=""/>
        <dsp:cNvSpPr/>
      </dsp:nvSpPr>
      <dsp:spPr>
        <a:xfrm>
          <a:off x="2657337" y="813661"/>
          <a:ext cx="162210" cy="1236031"/>
        </a:xfrm>
        <a:custGeom>
          <a:avLst/>
          <a:gdLst/>
          <a:ahLst/>
          <a:cxnLst/>
          <a:rect l="0" t="0" r="0" b="0"/>
          <a:pathLst>
            <a:path>
              <a:moveTo>
                <a:pt x="0" y="0"/>
              </a:moveTo>
              <a:lnTo>
                <a:pt x="0" y="1236031"/>
              </a:lnTo>
              <a:lnTo>
                <a:pt x="162210" y="12360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6B9EF7-5144-4ABD-9C2E-79DBF15071C0}">
      <dsp:nvSpPr>
        <dsp:cNvPr id="0" name=""/>
        <dsp:cNvSpPr/>
      </dsp:nvSpPr>
      <dsp:spPr>
        <a:xfrm>
          <a:off x="2819548" y="1016425"/>
          <a:ext cx="1384502" cy="20665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accent1"/>
              </a:solidFill>
            </a:rPr>
            <a:t>Приобретение основных средств, пополнение оборотного капитала, расширение и инновации</a:t>
          </a:r>
          <a:endParaRPr lang="en-GB" sz="1100" kern="1200" dirty="0"/>
        </a:p>
      </dsp:txBody>
      <dsp:txXfrm>
        <a:off x="2860099" y="1056976"/>
        <a:ext cx="1303400" cy="1985432"/>
      </dsp:txXfrm>
    </dsp:sp>
    <dsp:sp modelId="{D64F3F2A-7969-4087-9838-9BCE43993C9B}">
      <dsp:nvSpPr>
        <dsp:cNvPr id="0" name=""/>
        <dsp:cNvSpPr/>
      </dsp:nvSpPr>
      <dsp:spPr>
        <a:xfrm>
          <a:off x="2657337" y="813661"/>
          <a:ext cx="162210" cy="3434565"/>
        </a:xfrm>
        <a:custGeom>
          <a:avLst/>
          <a:gdLst/>
          <a:ahLst/>
          <a:cxnLst/>
          <a:rect l="0" t="0" r="0" b="0"/>
          <a:pathLst>
            <a:path>
              <a:moveTo>
                <a:pt x="0" y="0"/>
              </a:moveTo>
              <a:lnTo>
                <a:pt x="0" y="3434565"/>
              </a:lnTo>
              <a:lnTo>
                <a:pt x="162210" y="34345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2DDAF0-2BBF-46AD-A592-93EBFEB9F06B}">
      <dsp:nvSpPr>
        <dsp:cNvPr id="0" name=""/>
        <dsp:cNvSpPr/>
      </dsp:nvSpPr>
      <dsp:spPr>
        <a:xfrm>
          <a:off x="2819548" y="3285723"/>
          <a:ext cx="1362805" cy="19250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accent1"/>
              </a:solidFill>
            </a:rPr>
            <a:t>Частичное рефинансирование существующих </a:t>
          </a:r>
          <a:r>
            <a:rPr lang="ru-RU" sz="1100" kern="1200" dirty="0" smtClean="0">
              <a:solidFill>
                <a:schemeClr val="accent1"/>
              </a:solidFill>
            </a:rPr>
            <a:t>займов</a:t>
          </a:r>
        </a:p>
        <a:p>
          <a:pPr lvl="0" algn="ctr" defTabSz="488950">
            <a:lnSpc>
              <a:spcPct val="90000"/>
            </a:lnSpc>
            <a:spcBef>
              <a:spcPct val="0"/>
            </a:spcBef>
            <a:spcAft>
              <a:spcPct val="35000"/>
            </a:spcAft>
          </a:pPr>
          <a:endParaRPr lang="ru-RU" sz="1100" kern="1200" dirty="0" smtClean="0">
            <a:solidFill>
              <a:schemeClr val="accent1"/>
            </a:solidFill>
          </a:endParaRPr>
        </a:p>
        <a:p>
          <a:pPr lvl="0" algn="ctr" defTabSz="488950">
            <a:lnSpc>
              <a:spcPct val="90000"/>
            </a:lnSpc>
            <a:spcBef>
              <a:spcPct val="0"/>
            </a:spcBef>
            <a:spcAft>
              <a:spcPct val="35000"/>
            </a:spcAft>
          </a:pPr>
          <a:endParaRPr lang="en-GB" sz="1100" kern="1200" dirty="0"/>
        </a:p>
      </dsp:txBody>
      <dsp:txXfrm>
        <a:off x="2859463" y="3325638"/>
        <a:ext cx="1282975" cy="1845175"/>
      </dsp:txXfrm>
    </dsp:sp>
    <dsp:sp modelId="{4ED52A23-4F66-4B82-BF92-1C1AFDB35B09}">
      <dsp:nvSpPr>
        <dsp:cNvPr id="0" name=""/>
        <dsp:cNvSpPr/>
      </dsp:nvSpPr>
      <dsp:spPr>
        <a:xfrm>
          <a:off x="4522763" y="2606"/>
          <a:ext cx="1622109" cy="8110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Размер финансирования</a:t>
          </a:r>
          <a:endParaRPr lang="en-GB" sz="1200" kern="1200" dirty="0"/>
        </a:p>
      </dsp:txBody>
      <dsp:txXfrm>
        <a:off x="4546518" y="26361"/>
        <a:ext cx="1574599" cy="763544"/>
      </dsp:txXfrm>
    </dsp:sp>
    <dsp:sp modelId="{ECF80D58-DE46-47D3-9F5C-506528FF172B}">
      <dsp:nvSpPr>
        <dsp:cNvPr id="0" name=""/>
        <dsp:cNvSpPr/>
      </dsp:nvSpPr>
      <dsp:spPr>
        <a:xfrm>
          <a:off x="4684974" y="813661"/>
          <a:ext cx="162210" cy="868765"/>
        </a:xfrm>
        <a:custGeom>
          <a:avLst/>
          <a:gdLst/>
          <a:ahLst/>
          <a:cxnLst/>
          <a:rect l="0" t="0" r="0" b="0"/>
          <a:pathLst>
            <a:path>
              <a:moveTo>
                <a:pt x="0" y="0"/>
              </a:moveTo>
              <a:lnTo>
                <a:pt x="0" y="868765"/>
              </a:lnTo>
              <a:lnTo>
                <a:pt x="162210" y="868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CF5986-F630-40AD-9FD5-B499A6D4C389}">
      <dsp:nvSpPr>
        <dsp:cNvPr id="0" name=""/>
        <dsp:cNvSpPr/>
      </dsp:nvSpPr>
      <dsp:spPr>
        <a:xfrm>
          <a:off x="4847185" y="1016425"/>
          <a:ext cx="1297687" cy="13320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altLang="en-US" sz="1100" kern="1200" dirty="0" smtClean="0">
              <a:solidFill>
                <a:schemeClr val="accent1"/>
              </a:solidFill>
              <a:ea typeface="ＭＳ Ｐゴシック" pitchFamily="34" charset="-128"/>
            </a:rPr>
            <a:t>Зависит от кредитоспособности </a:t>
          </a:r>
          <a:r>
            <a:rPr lang="ru-RU" altLang="en-US" sz="1100" kern="1200" dirty="0" smtClean="0">
              <a:solidFill>
                <a:schemeClr val="accent1"/>
              </a:solidFill>
              <a:ea typeface="ＭＳ Ｐゴシック" pitchFamily="34" charset="-128"/>
            </a:rPr>
            <a:t>и </a:t>
          </a:r>
          <a:r>
            <a:rPr lang="ru-RU" altLang="en-US" sz="1100" kern="1200" dirty="0" smtClean="0">
              <a:solidFill>
                <a:schemeClr val="accent1"/>
              </a:solidFill>
              <a:ea typeface="ＭＳ Ｐゴシック" pitchFamily="34" charset="-128"/>
            </a:rPr>
            <a:t>устойчивости  прогнозов денежных потоков </a:t>
          </a:r>
          <a:r>
            <a:rPr lang="ru-RU" altLang="en-US" sz="1100" kern="1200" dirty="0" smtClean="0">
              <a:solidFill>
                <a:schemeClr val="accent1"/>
              </a:solidFill>
              <a:ea typeface="ＭＳ Ｐゴシック" pitchFamily="34" charset="-128"/>
            </a:rPr>
            <a:t>с</a:t>
          </a:r>
          <a:endParaRPr lang="en-GB" sz="1100" kern="1200" dirty="0"/>
        </a:p>
      </dsp:txBody>
      <dsp:txXfrm>
        <a:off x="4885193" y="1054433"/>
        <a:ext cx="1221671" cy="1255987"/>
      </dsp:txXfrm>
    </dsp:sp>
    <dsp:sp modelId="{91A8EF65-0E71-4D6B-9A8C-996CE2419C5D}">
      <dsp:nvSpPr>
        <dsp:cNvPr id="0" name=""/>
        <dsp:cNvSpPr/>
      </dsp:nvSpPr>
      <dsp:spPr>
        <a:xfrm>
          <a:off x="4684974" y="813661"/>
          <a:ext cx="162210" cy="2143057"/>
        </a:xfrm>
        <a:custGeom>
          <a:avLst/>
          <a:gdLst/>
          <a:ahLst/>
          <a:cxnLst/>
          <a:rect l="0" t="0" r="0" b="0"/>
          <a:pathLst>
            <a:path>
              <a:moveTo>
                <a:pt x="0" y="0"/>
              </a:moveTo>
              <a:lnTo>
                <a:pt x="0" y="2143057"/>
              </a:lnTo>
              <a:lnTo>
                <a:pt x="162210" y="21430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A0E32A-6D3B-4FAE-8F76-33750397D8EB}">
      <dsp:nvSpPr>
        <dsp:cNvPr id="0" name=""/>
        <dsp:cNvSpPr/>
      </dsp:nvSpPr>
      <dsp:spPr>
        <a:xfrm>
          <a:off x="4847185" y="2551192"/>
          <a:ext cx="1297687" cy="8110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altLang="en-US" sz="1100" b="1" kern="1200" dirty="0" smtClean="0">
              <a:solidFill>
                <a:schemeClr val="accent1"/>
              </a:solidFill>
            </a:rPr>
            <a:t>Финансирование</a:t>
          </a:r>
          <a:r>
            <a:rPr lang="ru-RU" altLang="en-US" sz="1100" kern="1200" dirty="0" smtClean="0">
              <a:solidFill>
                <a:schemeClr val="accent1"/>
              </a:solidFill>
            </a:rPr>
            <a:t> Банка </a:t>
          </a:r>
          <a:r>
            <a:rPr lang="ru-RU" altLang="en-US" sz="1100" kern="1200" dirty="0" smtClean="0">
              <a:solidFill>
                <a:schemeClr val="accent1"/>
              </a:solidFill>
            </a:rPr>
            <a:t>может </a:t>
          </a:r>
          <a:r>
            <a:rPr lang="ru-RU" altLang="en-US" sz="1100" kern="1200" dirty="0" smtClean="0">
              <a:solidFill>
                <a:schemeClr val="accent1"/>
              </a:solidFill>
            </a:rPr>
            <a:t>достигать 50-60% от стоимости проекта.</a:t>
          </a:r>
          <a:endParaRPr lang="en-GB" sz="1100" kern="1200" dirty="0"/>
        </a:p>
      </dsp:txBody>
      <dsp:txXfrm>
        <a:off x="4870940" y="2574947"/>
        <a:ext cx="1250177" cy="763544"/>
      </dsp:txXfrm>
    </dsp:sp>
    <dsp:sp modelId="{A6F02330-E066-4617-AB12-B51AC7AC0E82}">
      <dsp:nvSpPr>
        <dsp:cNvPr id="0" name=""/>
        <dsp:cNvSpPr/>
      </dsp:nvSpPr>
      <dsp:spPr>
        <a:xfrm>
          <a:off x="4684974" y="813661"/>
          <a:ext cx="162210" cy="3482470"/>
        </a:xfrm>
        <a:custGeom>
          <a:avLst/>
          <a:gdLst/>
          <a:ahLst/>
          <a:cxnLst/>
          <a:rect l="0" t="0" r="0" b="0"/>
          <a:pathLst>
            <a:path>
              <a:moveTo>
                <a:pt x="0" y="0"/>
              </a:moveTo>
              <a:lnTo>
                <a:pt x="0" y="3482470"/>
              </a:lnTo>
              <a:lnTo>
                <a:pt x="162210" y="34824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28A617-0F3A-40F6-9FA7-08BBF330B0C3}">
      <dsp:nvSpPr>
        <dsp:cNvPr id="0" name=""/>
        <dsp:cNvSpPr/>
      </dsp:nvSpPr>
      <dsp:spPr>
        <a:xfrm>
          <a:off x="4847185" y="3565010"/>
          <a:ext cx="1297687" cy="14622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accent1"/>
              </a:solidFill>
            </a:rPr>
            <a:t>В тенге, евро, дол. США или российских рублях; </a:t>
          </a:r>
          <a:endParaRPr lang="ru-RU" sz="1100" kern="1200" dirty="0" smtClean="0">
            <a:solidFill>
              <a:schemeClr val="accent1"/>
            </a:solidFill>
          </a:endParaRPr>
        </a:p>
        <a:p>
          <a:pPr lvl="0" algn="ctr" defTabSz="488950">
            <a:lnSpc>
              <a:spcPct val="90000"/>
            </a:lnSpc>
            <a:spcBef>
              <a:spcPct val="0"/>
            </a:spcBef>
            <a:spcAft>
              <a:spcPct val="35000"/>
            </a:spcAft>
          </a:pPr>
          <a:r>
            <a:rPr lang="ru-RU" altLang="en-US" sz="1100" b="0" kern="1200" dirty="0" smtClean="0">
              <a:solidFill>
                <a:schemeClr val="accent1"/>
              </a:solidFill>
              <a:ea typeface="ＭＳ Ｐゴシック" pitchFamily="34" charset="-128"/>
            </a:rPr>
            <a:t>со сроком кредитования </a:t>
          </a:r>
          <a:r>
            <a:rPr lang="ru-RU" altLang="en-US" sz="1100" b="0" kern="1200" dirty="0" smtClean="0">
              <a:solidFill>
                <a:schemeClr val="accent1"/>
              </a:solidFill>
            </a:rPr>
            <a:t>от 3-х до 7 лет</a:t>
          </a:r>
          <a:r>
            <a:rPr lang="en-GB" altLang="en-US" sz="1100" b="0" kern="1200" dirty="0" smtClean="0">
              <a:solidFill>
                <a:schemeClr val="accent1"/>
              </a:solidFill>
            </a:rPr>
            <a:t>. </a:t>
          </a:r>
          <a:endParaRPr lang="ru-RU" sz="1100" b="0" kern="1200" dirty="0" smtClean="0">
            <a:solidFill>
              <a:schemeClr val="accent1"/>
            </a:solidFill>
          </a:endParaRPr>
        </a:p>
      </dsp:txBody>
      <dsp:txXfrm>
        <a:off x="4885193" y="3603018"/>
        <a:ext cx="1221671" cy="1386226"/>
      </dsp:txXfrm>
    </dsp:sp>
    <dsp:sp modelId="{0C98738D-CFEF-4D73-9176-52B40946BBFE}">
      <dsp:nvSpPr>
        <dsp:cNvPr id="0" name=""/>
        <dsp:cNvSpPr/>
      </dsp:nvSpPr>
      <dsp:spPr>
        <a:xfrm>
          <a:off x="6550400" y="2606"/>
          <a:ext cx="1622109" cy="8110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t>Другое</a:t>
          </a:r>
          <a:endParaRPr lang="en-GB" sz="1200" kern="1200" dirty="0"/>
        </a:p>
      </dsp:txBody>
      <dsp:txXfrm>
        <a:off x="6574155" y="26361"/>
        <a:ext cx="1574599" cy="763544"/>
      </dsp:txXfrm>
    </dsp:sp>
    <dsp:sp modelId="{ED18D29A-A561-4A10-82A8-2380A06C1792}">
      <dsp:nvSpPr>
        <dsp:cNvPr id="0" name=""/>
        <dsp:cNvSpPr/>
      </dsp:nvSpPr>
      <dsp:spPr>
        <a:xfrm>
          <a:off x="6712611" y="813661"/>
          <a:ext cx="162210" cy="608291"/>
        </a:xfrm>
        <a:custGeom>
          <a:avLst/>
          <a:gdLst/>
          <a:ahLst/>
          <a:cxnLst/>
          <a:rect l="0" t="0" r="0" b="0"/>
          <a:pathLst>
            <a:path>
              <a:moveTo>
                <a:pt x="0" y="0"/>
              </a:moveTo>
              <a:lnTo>
                <a:pt x="0" y="608291"/>
              </a:lnTo>
              <a:lnTo>
                <a:pt x="162210" y="6082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EE307-4882-4D2B-BA6E-6C476D4E43BB}">
      <dsp:nvSpPr>
        <dsp:cNvPr id="0" name=""/>
        <dsp:cNvSpPr/>
      </dsp:nvSpPr>
      <dsp:spPr>
        <a:xfrm>
          <a:off x="6874822" y="1016425"/>
          <a:ext cx="1297687" cy="8110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accent1"/>
              </a:solidFill>
            </a:rPr>
            <a:t>Соблюдение принципов экологической и социальной ответственности</a:t>
          </a:r>
          <a:endParaRPr lang="en-GB" sz="1100" kern="1200" dirty="0"/>
        </a:p>
      </dsp:txBody>
      <dsp:txXfrm>
        <a:off x="6898577" y="1040180"/>
        <a:ext cx="1250177" cy="763544"/>
      </dsp:txXfrm>
    </dsp:sp>
    <dsp:sp modelId="{9FDA9063-EC92-4B51-91FC-EF9C73D87DFE}">
      <dsp:nvSpPr>
        <dsp:cNvPr id="0" name=""/>
        <dsp:cNvSpPr/>
      </dsp:nvSpPr>
      <dsp:spPr>
        <a:xfrm>
          <a:off x="6712611" y="813661"/>
          <a:ext cx="162210" cy="1848344"/>
        </a:xfrm>
        <a:custGeom>
          <a:avLst/>
          <a:gdLst/>
          <a:ahLst/>
          <a:cxnLst/>
          <a:rect l="0" t="0" r="0" b="0"/>
          <a:pathLst>
            <a:path>
              <a:moveTo>
                <a:pt x="0" y="0"/>
              </a:moveTo>
              <a:lnTo>
                <a:pt x="0" y="1848344"/>
              </a:lnTo>
              <a:lnTo>
                <a:pt x="162210" y="18483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3AC05D-7921-4FF4-8E05-BF2AEF5BD74D}">
      <dsp:nvSpPr>
        <dsp:cNvPr id="0" name=""/>
        <dsp:cNvSpPr/>
      </dsp:nvSpPr>
      <dsp:spPr>
        <a:xfrm>
          <a:off x="6874822" y="2030243"/>
          <a:ext cx="1297687" cy="12635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accent1"/>
              </a:solidFill>
            </a:rPr>
            <a:t>Поддержка Банка</a:t>
          </a:r>
          <a:r>
            <a:rPr lang="ru-RU" sz="1100" i="1" kern="1200" dirty="0" smtClean="0">
              <a:solidFill>
                <a:schemeClr val="accent1"/>
              </a:solidFill>
            </a:rPr>
            <a:t> для МСБ и проектов «зеленой экономики» </a:t>
          </a:r>
          <a:r>
            <a:rPr lang="ru-RU" sz="1100" kern="1200" dirty="0" smtClean="0">
              <a:solidFill>
                <a:schemeClr val="accent1"/>
              </a:solidFill>
            </a:rPr>
            <a:t>для </a:t>
          </a:r>
          <a:r>
            <a:rPr lang="ru-RU" sz="1100" kern="1200" dirty="0" smtClean="0">
              <a:solidFill>
                <a:schemeClr val="accent1"/>
              </a:solidFill>
            </a:rPr>
            <a:t>успешной реализации проекта </a:t>
          </a:r>
          <a:endParaRPr lang="en-GB" sz="1100" kern="1200" dirty="0"/>
        </a:p>
      </dsp:txBody>
      <dsp:txXfrm>
        <a:off x="6911829" y="2067250"/>
        <a:ext cx="1223673" cy="11895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1"/>
            <a:ext cx="6797675" cy="496332"/>
          </a:xfrm>
          <a:prstGeom prst="rect">
            <a:avLst/>
          </a:prstGeom>
        </p:spPr>
        <p:txBody>
          <a:bodyPr vert="horz" lIns="95554" tIns="47778" rIns="95554" bIns="47778" rtlCol="0"/>
          <a:lstStyle>
            <a:lvl1pPr algn="l">
              <a:defRPr sz="1300"/>
            </a:lvl1pPr>
          </a:lstStyle>
          <a:p>
            <a:pPr algn="ctr"/>
            <a:r>
              <a:rPr lang="en-GB" sz="900" b="1" smtClean="0">
                <a:solidFill>
                  <a:srgbClr val="0000FF"/>
                </a:solidFill>
                <a:latin typeface="Arial" panose="020B0604020202020204" pitchFamily="34" charset="0"/>
              </a:rPr>
              <a:t>OFFICIAL USE</a:t>
            </a:r>
            <a:r>
              <a:rPr lang="en-GB" sz="900" b="1" smtClean="0">
                <a:solidFill>
                  <a:srgbClr val="000000"/>
                </a:solidFill>
                <a:latin typeface="Arial" panose="020B0604020202020204" pitchFamily="34" charset="0"/>
              </a:rPr>
              <a:t> </a:t>
            </a:r>
            <a:endParaRPr lang="en-GB" sz="900" b="1" dirty="0">
              <a:solidFill>
                <a:srgbClr val="000000"/>
              </a:solidFill>
              <a:latin typeface="Arial" panose="020B0604020202020204" pitchFamily="34" charset="0"/>
            </a:endParaRPr>
          </a:p>
        </p:txBody>
      </p:sp>
      <p:sp>
        <p:nvSpPr>
          <p:cNvPr id="3" name="Date Placeholder 2"/>
          <p:cNvSpPr>
            <a:spLocks noGrp="1"/>
          </p:cNvSpPr>
          <p:nvPr>
            <p:ph type="dt" sz="quarter" idx="1"/>
          </p:nvPr>
        </p:nvSpPr>
        <p:spPr>
          <a:xfrm>
            <a:off x="3850444" y="1"/>
            <a:ext cx="2945659" cy="496332"/>
          </a:xfrm>
          <a:prstGeom prst="rect">
            <a:avLst/>
          </a:prstGeom>
        </p:spPr>
        <p:txBody>
          <a:bodyPr vert="horz" lIns="95554" tIns="47778" rIns="95554" bIns="47778" rtlCol="0"/>
          <a:lstStyle>
            <a:lvl1pPr algn="r">
              <a:defRPr sz="1300"/>
            </a:lvl1pPr>
          </a:lstStyle>
          <a:p>
            <a:fld id="{364E6FD3-167A-4EF0-98D6-2680CAAD043F}" type="datetimeFigureOut">
              <a:rPr lang="en-GB" smtClean="0"/>
              <a:t>17/05/2022</a:t>
            </a:fld>
            <a:endParaRPr lang="en-GB" dirty="0"/>
          </a:p>
        </p:txBody>
      </p:sp>
      <p:sp>
        <p:nvSpPr>
          <p:cNvPr id="4" name="Footer Placeholder 3"/>
          <p:cNvSpPr>
            <a:spLocks noGrp="1"/>
          </p:cNvSpPr>
          <p:nvPr>
            <p:ph type="ftr" sz="quarter" idx="2"/>
            <p:custDataLst>
              <p:tags r:id="rId3"/>
            </p:custDataLst>
          </p:nvPr>
        </p:nvSpPr>
        <p:spPr>
          <a:xfrm>
            <a:off x="0" y="9428585"/>
            <a:ext cx="6797675" cy="496332"/>
          </a:xfrm>
          <a:prstGeom prst="rect">
            <a:avLst/>
          </a:prstGeom>
        </p:spPr>
        <p:txBody>
          <a:bodyPr vert="horz" lIns="95554" tIns="47778" rIns="95554" bIns="47778" rtlCol="0" anchor="b"/>
          <a:lstStyle>
            <a:lvl1pPr algn="l">
              <a:defRPr sz="1300"/>
            </a:lvl1pPr>
          </a:lstStyle>
          <a:p>
            <a:pPr algn="ctr"/>
            <a:r>
              <a:rPr lang="en-GB" sz="900" b="1" smtClean="0">
                <a:solidFill>
                  <a:srgbClr val="0000FF"/>
                </a:solidFill>
                <a:latin typeface="Arial" panose="020B0604020202020204" pitchFamily="34" charset="0"/>
              </a:rPr>
              <a:t>OFFICIAL USE</a:t>
            </a:r>
            <a:r>
              <a:rPr lang="en-GB" sz="900" b="1" smtClean="0">
                <a:solidFill>
                  <a:srgbClr val="000000"/>
                </a:solidFill>
                <a:latin typeface="Arial" panose="020B0604020202020204" pitchFamily="34" charset="0"/>
              </a:rPr>
              <a:t> </a:t>
            </a:r>
            <a:endParaRPr lang="en-GB" sz="900" b="1" dirty="0">
              <a:solidFill>
                <a:srgbClr val="000000"/>
              </a:solidFill>
              <a:latin typeface="Arial" panose="020B0604020202020204" pitchFamily="34" charset="0"/>
            </a:endParaRPr>
          </a:p>
        </p:txBody>
      </p:sp>
      <p:sp>
        <p:nvSpPr>
          <p:cNvPr id="5" name="Slide Number Placeholder 4"/>
          <p:cNvSpPr>
            <a:spLocks noGrp="1"/>
          </p:cNvSpPr>
          <p:nvPr>
            <p:ph type="sldNum" sz="quarter" idx="3"/>
          </p:nvPr>
        </p:nvSpPr>
        <p:spPr>
          <a:xfrm>
            <a:off x="3850444" y="9428585"/>
            <a:ext cx="2945659" cy="496332"/>
          </a:xfrm>
          <a:prstGeom prst="rect">
            <a:avLst/>
          </a:prstGeom>
        </p:spPr>
        <p:txBody>
          <a:bodyPr vert="horz" lIns="95554" tIns="47778" rIns="95554" bIns="47778" rtlCol="0" anchor="b"/>
          <a:lstStyle>
            <a:lvl1pPr algn="r">
              <a:defRPr sz="1300"/>
            </a:lvl1pPr>
          </a:lstStyle>
          <a:p>
            <a:fld id="{A9A68508-A6C8-412C-901E-2317FEB02D0F}" type="slidenum">
              <a:rPr lang="en-GB" smtClean="0"/>
              <a:t>‹#›</a:t>
            </a:fld>
            <a:endParaRPr lang="en-GB" dirty="0"/>
          </a:p>
        </p:txBody>
      </p:sp>
    </p:spTree>
    <p:extLst>
      <p:ext uri="{BB962C8B-B14F-4D97-AF65-F5344CB8AC3E}">
        <p14:creationId xmlns:p14="http://schemas.microsoft.com/office/powerpoint/2010/main" val="166456899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1"/>
            <a:ext cx="6797675" cy="496332"/>
          </a:xfrm>
          <a:prstGeom prst="rect">
            <a:avLst/>
          </a:prstGeom>
        </p:spPr>
        <p:txBody>
          <a:bodyPr vert="horz" lIns="95554" tIns="47778" rIns="95554" bIns="47778" rtlCol="0"/>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3" name="Date Placeholder 2"/>
          <p:cNvSpPr>
            <a:spLocks noGrp="1"/>
          </p:cNvSpPr>
          <p:nvPr>
            <p:ph type="dt" idx="1"/>
          </p:nvPr>
        </p:nvSpPr>
        <p:spPr>
          <a:xfrm>
            <a:off x="3850444" y="1"/>
            <a:ext cx="2945659" cy="496332"/>
          </a:xfrm>
          <a:prstGeom prst="rect">
            <a:avLst/>
          </a:prstGeom>
        </p:spPr>
        <p:txBody>
          <a:bodyPr vert="horz" lIns="95554" tIns="47778" rIns="95554" bIns="47778" rtlCol="0"/>
          <a:lstStyle>
            <a:lvl1pPr algn="r">
              <a:defRPr sz="1300"/>
            </a:lvl1pPr>
          </a:lstStyle>
          <a:p>
            <a:fld id="{11179547-FFE7-40BE-BCA0-1EAAE8728932}" type="datetimeFigureOut">
              <a:rPr lang="en-GB" smtClean="0"/>
              <a:t>17/05/2022</a:t>
            </a:fld>
            <a:endParaRPr lang="en-GB"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54" tIns="47778" rIns="95554" bIns="47778"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54" tIns="47778" rIns="95554" bIns="477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custDataLst>
              <p:tags r:id="rId3"/>
            </p:custDataLst>
          </p:nvPr>
        </p:nvSpPr>
        <p:spPr>
          <a:xfrm>
            <a:off x="0" y="9428585"/>
            <a:ext cx="6797675" cy="496332"/>
          </a:xfrm>
          <a:prstGeom prst="rect">
            <a:avLst/>
          </a:prstGeom>
        </p:spPr>
        <p:txBody>
          <a:bodyPr vert="horz" lIns="95554" tIns="47778" rIns="95554" bIns="47778" rtlCol="0" anchor="b"/>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7" name="Slide Number Placeholder 6"/>
          <p:cNvSpPr>
            <a:spLocks noGrp="1"/>
          </p:cNvSpPr>
          <p:nvPr>
            <p:ph type="sldNum" sz="quarter" idx="5"/>
          </p:nvPr>
        </p:nvSpPr>
        <p:spPr>
          <a:xfrm>
            <a:off x="3850444" y="9428585"/>
            <a:ext cx="2945659" cy="496332"/>
          </a:xfrm>
          <a:prstGeom prst="rect">
            <a:avLst/>
          </a:prstGeom>
        </p:spPr>
        <p:txBody>
          <a:bodyPr vert="horz" lIns="95554" tIns="47778" rIns="95554" bIns="47778" rtlCol="0" anchor="b"/>
          <a:lstStyle>
            <a:lvl1pPr algn="r">
              <a:defRPr sz="1300"/>
            </a:lvl1pPr>
          </a:lstStyle>
          <a:p>
            <a:fld id="{0171B07A-A692-40FC-B4F5-C1CAB9D54FB7}" type="slidenum">
              <a:rPr lang="en-GB" smtClean="0"/>
              <a:t>‹#›</a:t>
            </a:fld>
            <a:endParaRPr lang="en-GB" dirty="0"/>
          </a:p>
        </p:txBody>
      </p:sp>
    </p:spTree>
    <p:extLst>
      <p:ext uri="{BB962C8B-B14F-4D97-AF65-F5344CB8AC3E}">
        <p14:creationId xmlns:p14="http://schemas.microsoft.com/office/powerpoint/2010/main" val="10171075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32.xml"/><Relationship Id="rId1" Type="http://schemas.openxmlformats.org/officeDocument/2006/relationships/tags" Target="../tags/tag231.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35.xml"/><Relationship Id="rId1" Type="http://schemas.openxmlformats.org/officeDocument/2006/relationships/tags" Target="../tags/tag234.xml"/><Relationship Id="rId4"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1.xml"/><Relationship Id="rId1" Type="http://schemas.openxmlformats.org/officeDocument/2006/relationships/tags" Target="../tags/tag240.xml"/><Relationship Id="rId4"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4.xml"/><Relationship Id="rId1" Type="http://schemas.openxmlformats.org/officeDocument/2006/relationships/tags" Target="../tags/tag243.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7.xml"/><Relationship Id="rId1" Type="http://schemas.openxmlformats.org/officeDocument/2006/relationships/tags" Target="../tags/tag246.xml"/><Relationship Id="rId4"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0.xml"/><Relationship Id="rId1" Type="http://schemas.openxmlformats.org/officeDocument/2006/relationships/tags" Target="../tags/tag249.xml"/><Relationship Id="rId4"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3.xml"/><Relationship Id="rId1" Type="http://schemas.openxmlformats.org/officeDocument/2006/relationships/tags" Target="../tags/tag252.xml"/><Relationship Id="rId4"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6.xml"/><Relationship Id="rId1" Type="http://schemas.openxmlformats.org/officeDocument/2006/relationships/tags" Target="../tags/tag255.xml"/><Relationship Id="rId4"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1"/>
            <a:ext cx="6797675" cy="496809"/>
          </a:xfrm>
        </p:spPr>
        <p:txBody>
          <a:bodyPr/>
          <a:lstStyle/>
          <a:p>
            <a:pPr>
              <a:defRPr/>
            </a:pPr>
            <a:r>
              <a:rPr lang="en-US" smtClean="0"/>
              <a:t>OFFICIAL USE</a:t>
            </a:r>
            <a:r>
              <a:rPr lang="en-US" smtClean="0">
                <a:solidFill>
                  <a:srgbClr val="000000"/>
                </a:solidFill>
              </a:rPr>
              <a:t> </a:t>
            </a:r>
            <a:endParaRPr lang="en-US" dirty="0">
              <a:solidFill>
                <a:srgbClr val="000000"/>
              </a:solidFill>
            </a:endParaRPr>
          </a:p>
        </p:txBody>
      </p:sp>
      <p:sp>
        <p:nvSpPr>
          <p:cNvPr id="5" name="Footer Placeholder 4"/>
          <p:cNvSpPr>
            <a:spLocks noGrp="1"/>
          </p:cNvSpPr>
          <p:nvPr>
            <p:ph type="ftr" sz="quarter" idx="11"/>
            <p:custDataLst>
              <p:tags r:id="rId2"/>
            </p:custDataLst>
          </p:nvPr>
        </p:nvSpPr>
        <p:spPr>
          <a:xfrm>
            <a:off x="0" y="9428243"/>
            <a:ext cx="6797675" cy="496809"/>
          </a:xfrm>
        </p:spPr>
        <p:txBody>
          <a:bodyPr/>
          <a:lstStyle/>
          <a:p>
            <a:pPr>
              <a:defRPr/>
            </a:pPr>
            <a:r>
              <a:rPr lang="en-US" smtClean="0"/>
              <a:t>OFFICIAL USE</a:t>
            </a:r>
            <a:r>
              <a:rPr lang="en-US" smtClean="0">
                <a:solidFill>
                  <a:srgbClr val="000000"/>
                </a:solidFill>
              </a:rPr>
              <a:t> </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1</a:t>
            </a:fld>
            <a:endParaRPr lang="en-GB" dirty="0"/>
          </a:p>
        </p:txBody>
      </p:sp>
    </p:spTree>
    <p:extLst>
      <p:ext uri="{BB962C8B-B14F-4D97-AF65-F5344CB8AC3E}">
        <p14:creationId xmlns:p14="http://schemas.microsoft.com/office/powerpoint/2010/main" val="268135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0"/>
            <a:ext cx="6797675" cy="512222"/>
          </a:xfrm>
        </p:spPr>
        <p:txBody>
          <a:bodyPr/>
          <a:lstStyle/>
          <a:p>
            <a:pPr>
              <a:defRPr/>
            </a:pPr>
            <a:r>
              <a:rPr lang="en-US" smtClean="0"/>
              <a:t>OFFICIAL USE</a:t>
            </a:r>
            <a:r>
              <a:rPr lang="en-US" smtClean="0">
                <a:solidFill>
                  <a:srgbClr val="000000"/>
                </a:solidFill>
              </a:rPr>
              <a:t> </a:t>
            </a:r>
            <a:endParaRPr lang="en-US">
              <a:solidFill>
                <a:srgbClr val="000000"/>
              </a:solidFill>
            </a:endParaRPr>
          </a:p>
        </p:txBody>
      </p:sp>
      <p:sp>
        <p:nvSpPr>
          <p:cNvPr id="5" name="Footer Placeholder 4"/>
          <p:cNvSpPr>
            <a:spLocks noGrp="1"/>
          </p:cNvSpPr>
          <p:nvPr>
            <p:ph type="ftr" sz="quarter" idx="11"/>
            <p:custDataLst>
              <p:tags r:id="rId2"/>
            </p:custDataLst>
          </p:nvPr>
        </p:nvSpPr>
        <p:spPr>
          <a:xfrm>
            <a:off x="0" y="9720755"/>
            <a:ext cx="6797675" cy="512222"/>
          </a:xfrm>
        </p:spPr>
        <p:txBody>
          <a:bodyPr/>
          <a:lstStyle/>
          <a:p>
            <a:pPr>
              <a:defRPr/>
            </a:pPr>
            <a:r>
              <a:rPr lang="en-US" smtClean="0"/>
              <a:t>OFFICIAL USE</a:t>
            </a:r>
            <a:r>
              <a:rPr lang="en-US" smtClean="0">
                <a:solidFill>
                  <a:srgbClr val="000000"/>
                </a:solidFill>
              </a:rPr>
              <a:t> </a:t>
            </a:r>
            <a:endParaRPr lang="en-US">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10</a:t>
            </a:fld>
            <a:endParaRPr lang="en-GB"/>
          </a:p>
        </p:txBody>
      </p:sp>
    </p:spTree>
    <p:extLst>
      <p:ext uri="{BB962C8B-B14F-4D97-AF65-F5344CB8AC3E}">
        <p14:creationId xmlns:p14="http://schemas.microsoft.com/office/powerpoint/2010/main" val="41922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1"/>
            <a:ext cx="6797675" cy="496888"/>
          </a:xfrm>
        </p:spPr>
        <p:txBody>
          <a:bodyPr/>
          <a:lstStyle/>
          <a:p>
            <a:pPr>
              <a:defRPr/>
            </a:pPr>
            <a:r>
              <a:rPr lang="en-US" smtClean="0"/>
              <a:t>OFFICIAL USE</a:t>
            </a:r>
            <a:r>
              <a:rPr lang="en-US" smtClean="0">
                <a:solidFill>
                  <a:srgbClr val="000000"/>
                </a:solidFill>
              </a:rPr>
              <a:t> </a:t>
            </a:r>
            <a:endParaRPr lang="en-US">
              <a:solidFill>
                <a:srgbClr val="000000"/>
              </a:solidFill>
            </a:endParaRPr>
          </a:p>
        </p:txBody>
      </p:sp>
      <p:sp>
        <p:nvSpPr>
          <p:cNvPr id="5" name="Footer Placeholder 4"/>
          <p:cNvSpPr>
            <a:spLocks noGrp="1"/>
          </p:cNvSpPr>
          <p:nvPr>
            <p:ph type="ftr" sz="quarter" idx="11"/>
            <p:custDataLst>
              <p:tags r:id="rId2"/>
            </p:custDataLst>
          </p:nvPr>
        </p:nvSpPr>
        <p:spPr>
          <a:xfrm>
            <a:off x="0" y="9429750"/>
            <a:ext cx="6797675" cy="496888"/>
          </a:xfrm>
        </p:spPr>
        <p:txBody>
          <a:bodyPr/>
          <a:lstStyle/>
          <a:p>
            <a:pPr>
              <a:defRPr/>
            </a:pPr>
            <a:r>
              <a:rPr lang="en-US" smtClean="0"/>
              <a:t>OFFICIAL USE</a:t>
            </a:r>
            <a:r>
              <a:rPr lang="en-US" smtClean="0">
                <a:solidFill>
                  <a:srgbClr val="000000"/>
                </a:solidFill>
              </a:rPr>
              <a:t> </a:t>
            </a:r>
            <a:endParaRPr lang="en-US">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2</a:t>
            </a:fld>
            <a:endParaRPr lang="en-GB">
              <a:solidFill>
                <a:prstClr val="white"/>
              </a:solidFill>
            </a:endParaRPr>
          </a:p>
        </p:txBody>
      </p:sp>
    </p:spTree>
    <p:extLst>
      <p:ext uri="{BB962C8B-B14F-4D97-AF65-F5344CB8AC3E}">
        <p14:creationId xmlns:p14="http://schemas.microsoft.com/office/powerpoint/2010/main" val="305083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Header Placeholder 3"/>
          <p:cNvSpPr>
            <a:spLocks noGrp="1"/>
          </p:cNvSpPr>
          <p:nvPr>
            <p:ph type="hdr" sz="quarter" idx="10"/>
            <p:custDataLst>
              <p:tags r:id="rId1"/>
            </p:custDataLst>
          </p:nvPr>
        </p:nvSpPr>
        <p:spPr>
          <a:xfrm>
            <a:off x="0" y="2"/>
            <a:ext cx="6797675" cy="494266"/>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379993"/>
            <a:ext cx="6797675" cy="494266"/>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3</a:t>
            </a:fld>
            <a:endParaRPr lang="en-GB"/>
          </a:p>
        </p:txBody>
      </p:sp>
    </p:spTree>
    <p:extLst>
      <p:ext uri="{BB962C8B-B14F-4D97-AF65-F5344CB8AC3E}">
        <p14:creationId xmlns:p14="http://schemas.microsoft.com/office/powerpoint/2010/main" val="84066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1"/>
            <a:ext cx="6797675" cy="494266"/>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379995"/>
            <a:ext cx="6797675" cy="494266"/>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4</a:t>
            </a:fld>
            <a:endParaRPr lang="en-GB" dirty="0"/>
          </a:p>
        </p:txBody>
      </p:sp>
    </p:spTree>
    <p:extLst>
      <p:ext uri="{BB962C8B-B14F-4D97-AF65-F5344CB8AC3E}">
        <p14:creationId xmlns:p14="http://schemas.microsoft.com/office/powerpoint/2010/main" val="3159843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Header Placeholder 3"/>
          <p:cNvSpPr>
            <a:spLocks noGrp="1"/>
          </p:cNvSpPr>
          <p:nvPr>
            <p:ph type="hdr" sz="quarter" idx="10"/>
            <p:custDataLst>
              <p:tags r:id="rId1"/>
            </p:custDataLst>
          </p:nvPr>
        </p:nvSpPr>
        <p:spPr>
          <a:xfrm>
            <a:off x="0" y="2"/>
            <a:ext cx="6797675" cy="494266"/>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379993"/>
            <a:ext cx="6797675" cy="494266"/>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5</a:t>
            </a:fld>
            <a:endParaRPr lang="en-GB"/>
          </a:p>
        </p:txBody>
      </p:sp>
    </p:spTree>
    <p:extLst>
      <p:ext uri="{BB962C8B-B14F-4D97-AF65-F5344CB8AC3E}">
        <p14:creationId xmlns:p14="http://schemas.microsoft.com/office/powerpoint/2010/main" val="220382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Header Placeholder 3"/>
          <p:cNvSpPr>
            <a:spLocks noGrp="1"/>
          </p:cNvSpPr>
          <p:nvPr>
            <p:ph type="hdr" sz="quarter" idx="10"/>
            <p:custDataLst>
              <p:tags r:id="rId1"/>
            </p:custDataLst>
          </p:nvPr>
        </p:nvSpPr>
        <p:spPr>
          <a:xfrm>
            <a:off x="0" y="1"/>
            <a:ext cx="6797675" cy="494266"/>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5" name="Footer Placeholder 4"/>
          <p:cNvSpPr>
            <a:spLocks noGrp="1"/>
          </p:cNvSpPr>
          <p:nvPr>
            <p:ph type="ftr" sz="quarter" idx="11"/>
            <p:custDataLst>
              <p:tags r:id="rId2"/>
            </p:custDataLst>
          </p:nvPr>
        </p:nvSpPr>
        <p:spPr>
          <a:xfrm>
            <a:off x="0" y="9379994"/>
            <a:ext cx="6797675" cy="494266"/>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6</a:t>
            </a:fld>
            <a:endParaRPr lang="en-GB" dirty="0"/>
          </a:p>
        </p:txBody>
      </p:sp>
    </p:spTree>
    <p:extLst>
      <p:ext uri="{BB962C8B-B14F-4D97-AF65-F5344CB8AC3E}">
        <p14:creationId xmlns:p14="http://schemas.microsoft.com/office/powerpoint/2010/main" val="3760909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p:cNvSpPr>
            <a:spLocks noGrp="1" noRot="1" noChangeAspect="1"/>
          </p:cNvSpPr>
          <p:nvPr>
            <p:ph type="sldImg"/>
          </p:nvPr>
        </p:nvSpPr>
        <p:spPr bwMode="auto">
          <a:noFill/>
          <a:ln>
            <a:solidFill>
              <a:srgbClr val="000000"/>
            </a:solidFill>
            <a:miter lim="800000"/>
            <a:headEnd/>
            <a:tailEnd/>
          </a:ln>
        </p:spPr>
      </p:sp>
      <p:sp>
        <p:nvSpPr>
          <p:cNvPr id="245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245763" name="Header Placeholder 3"/>
          <p:cNvSpPr>
            <a:spLocks noGrp="1"/>
          </p:cNvSpPr>
          <p:nvPr>
            <p:ph type="hdr" sz="quarter"/>
            <p:custDataLst>
              <p:tags r:id="rId1"/>
            </p:custDataLst>
          </p:nvPr>
        </p:nvSpPr>
        <p:spPr bwMode="auto">
          <a:xfrm>
            <a:off x="0" y="2"/>
            <a:ext cx="6797675" cy="497333"/>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OFFICIAL USE</a:t>
            </a:r>
            <a:r>
              <a:rPr lang="en-US" smtClean="0">
                <a:solidFill>
                  <a:srgbClr val="000000"/>
                </a:solidFill>
              </a:rPr>
              <a:t> </a:t>
            </a:r>
            <a:endParaRPr lang="en-US" dirty="0">
              <a:solidFill>
                <a:srgbClr val="000000"/>
              </a:solidFill>
            </a:endParaRPr>
          </a:p>
        </p:txBody>
      </p:sp>
      <p:sp>
        <p:nvSpPr>
          <p:cNvPr id="245764" name="Footer Placeholder 4"/>
          <p:cNvSpPr>
            <a:spLocks noGrp="1"/>
          </p:cNvSpPr>
          <p:nvPr>
            <p:ph type="ftr" sz="quarter" idx="4"/>
            <p:custDataLst>
              <p:tags r:id="rId2"/>
            </p:custDataLst>
          </p:nvPr>
        </p:nvSpPr>
        <p:spPr bwMode="auto">
          <a:xfrm>
            <a:off x="0" y="9427766"/>
            <a:ext cx="6797675" cy="497332"/>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OFFICIAL USE</a:t>
            </a:r>
            <a:r>
              <a:rPr lang="en-US" smtClean="0">
                <a:solidFill>
                  <a:srgbClr val="000000"/>
                </a:solidFill>
              </a:rPr>
              <a:t> </a:t>
            </a:r>
            <a:endParaRPr lang="en-US" dirty="0">
              <a:solidFill>
                <a:srgbClr val="000000"/>
              </a:solidFill>
            </a:endParaRPr>
          </a:p>
        </p:txBody>
      </p:sp>
      <p:sp>
        <p:nvSpPr>
          <p:cNvPr id="245765"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D31ED1-DAFF-4B41-97D4-D2829F5B8288}" type="slidenum">
              <a:rPr lang="en-GB">
                <a:cs typeface="Arial" charset="0"/>
              </a:rPr>
              <a:pPr fontAlgn="base">
                <a:spcBef>
                  <a:spcPct val="0"/>
                </a:spcBef>
                <a:spcAft>
                  <a:spcPct val="0"/>
                </a:spcAft>
              </a:pPr>
              <a:t>7</a:t>
            </a:fld>
            <a:endParaRPr lang="en-GB"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0"/>
            <a:ext cx="6797675" cy="496809"/>
          </a:xfrm>
        </p:spPr>
        <p:txBody>
          <a:bodyPr/>
          <a:lstStyle/>
          <a:p>
            <a:pPr>
              <a:defRPr/>
            </a:pPr>
            <a:r>
              <a:rPr lang="en-US" smtClean="0"/>
              <a:t>OFFICIAL USE</a:t>
            </a:r>
            <a:r>
              <a:rPr lang="en-US" smtClean="0">
                <a:solidFill>
                  <a:srgbClr val="000000"/>
                </a:solidFill>
              </a:rPr>
              <a:t> </a:t>
            </a:r>
            <a:endParaRPr lang="en-US" dirty="0">
              <a:solidFill>
                <a:srgbClr val="000000"/>
              </a:solidFill>
            </a:endParaRPr>
          </a:p>
        </p:txBody>
      </p:sp>
      <p:sp>
        <p:nvSpPr>
          <p:cNvPr id="5" name="Footer Placeholder 4"/>
          <p:cNvSpPr>
            <a:spLocks noGrp="1"/>
          </p:cNvSpPr>
          <p:nvPr>
            <p:ph type="ftr" sz="quarter" idx="11"/>
            <p:custDataLst>
              <p:tags r:id="rId2"/>
            </p:custDataLst>
          </p:nvPr>
        </p:nvSpPr>
        <p:spPr>
          <a:xfrm>
            <a:off x="0" y="9428242"/>
            <a:ext cx="6797675" cy="496809"/>
          </a:xfrm>
        </p:spPr>
        <p:txBody>
          <a:bodyPr/>
          <a:lstStyle/>
          <a:p>
            <a:pPr>
              <a:defRPr/>
            </a:pPr>
            <a:r>
              <a:rPr lang="en-US" smtClean="0"/>
              <a:t>OFFICIAL USE</a:t>
            </a:r>
            <a:r>
              <a:rPr lang="en-US" smtClean="0">
                <a:solidFill>
                  <a:srgbClr val="000000"/>
                </a:solidFill>
              </a:rPr>
              <a:t> </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8</a:t>
            </a:fld>
            <a:endParaRPr lang="en-GB" dirty="0"/>
          </a:p>
        </p:txBody>
      </p:sp>
    </p:spTree>
    <p:extLst>
      <p:ext uri="{BB962C8B-B14F-4D97-AF65-F5344CB8AC3E}">
        <p14:creationId xmlns:p14="http://schemas.microsoft.com/office/powerpoint/2010/main" val="168134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1"/>
            <a:ext cx="6797675" cy="496332"/>
          </a:xfrm>
        </p:spPr>
        <p:txBody>
          <a:bodyPr/>
          <a:lstStyle/>
          <a:p>
            <a:pPr>
              <a:defRPr/>
            </a:pPr>
            <a:r>
              <a:rPr lang="en-US" smtClean="0"/>
              <a:t>OFFICIAL USE</a:t>
            </a:r>
            <a:r>
              <a:rPr lang="en-US" smtClean="0">
                <a:solidFill>
                  <a:srgbClr val="000000"/>
                </a:solidFill>
              </a:rPr>
              <a:t> </a:t>
            </a:r>
            <a:endParaRPr lang="en-US" dirty="0">
              <a:solidFill>
                <a:srgbClr val="000000"/>
              </a:solidFill>
            </a:endParaRP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pPr>
              <a:defRPr/>
            </a:pPr>
            <a:r>
              <a:rPr lang="en-US" smtClean="0"/>
              <a:t>OFFICIAL USE</a:t>
            </a:r>
            <a:r>
              <a:rPr lang="en-US" smtClean="0">
                <a:solidFill>
                  <a:srgbClr val="000000"/>
                </a:solidFill>
              </a:rPr>
              <a:t> </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9</a:t>
            </a:fld>
            <a:endParaRPr lang="en-GB" dirty="0"/>
          </a:p>
        </p:txBody>
      </p:sp>
    </p:spTree>
    <p:extLst>
      <p:ext uri="{BB962C8B-B14F-4D97-AF65-F5344CB8AC3E}">
        <p14:creationId xmlns:p14="http://schemas.microsoft.com/office/powerpoint/2010/main" val="3639125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0.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1.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2.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3.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4.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5.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6.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7.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8.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9.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0.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1.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2.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5.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6.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7.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8.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9.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0.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1.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2.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3.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4.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5.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6.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7.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9.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0.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1.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2.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34.xml"/><Relationship Id="rId4" Type="http://schemas.openxmlformats.org/officeDocument/2006/relationships/image" Target="../media/image3.png"/></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5.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6.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7.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9.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0.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1.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2.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3.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4.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5.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6.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7.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9.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0.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1.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2.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3.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4.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5.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6.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7.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9.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0.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1.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2.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3.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4.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5.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6.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7.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9.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1.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2.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3.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4.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5.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7.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8.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9.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0.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1.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2.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3.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4.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5.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6.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7.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8.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9.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190.xml"/><Relationship Id="rId4" Type="http://schemas.openxmlformats.org/officeDocument/2006/relationships/image" Target="../media/image3.png"/></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1.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2.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3.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4.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5.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3.png"/></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7.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8.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9.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0.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1.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2.xml"/></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3.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4.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5.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6.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7.xml"/></Relationships>
</file>

<file path=ppt/slideLayouts/_rels/slideLayout2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8.xml"/></Relationships>
</file>

<file path=ppt/slideLayouts/_rels/slideLayout21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9.xml"/></Relationships>
</file>

<file path=ppt/slideLayouts/_rels/slideLayout2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0.xml"/></Relationships>
</file>

<file path=ppt/slideLayouts/_rels/slideLayout2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1.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2.xml"/></Relationships>
</file>

<file path=ppt/slideLayouts/_rels/slideLayout2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3.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4.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5.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6.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7.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8.xml"/></Relationships>
</file>

<file path=ppt/slideLayouts/_rels/slideLayout22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9.xml"/></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0.xml"/></Relationships>
</file>

<file path=ppt/slideLayouts/_rels/slideLayout2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1.xml"/></Relationships>
</file>

<file path=ppt/slideLayouts/_rels/slideLayout22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2.xml"/></Relationships>
</file>

<file path=ppt/slideLayouts/_rels/slideLayout2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3.xml"/></Relationships>
</file>

<file path=ppt/slideLayouts/_rels/slideLayout2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4.xml"/></Relationships>
</file>

<file path=ppt/slideLayouts/_rels/slideLayout2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2.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3.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4.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5.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7.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8.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0.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1.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2.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3.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4.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5.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6.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0.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1.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2.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3.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4.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5.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6.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7.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8.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0.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1.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2.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3.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4.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5.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6.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7.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8.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8327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18736624"/>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003376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85479954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52171249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22889273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46359762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19820987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2" name="Title 1" descr="Ideally your title should fit on one lin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17 May, 2022</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7130500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 </a:t>
            </a:r>
            <a:br>
              <a:rPr lang="en-US" sz="7000" dirty="0">
                <a:solidFill>
                  <a:srgbClr val="FFFFFF"/>
                </a:solidFill>
                <a:latin typeface="Franklin Gothic Book"/>
              </a:rPr>
            </a:br>
            <a:r>
              <a:rPr lang="en-US" sz="7000" dirty="0">
                <a:solidFill>
                  <a:srgbClr val="FFFFFF"/>
                </a:solidFill>
                <a:latin typeface="Franklin Gothic Book"/>
              </a:rPr>
              <a:t>case studies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605016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405736289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495381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87690734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13947788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78326630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92625596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Tree>
    <p:extLst>
      <p:ext uri="{BB962C8B-B14F-4D97-AF65-F5344CB8AC3E}">
        <p14:creationId xmlns:p14="http://schemas.microsoft.com/office/powerpoint/2010/main" val="316646669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 standard non-animated">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70" name="Title 1"/>
          <p:cNvSpPr>
            <a:spLocks noGrp="1"/>
          </p:cNvSpPr>
          <p:nvPr>
            <p:ph type="title" hasCustomPrompt="1"/>
          </p:nvPr>
        </p:nvSpPr>
        <p:spPr>
          <a:xfrm>
            <a:off x="719134" y="4893126"/>
            <a:ext cx="6291266" cy="727534"/>
          </a:xfrm>
        </p:spPr>
        <p:txBody>
          <a:bodyPr anchor="b">
            <a:normAutofit/>
          </a:bodyPr>
          <a:lstStyle>
            <a:lvl1pPr>
              <a:defRPr sz="3200" baseline="0"/>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 y="4810126"/>
            <a:ext cx="9156700" cy="20569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24650" y="5244855"/>
            <a:ext cx="2010540" cy="1187461"/>
          </a:xfrm>
          <a:prstGeom prst="rect">
            <a:avLst/>
          </a:prstGeom>
        </p:spPr>
      </p:pic>
    </p:spTree>
    <p:extLst>
      <p:ext uri="{BB962C8B-B14F-4D97-AF65-F5344CB8AC3E}">
        <p14:creationId xmlns:p14="http://schemas.microsoft.com/office/powerpoint/2010/main" val="265612497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5" name="Rectangle 4"/>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ts val="600"/>
              </a:spcAft>
              <a:defRPr/>
            </a:pPr>
            <a:endParaRPr lang="en-US" sz="1200" dirty="0">
              <a:solidFill>
                <a:srgbClr val="FFFFFF"/>
              </a:solidFill>
              <a:ea typeface="ＭＳ Ｐゴシック" pitchFamily="34" charset="-128"/>
            </a:endParaRPr>
          </a:p>
        </p:txBody>
      </p:sp>
      <p:sp>
        <p:nvSpPr>
          <p:cNvPr id="6" name="Oval 5"/>
          <p:cNvSpPr/>
          <p:nvPr userDrawn="1"/>
        </p:nvSpPr>
        <p:spPr>
          <a:xfrm>
            <a:off x="720725" y="1436688"/>
            <a:ext cx="1446213" cy="1446212"/>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lstStyle/>
          <a:p>
            <a:pPr fontAlgn="base">
              <a:spcBef>
                <a:spcPct val="0"/>
              </a:spcBef>
              <a:spcAft>
                <a:spcPts val="600"/>
              </a:spcAft>
              <a:defRPr/>
            </a:pPr>
            <a:r>
              <a:rPr lang="en-GB" sz="1300" dirty="0">
                <a:solidFill>
                  <a:srgbClr val="FFFFFF"/>
                </a:solidFill>
                <a:latin typeface="Franklin Gothic Book"/>
                <a:cs typeface="Franklin Gothic Book"/>
              </a:rPr>
              <a:t>Project Summary</a:t>
            </a:r>
          </a:p>
        </p:txBody>
      </p:sp>
      <p:sp>
        <p:nvSpPr>
          <p:cNvPr id="7" name="Rounded Rectangle 6"/>
          <p:cNvSpPr/>
          <p:nvPr userDrawn="1"/>
        </p:nvSpPr>
        <p:spPr>
          <a:xfrm>
            <a:off x="2528888" y="1443038"/>
            <a:ext cx="1444625" cy="1435100"/>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ts val="600"/>
              </a:spcAft>
              <a:defRPr/>
            </a:pPr>
            <a:endParaRPr lang="en-US" sz="1200" dirty="0">
              <a:solidFill>
                <a:srgbClr val="FFFFFF"/>
              </a:solidFill>
              <a:ea typeface="ＭＳ Ｐゴシック" pitchFamily="34" charset="-128"/>
            </a:endParaRPr>
          </a:p>
        </p:txBody>
      </p:sp>
      <p:sp>
        <p:nvSpPr>
          <p:cNvPr id="8" name="Round Same Side Corner Rectangle 7"/>
          <p:cNvSpPr/>
          <p:nvPr userDrawn="1"/>
        </p:nvSpPr>
        <p:spPr>
          <a:xfrm>
            <a:off x="4319588" y="1446213"/>
            <a:ext cx="4319587" cy="5024437"/>
          </a:xfrm>
          <a:prstGeom prst="round2SameRect">
            <a:avLst>
              <a:gd name="adj1" fmla="val 3058"/>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ts val="600"/>
              </a:spcAft>
              <a:defRPr/>
            </a:pPr>
            <a:endParaRPr lang="en-US" sz="1200" dirty="0">
              <a:solidFill>
                <a:srgbClr val="FFFFFF"/>
              </a:solidFill>
            </a:endParaRPr>
          </a:p>
        </p:txBody>
      </p:sp>
      <p:grpSp>
        <p:nvGrpSpPr>
          <p:cNvPr id="9" name="Group 87"/>
          <p:cNvGrpSpPr>
            <a:grpSpLocks/>
          </p:cNvGrpSpPr>
          <p:nvPr userDrawn="1"/>
        </p:nvGrpSpPr>
        <p:grpSpPr bwMode="auto">
          <a:xfrm>
            <a:off x="-903288" y="0"/>
            <a:ext cx="9902826" cy="7639050"/>
            <a:chOff x="-903288" y="0"/>
            <a:chExt cx="9902857" cy="7638450"/>
          </a:xfrm>
        </p:grpSpPr>
        <p:cxnSp>
          <p:nvCxnSpPr>
            <p:cNvPr id="10" name="Straight Connector 9"/>
            <p:cNvCxnSpPr/>
            <p:nvPr/>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3244850"/>
            <a:ext cx="3252788" cy="3225800"/>
          </a:xfrm>
          <a:prstGeom prst="round2SameRect">
            <a:avLst>
              <a:gd name="adj1" fmla="val 4324"/>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p>
            <a:r>
              <a:rPr lang="en-GB" dirty="0" smtClean="0"/>
              <a:t>Click to edit Master title style</a:t>
            </a:r>
            <a:endParaRPr lang="en-US" dirty="0"/>
          </a:p>
        </p:txBody>
      </p:sp>
      <p:sp>
        <p:nvSpPr>
          <p:cNvPr id="61" name="Text Placeholder 60"/>
          <p:cNvSpPr>
            <a:spLocks noGrp="1"/>
          </p:cNvSpPr>
          <p:nvPr>
            <p:ph type="body" sz="quarter" idx="18"/>
          </p:nvPr>
        </p:nvSpPr>
        <p:spPr>
          <a:xfrm>
            <a:off x="4678363" y="1800225"/>
            <a:ext cx="3600450" cy="4319588"/>
          </a:xfrm>
        </p:spPr>
        <p:txBody>
          <a:bodyPr/>
          <a:lstStyle>
            <a:lvl1pPr>
              <a:spcAft>
                <a:spcPts val="600"/>
              </a:spcAft>
              <a:defRPr sz="1100"/>
            </a:lvl1pPr>
          </a:lstStyle>
          <a:p>
            <a:pPr lvl="0"/>
            <a:endParaRPr lang="en-GB" dirty="0"/>
          </a:p>
        </p:txBody>
      </p:sp>
      <p:sp>
        <p:nvSpPr>
          <p:cNvPr id="59" name="Date Placeholder 2"/>
          <p:cNvSpPr>
            <a:spLocks noGrp="1"/>
          </p:cNvSpPr>
          <p:nvPr>
            <p:ph type="dt" sz="half" idx="19"/>
          </p:nvPr>
        </p:nvSpPr>
        <p:spPr/>
        <p:txBody>
          <a:bodyPr/>
          <a:lstStyle>
            <a:lvl1pPr>
              <a:defRPr/>
            </a:lvl1pPr>
          </a:lstStyle>
          <a:p>
            <a:pPr>
              <a:defRPr/>
            </a:pPr>
            <a:fld id="{8175CE0C-A1CB-420C-9800-0273EAE27B0F}" type="datetime3">
              <a:rPr lang="en-GB">
                <a:solidFill>
                  <a:srgbClr val="00539B"/>
                </a:solidFill>
              </a:rPr>
              <a:pPr>
                <a:defRPr/>
              </a:pPr>
              <a:t>17 May, 2022</a:t>
            </a:fld>
            <a:endParaRPr lang="en-GB" dirty="0">
              <a:solidFill>
                <a:srgbClr val="00539B"/>
              </a:solidFill>
            </a:endParaRPr>
          </a:p>
        </p:txBody>
      </p:sp>
      <p:sp>
        <p:nvSpPr>
          <p:cNvPr id="60" name="Footer Placeholder 3"/>
          <p:cNvSpPr>
            <a:spLocks noGrp="1"/>
          </p:cNvSpPr>
          <p:nvPr>
            <p:ph type="ftr" sz="quarter" idx="20"/>
          </p:nvPr>
        </p:nvSpPr>
        <p:spPr/>
        <p:txBody>
          <a:bodyPr/>
          <a:lstStyle>
            <a:lvl1pPr>
              <a:defRPr/>
            </a:lvl1pPr>
          </a:lstStyle>
          <a:p>
            <a:pPr>
              <a:defRPr/>
            </a:pPr>
            <a:endParaRPr dirty="0">
              <a:solidFill>
                <a:srgbClr val="00539B"/>
              </a:solidFill>
            </a:endParaRPr>
          </a:p>
        </p:txBody>
      </p:sp>
      <p:sp>
        <p:nvSpPr>
          <p:cNvPr id="62" name="Slide Number Placeholder 4"/>
          <p:cNvSpPr>
            <a:spLocks noGrp="1"/>
          </p:cNvSpPr>
          <p:nvPr>
            <p:ph type="sldNum" sz="quarter" idx="21"/>
          </p:nvPr>
        </p:nvSpPr>
        <p:spPr/>
        <p:txBody>
          <a:bodyPr/>
          <a:lstStyle>
            <a:lvl1pPr>
              <a:defRPr/>
            </a:lvl1pPr>
          </a:lstStyle>
          <a:p>
            <a:pPr>
              <a:defRPr/>
            </a:pPr>
            <a:fld id="{88264661-3BD8-4489-AB38-8F8F4CD74E12}"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7975148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6997041"/>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3850079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65289737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719138" y="1446213"/>
            <a:ext cx="3605212"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1338060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2519361"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355950706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 charts, images, tables, smart art or video</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753963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dirty="0" smtClean="0"/>
              <a:t>Click to edit Master title style</a:t>
            </a:r>
            <a:endParaRPr lang="en-GB"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3605212"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94245364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9465108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23480158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5385232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0704691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5541644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2519361"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324051172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52149133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5895594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76555906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smtClean="0"/>
              <a:t>Click to edit Master text styles</a:t>
            </a:r>
          </a:p>
        </p:txBody>
      </p:sp>
    </p:spTree>
    <p:extLst>
      <p:ext uri="{BB962C8B-B14F-4D97-AF65-F5344CB8AC3E}">
        <p14:creationId xmlns:p14="http://schemas.microsoft.com/office/powerpoint/2010/main" val="296775081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09593223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48669599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3206834300"/>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complex text</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441170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153680927"/>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93187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128455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images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4808455"/>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17 May, 2022</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0948945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914835918"/>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17 May, 2022</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425234134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8525"/>
            <a:ext cx="3603625" cy="4302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100699602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19138" y="2168525"/>
            <a:ext cx="5181600" cy="4311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406305583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426983072"/>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58593509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64772662"/>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79228635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82199804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17 May, 2022</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29754095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17 May, 2022</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528363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smtClean="0"/>
              <a:t>Click to edit Master text styles</a:t>
            </a:r>
          </a:p>
        </p:txBody>
      </p:sp>
    </p:spTree>
    <p:extLst>
      <p:ext uri="{BB962C8B-B14F-4D97-AF65-F5344CB8AC3E}">
        <p14:creationId xmlns:p14="http://schemas.microsoft.com/office/powerpoint/2010/main" val="194746929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17 May, 2022</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2380398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17 May, 2022</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22200441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17 May, 2022</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741530733"/>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17 May, 2022</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058167762"/>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17 May, 2022</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594876380"/>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98230867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248482828"/>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467979965"/>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3693446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4122450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79823177"/>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288597075"/>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63002248"/>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2561232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2" name="Title 1" descr="Ideally your title should fit on one lin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17 May, 2022</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70890139"/>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 </a:t>
            </a:r>
            <a:br>
              <a:rPr lang="en-US" sz="7000" dirty="0">
                <a:solidFill>
                  <a:srgbClr val="FFFFFF"/>
                </a:solidFill>
                <a:latin typeface="Franklin Gothic Book"/>
              </a:rPr>
            </a:br>
            <a:r>
              <a:rPr lang="en-US" sz="7000" dirty="0">
                <a:solidFill>
                  <a:srgbClr val="FFFFFF"/>
                </a:solidFill>
                <a:latin typeface="Franklin Gothic Book"/>
              </a:rPr>
              <a:t>case studies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52254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290744943"/>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0066527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495279101"/>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82275939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3516376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435620818"/>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Tree>
    <p:extLst>
      <p:ext uri="{BB962C8B-B14F-4D97-AF65-F5344CB8AC3E}">
        <p14:creationId xmlns:p14="http://schemas.microsoft.com/office/powerpoint/2010/main" val="290874265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Title - standard non-animated">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70" name="Title 1"/>
          <p:cNvSpPr>
            <a:spLocks noGrp="1"/>
          </p:cNvSpPr>
          <p:nvPr>
            <p:ph type="title" hasCustomPrompt="1"/>
          </p:nvPr>
        </p:nvSpPr>
        <p:spPr>
          <a:xfrm>
            <a:off x="719134" y="4893126"/>
            <a:ext cx="6291266" cy="727534"/>
          </a:xfrm>
        </p:spPr>
        <p:txBody>
          <a:bodyPr anchor="b">
            <a:normAutofit/>
          </a:bodyPr>
          <a:lstStyle>
            <a:lvl1pPr>
              <a:defRPr sz="3200" baseline="0"/>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 y="4810126"/>
            <a:ext cx="9156700" cy="20569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24650" y="5244855"/>
            <a:ext cx="2010540" cy="1187461"/>
          </a:xfrm>
          <a:prstGeom prst="rect">
            <a:avLst/>
          </a:prstGeom>
        </p:spPr>
      </p:pic>
    </p:spTree>
    <p:extLst>
      <p:ext uri="{BB962C8B-B14F-4D97-AF65-F5344CB8AC3E}">
        <p14:creationId xmlns:p14="http://schemas.microsoft.com/office/powerpoint/2010/main" val="617897847"/>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endParaRPr dirty="0">
              <a:solidFill>
                <a:srgbClr val="00539B"/>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5037136"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118223" y="2160587"/>
            <a:ext cx="2521347" cy="3779411"/>
          </a:xfrm>
          <a:prstGeom prst="roundRect">
            <a:avLst>
              <a:gd name="adj" fmla="val 10702"/>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202982480"/>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5" name="Rectangle 4"/>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ts val="600"/>
              </a:spcAft>
              <a:defRPr/>
            </a:pPr>
            <a:endParaRPr lang="en-US" sz="1200" dirty="0">
              <a:solidFill>
                <a:srgbClr val="FFFFFF"/>
              </a:solidFill>
              <a:ea typeface="ＭＳ Ｐゴシック" pitchFamily="34" charset="-128"/>
            </a:endParaRPr>
          </a:p>
        </p:txBody>
      </p:sp>
      <p:sp>
        <p:nvSpPr>
          <p:cNvPr id="6" name="Oval 5"/>
          <p:cNvSpPr/>
          <p:nvPr userDrawn="1"/>
        </p:nvSpPr>
        <p:spPr>
          <a:xfrm>
            <a:off x="720725" y="1436688"/>
            <a:ext cx="1446213" cy="1446212"/>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lstStyle/>
          <a:p>
            <a:pPr fontAlgn="base">
              <a:spcBef>
                <a:spcPct val="0"/>
              </a:spcBef>
              <a:spcAft>
                <a:spcPts val="600"/>
              </a:spcAft>
              <a:defRPr/>
            </a:pPr>
            <a:r>
              <a:rPr lang="en-GB" sz="1300" dirty="0">
                <a:solidFill>
                  <a:srgbClr val="FFFFFF"/>
                </a:solidFill>
                <a:latin typeface="Franklin Gothic Book"/>
                <a:cs typeface="Franklin Gothic Book"/>
              </a:rPr>
              <a:t>Project Summary</a:t>
            </a:r>
          </a:p>
        </p:txBody>
      </p:sp>
      <p:sp>
        <p:nvSpPr>
          <p:cNvPr id="7" name="Rounded Rectangle 6"/>
          <p:cNvSpPr/>
          <p:nvPr userDrawn="1"/>
        </p:nvSpPr>
        <p:spPr>
          <a:xfrm>
            <a:off x="2528888" y="1443038"/>
            <a:ext cx="1444625" cy="1435100"/>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ts val="600"/>
              </a:spcAft>
              <a:defRPr/>
            </a:pPr>
            <a:endParaRPr lang="en-US" sz="1200" dirty="0">
              <a:solidFill>
                <a:srgbClr val="FFFFFF"/>
              </a:solidFill>
              <a:ea typeface="ＭＳ Ｐゴシック" pitchFamily="34" charset="-128"/>
            </a:endParaRPr>
          </a:p>
        </p:txBody>
      </p:sp>
      <p:sp>
        <p:nvSpPr>
          <p:cNvPr id="8" name="Round Same Side Corner Rectangle 7"/>
          <p:cNvSpPr/>
          <p:nvPr userDrawn="1"/>
        </p:nvSpPr>
        <p:spPr>
          <a:xfrm>
            <a:off x="4319588" y="1446213"/>
            <a:ext cx="4319587" cy="5024437"/>
          </a:xfrm>
          <a:prstGeom prst="round2SameRect">
            <a:avLst>
              <a:gd name="adj1" fmla="val 3058"/>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ts val="600"/>
              </a:spcAft>
              <a:defRPr/>
            </a:pPr>
            <a:endParaRPr lang="en-US" sz="1200" dirty="0">
              <a:solidFill>
                <a:srgbClr val="FFFFFF"/>
              </a:solidFill>
            </a:endParaRPr>
          </a:p>
        </p:txBody>
      </p:sp>
      <p:grpSp>
        <p:nvGrpSpPr>
          <p:cNvPr id="9" name="Group 87"/>
          <p:cNvGrpSpPr>
            <a:grpSpLocks/>
          </p:cNvGrpSpPr>
          <p:nvPr userDrawn="1"/>
        </p:nvGrpSpPr>
        <p:grpSpPr bwMode="auto">
          <a:xfrm>
            <a:off x="-903288" y="0"/>
            <a:ext cx="9902826" cy="7639050"/>
            <a:chOff x="-903288" y="0"/>
            <a:chExt cx="9902857" cy="7638450"/>
          </a:xfrm>
        </p:grpSpPr>
        <p:cxnSp>
          <p:nvCxnSpPr>
            <p:cNvPr id="10" name="Straight Connector 9"/>
            <p:cNvCxnSpPr/>
            <p:nvPr/>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3244850"/>
            <a:ext cx="3252788" cy="3225800"/>
          </a:xfrm>
          <a:prstGeom prst="round2SameRect">
            <a:avLst>
              <a:gd name="adj1" fmla="val 4324"/>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p>
            <a:r>
              <a:rPr lang="en-GB" dirty="0" smtClean="0"/>
              <a:t>Click to edit Master title style</a:t>
            </a:r>
            <a:endParaRPr lang="en-US" dirty="0"/>
          </a:p>
        </p:txBody>
      </p:sp>
      <p:sp>
        <p:nvSpPr>
          <p:cNvPr id="61" name="Text Placeholder 60"/>
          <p:cNvSpPr>
            <a:spLocks noGrp="1"/>
          </p:cNvSpPr>
          <p:nvPr>
            <p:ph type="body" sz="quarter" idx="18"/>
          </p:nvPr>
        </p:nvSpPr>
        <p:spPr>
          <a:xfrm>
            <a:off x="4678363" y="1800225"/>
            <a:ext cx="3600450" cy="4319588"/>
          </a:xfrm>
        </p:spPr>
        <p:txBody>
          <a:bodyPr/>
          <a:lstStyle>
            <a:lvl1pPr>
              <a:spcAft>
                <a:spcPts val="600"/>
              </a:spcAft>
              <a:defRPr sz="1100"/>
            </a:lvl1pPr>
          </a:lstStyle>
          <a:p>
            <a:pPr lvl="0"/>
            <a:endParaRPr lang="en-GB" dirty="0"/>
          </a:p>
        </p:txBody>
      </p:sp>
      <p:sp>
        <p:nvSpPr>
          <p:cNvPr id="59" name="Date Placeholder 2"/>
          <p:cNvSpPr>
            <a:spLocks noGrp="1"/>
          </p:cNvSpPr>
          <p:nvPr>
            <p:ph type="dt" sz="half" idx="19"/>
          </p:nvPr>
        </p:nvSpPr>
        <p:spPr/>
        <p:txBody>
          <a:bodyPr/>
          <a:lstStyle>
            <a:lvl1pPr>
              <a:defRPr/>
            </a:lvl1pPr>
          </a:lstStyle>
          <a:p>
            <a:pPr>
              <a:defRPr/>
            </a:pPr>
            <a:fld id="{8175CE0C-A1CB-420C-9800-0273EAE27B0F}" type="datetime3">
              <a:rPr lang="en-GB">
                <a:solidFill>
                  <a:srgbClr val="00539B"/>
                </a:solidFill>
              </a:rPr>
              <a:pPr>
                <a:defRPr/>
              </a:pPr>
              <a:t>17 May, 2022</a:t>
            </a:fld>
            <a:endParaRPr lang="en-GB" dirty="0">
              <a:solidFill>
                <a:srgbClr val="00539B"/>
              </a:solidFill>
            </a:endParaRPr>
          </a:p>
        </p:txBody>
      </p:sp>
      <p:sp>
        <p:nvSpPr>
          <p:cNvPr id="60" name="Footer Placeholder 3"/>
          <p:cNvSpPr>
            <a:spLocks noGrp="1"/>
          </p:cNvSpPr>
          <p:nvPr>
            <p:ph type="ftr" sz="quarter" idx="20"/>
          </p:nvPr>
        </p:nvSpPr>
        <p:spPr/>
        <p:txBody>
          <a:bodyPr/>
          <a:lstStyle>
            <a:lvl1pPr>
              <a:defRPr/>
            </a:lvl1pPr>
          </a:lstStyle>
          <a:p>
            <a:pPr>
              <a:defRPr/>
            </a:pPr>
            <a:endParaRPr dirty="0">
              <a:solidFill>
                <a:srgbClr val="00539B"/>
              </a:solidFill>
            </a:endParaRPr>
          </a:p>
        </p:txBody>
      </p:sp>
      <p:sp>
        <p:nvSpPr>
          <p:cNvPr id="62" name="Slide Number Placeholder 4"/>
          <p:cNvSpPr>
            <a:spLocks noGrp="1"/>
          </p:cNvSpPr>
          <p:nvPr>
            <p:ph type="sldNum" sz="quarter" idx="21"/>
          </p:nvPr>
        </p:nvSpPr>
        <p:spPr/>
        <p:txBody>
          <a:bodyPr/>
          <a:lstStyle>
            <a:lvl1pPr>
              <a:defRPr/>
            </a:lvl1pPr>
          </a:lstStyle>
          <a:p>
            <a:pPr>
              <a:defRPr/>
            </a:pPr>
            <a:fld id="{88264661-3BD8-4489-AB38-8F8F4CD74E12}"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8805428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9283638"/>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26562985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8121824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719138" y="1446213"/>
            <a:ext cx="3605212"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442534238"/>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 charts, images, tables, smart art or video</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768673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dirty="0" smtClean="0"/>
              <a:t>Click to edit Master title style</a:t>
            </a:r>
            <a:endParaRPr lang="en-GB"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3605212"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33647904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99181087"/>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284078076"/>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476175370"/>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300326711"/>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6999451"/>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177157284"/>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2519361"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1078008206"/>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1164848470"/>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74124709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smtClean="0"/>
              <a:t>Click to edit Master text styles</a:t>
            </a:r>
          </a:p>
        </p:txBody>
      </p:sp>
    </p:spTree>
    <p:extLst>
      <p:ext uri="{BB962C8B-B14F-4D97-AF65-F5344CB8AC3E}">
        <p14:creationId xmlns:p14="http://schemas.microsoft.com/office/powerpoint/2010/main" val="3385670761"/>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9566755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complex text</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7786696"/>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290458614"/>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14013621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complex text</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709175"/>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674135350"/>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00049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928256"/>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images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5941748"/>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17 May, 2022</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386955786"/>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17 May, 2022</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2749310526"/>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8525"/>
            <a:ext cx="3603625" cy="4302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11541944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0712134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807034704"/>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19138" y="2168525"/>
            <a:ext cx="5181600" cy="4311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3176404882"/>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0175091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50829826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491225577"/>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620278136"/>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160315759"/>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17 May, 2022</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1760577"/>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17 May, 2022</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543755564"/>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17 May, 2022</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903622480"/>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17 May, 2022</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3814476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2525769"/>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17 May, 2022</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700396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17 May, 2022</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933727032"/>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17 May, 2022</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44798660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8143576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000192291"/>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38469459"/>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358919894"/>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504157363"/>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0544360"/>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9678300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514464"/>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12946222"/>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2" name="Title 1" descr="Ideally your title should fit on one lin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17 May, 2022</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66568138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 </a:t>
            </a:r>
            <a:br>
              <a:rPr lang="en-US" sz="7000" dirty="0">
                <a:solidFill>
                  <a:srgbClr val="FFFFFF"/>
                </a:solidFill>
                <a:latin typeface="Franklin Gothic Book"/>
              </a:rPr>
            </a:br>
            <a:r>
              <a:rPr lang="en-US" sz="7000" dirty="0">
                <a:solidFill>
                  <a:srgbClr val="FFFFFF"/>
                </a:solidFill>
                <a:latin typeface="Franklin Gothic Book"/>
              </a:rPr>
              <a:t>case studies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6279442"/>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549242296"/>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604745911"/>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792703942"/>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39731471"/>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103640576"/>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Tree>
    <p:extLst>
      <p:ext uri="{BB962C8B-B14F-4D97-AF65-F5344CB8AC3E}">
        <p14:creationId xmlns:p14="http://schemas.microsoft.com/office/powerpoint/2010/main" val="480407250"/>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endParaRPr dirty="0">
              <a:solidFill>
                <a:srgbClr val="00539B"/>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5037136"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118223" y="2160587"/>
            <a:ext cx="2521347" cy="3779411"/>
          </a:xfrm>
          <a:prstGeom prst="roundRect">
            <a:avLst>
              <a:gd name="adj" fmla="val 10702"/>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16888885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images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7830527"/>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5" name="Rectangle 4"/>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ts val="600"/>
              </a:spcAft>
              <a:defRPr/>
            </a:pPr>
            <a:endParaRPr lang="en-US" sz="1200" dirty="0">
              <a:solidFill>
                <a:srgbClr val="FFFFFF"/>
              </a:solidFill>
              <a:ea typeface="ＭＳ Ｐゴシック" pitchFamily="34" charset="-128"/>
            </a:endParaRPr>
          </a:p>
        </p:txBody>
      </p:sp>
      <p:sp>
        <p:nvSpPr>
          <p:cNvPr id="6" name="Oval 5"/>
          <p:cNvSpPr/>
          <p:nvPr userDrawn="1"/>
        </p:nvSpPr>
        <p:spPr>
          <a:xfrm>
            <a:off x="720725" y="1436688"/>
            <a:ext cx="1446213" cy="1446212"/>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lstStyle/>
          <a:p>
            <a:pPr fontAlgn="base">
              <a:spcBef>
                <a:spcPct val="0"/>
              </a:spcBef>
              <a:spcAft>
                <a:spcPts val="600"/>
              </a:spcAft>
              <a:defRPr/>
            </a:pPr>
            <a:r>
              <a:rPr lang="en-GB" sz="1300" dirty="0">
                <a:solidFill>
                  <a:srgbClr val="FFFFFF"/>
                </a:solidFill>
                <a:latin typeface="Franklin Gothic Book"/>
                <a:cs typeface="Franklin Gothic Book"/>
              </a:rPr>
              <a:t>Project Summary</a:t>
            </a:r>
          </a:p>
        </p:txBody>
      </p:sp>
      <p:sp>
        <p:nvSpPr>
          <p:cNvPr id="7" name="Rounded Rectangle 6"/>
          <p:cNvSpPr/>
          <p:nvPr userDrawn="1"/>
        </p:nvSpPr>
        <p:spPr>
          <a:xfrm>
            <a:off x="2528888" y="1443038"/>
            <a:ext cx="1444625" cy="1435100"/>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ts val="600"/>
              </a:spcAft>
              <a:defRPr/>
            </a:pPr>
            <a:endParaRPr lang="en-US" sz="1200" dirty="0">
              <a:solidFill>
                <a:srgbClr val="FFFFFF"/>
              </a:solidFill>
              <a:ea typeface="ＭＳ Ｐゴシック" pitchFamily="34" charset="-128"/>
            </a:endParaRPr>
          </a:p>
        </p:txBody>
      </p:sp>
      <p:sp>
        <p:nvSpPr>
          <p:cNvPr id="8" name="Round Same Side Corner Rectangle 7"/>
          <p:cNvSpPr/>
          <p:nvPr userDrawn="1"/>
        </p:nvSpPr>
        <p:spPr>
          <a:xfrm>
            <a:off x="4319588" y="1446213"/>
            <a:ext cx="4319587" cy="5024437"/>
          </a:xfrm>
          <a:prstGeom prst="round2SameRect">
            <a:avLst>
              <a:gd name="adj1" fmla="val 3058"/>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ts val="600"/>
              </a:spcAft>
              <a:defRPr/>
            </a:pPr>
            <a:endParaRPr lang="en-US" sz="1200" dirty="0">
              <a:solidFill>
                <a:srgbClr val="FFFFFF"/>
              </a:solidFill>
            </a:endParaRPr>
          </a:p>
        </p:txBody>
      </p:sp>
      <p:grpSp>
        <p:nvGrpSpPr>
          <p:cNvPr id="9" name="Group 87"/>
          <p:cNvGrpSpPr>
            <a:grpSpLocks/>
          </p:cNvGrpSpPr>
          <p:nvPr userDrawn="1"/>
        </p:nvGrpSpPr>
        <p:grpSpPr bwMode="auto">
          <a:xfrm>
            <a:off x="-903288" y="0"/>
            <a:ext cx="9902826" cy="7639050"/>
            <a:chOff x="-903288" y="0"/>
            <a:chExt cx="9902857" cy="7638450"/>
          </a:xfrm>
        </p:grpSpPr>
        <p:cxnSp>
          <p:nvCxnSpPr>
            <p:cNvPr id="10" name="Straight Connector 9"/>
            <p:cNvCxnSpPr/>
            <p:nvPr/>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3244850"/>
            <a:ext cx="3252788" cy="3225800"/>
          </a:xfrm>
          <a:prstGeom prst="round2SameRect">
            <a:avLst>
              <a:gd name="adj1" fmla="val 4324"/>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p>
            <a:r>
              <a:rPr lang="en-GB" dirty="0" smtClean="0"/>
              <a:t>Click to edit Master title style</a:t>
            </a:r>
            <a:endParaRPr lang="en-US" dirty="0"/>
          </a:p>
        </p:txBody>
      </p:sp>
      <p:sp>
        <p:nvSpPr>
          <p:cNvPr id="61" name="Text Placeholder 60"/>
          <p:cNvSpPr>
            <a:spLocks noGrp="1"/>
          </p:cNvSpPr>
          <p:nvPr>
            <p:ph type="body" sz="quarter" idx="18"/>
          </p:nvPr>
        </p:nvSpPr>
        <p:spPr>
          <a:xfrm>
            <a:off x="4678363" y="1800225"/>
            <a:ext cx="3600450" cy="4319588"/>
          </a:xfrm>
        </p:spPr>
        <p:txBody>
          <a:bodyPr/>
          <a:lstStyle>
            <a:lvl1pPr>
              <a:spcAft>
                <a:spcPts val="600"/>
              </a:spcAft>
              <a:defRPr sz="1100"/>
            </a:lvl1pPr>
          </a:lstStyle>
          <a:p>
            <a:pPr lvl="0"/>
            <a:endParaRPr lang="en-GB" dirty="0"/>
          </a:p>
        </p:txBody>
      </p:sp>
      <p:sp>
        <p:nvSpPr>
          <p:cNvPr id="59" name="Date Placeholder 2"/>
          <p:cNvSpPr>
            <a:spLocks noGrp="1"/>
          </p:cNvSpPr>
          <p:nvPr>
            <p:ph type="dt" sz="half" idx="19"/>
          </p:nvPr>
        </p:nvSpPr>
        <p:spPr/>
        <p:txBody>
          <a:bodyPr/>
          <a:lstStyle>
            <a:lvl1pPr>
              <a:defRPr/>
            </a:lvl1pPr>
          </a:lstStyle>
          <a:p>
            <a:pPr>
              <a:defRPr/>
            </a:pPr>
            <a:fld id="{8175CE0C-A1CB-420C-9800-0273EAE27B0F}" type="datetime3">
              <a:rPr lang="en-GB">
                <a:solidFill>
                  <a:srgbClr val="00539B"/>
                </a:solidFill>
              </a:rPr>
              <a:pPr>
                <a:defRPr/>
              </a:pPr>
              <a:t>17 May, 2022</a:t>
            </a:fld>
            <a:endParaRPr lang="en-GB" dirty="0">
              <a:solidFill>
                <a:srgbClr val="00539B"/>
              </a:solidFill>
            </a:endParaRPr>
          </a:p>
        </p:txBody>
      </p:sp>
      <p:sp>
        <p:nvSpPr>
          <p:cNvPr id="60" name="Footer Placeholder 3"/>
          <p:cNvSpPr>
            <a:spLocks noGrp="1"/>
          </p:cNvSpPr>
          <p:nvPr>
            <p:ph type="ftr" sz="quarter" idx="20"/>
          </p:nvPr>
        </p:nvSpPr>
        <p:spPr/>
        <p:txBody>
          <a:bodyPr/>
          <a:lstStyle>
            <a:lvl1pPr>
              <a:defRPr/>
            </a:lvl1pPr>
          </a:lstStyle>
          <a:p>
            <a:pPr>
              <a:defRPr/>
            </a:pPr>
            <a:endParaRPr dirty="0">
              <a:solidFill>
                <a:srgbClr val="00539B"/>
              </a:solidFill>
            </a:endParaRPr>
          </a:p>
        </p:txBody>
      </p:sp>
      <p:sp>
        <p:nvSpPr>
          <p:cNvPr id="62" name="Slide Number Placeholder 4"/>
          <p:cNvSpPr>
            <a:spLocks noGrp="1"/>
          </p:cNvSpPr>
          <p:nvPr>
            <p:ph type="sldNum" sz="quarter" idx="21"/>
          </p:nvPr>
        </p:nvSpPr>
        <p:spPr/>
        <p:txBody>
          <a:bodyPr/>
          <a:lstStyle>
            <a:lvl1pPr>
              <a:defRPr/>
            </a:lvl1pPr>
          </a:lstStyle>
          <a:p>
            <a:pPr>
              <a:defRPr/>
            </a:pPr>
            <a:fld id="{88264661-3BD8-4489-AB38-8F8F4CD74E12}"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08141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17 May, 2022</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03074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17 May, 2022</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2754435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8525"/>
            <a:ext cx="3603625" cy="4302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222385376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19138" y="2168525"/>
            <a:ext cx="5181600" cy="4311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1675960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866797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609284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2862652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4229247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9883888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793376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17 May, 2022</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75761707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17 May, 2022</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56090303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17 May, 2022</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9658356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17 May, 2022</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7923674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17 May, 2022</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49420582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17 May, 2022</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8263122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17 May, 2022</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497928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719138" y="1446213"/>
            <a:ext cx="3605212"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5304334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175355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9514733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8739829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46488616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9592706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39637350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71825149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9441684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2" name="Title 1" descr="Ideally your title should fit on one lin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17 May, 2022</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97597076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 </a:t>
            </a:r>
            <a:br>
              <a:rPr lang="en-US" sz="7000" dirty="0">
                <a:solidFill>
                  <a:srgbClr val="FFFFFF"/>
                </a:solidFill>
                <a:latin typeface="Franklin Gothic Book"/>
              </a:rPr>
            </a:br>
            <a:r>
              <a:rPr lang="en-US" sz="7000" dirty="0">
                <a:solidFill>
                  <a:srgbClr val="FFFFFF"/>
                </a:solidFill>
                <a:latin typeface="Franklin Gothic Book"/>
              </a:rPr>
              <a:t>case studies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71895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 charts, images, tables, smart art or video</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3796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425944688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30955631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67258077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2925462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5225350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Tree>
    <p:extLst>
      <p:ext uri="{BB962C8B-B14F-4D97-AF65-F5344CB8AC3E}">
        <p14:creationId xmlns:p14="http://schemas.microsoft.com/office/powerpoint/2010/main" val="172883740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3">
                  <a:lumMod val="50000"/>
                </a:schemeClr>
              </a:gs>
              <a:gs pos="21000">
                <a:schemeClr val="accent3">
                  <a:lumMod val="75000"/>
                </a:schemeClr>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55" name="Picture 54" descr="abstract-lines-v02.png"/>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5038266"/>
            <a:ext cx="6291266" cy="727534"/>
          </a:xfrm>
        </p:spPr>
        <p:txBody>
          <a:bodyPr anchor="b">
            <a:normAutofit/>
          </a:bodyPr>
          <a:lstStyle>
            <a:lvl1pPr>
              <a:defRPr sz="2800" baseline="0"/>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394308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5" name="Rectangle 4"/>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a typeface="ＭＳ Ｐゴシック" pitchFamily="34" charset="-128"/>
            </a:endParaRPr>
          </a:p>
        </p:txBody>
      </p:sp>
      <p:sp>
        <p:nvSpPr>
          <p:cNvPr id="6" name="Oval 5"/>
          <p:cNvSpPr/>
          <p:nvPr userDrawn="1"/>
        </p:nvSpPr>
        <p:spPr>
          <a:xfrm>
            <a:off x="720725" y="1436688"/>
            <a:ext cx="1446213" cy="1446212"/>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lstStyle/>
          <a:p>
            <a:pPr>
              <a:spcAft>
                <a:spcPts val="600"/>
              </a:spcAft>
              <a:defRPr/>
            </a:pPr>
            <a:r>
              <a:rPr lang="en-GB" sz="1300" dirty="0">
                <a:solidFill>
                  <a:srgbClr val="FFFFFF"/>
                </a:solidFill>
                <a:latin typeface="Franklin Gothic Book"/>
                <a:cs typeface="Franklin Gothic Book"/>
              </a:rPr>
              <a:t>Project Summary</a:t>
            </a:r>
          </a:p>
        </p:txBody>
      </p:sp>
      <p:sp>
        <p:nvSpPr>
          <p:cNvPr id="7" name="Rounded Rectangle 6"/>
          <p:cNvSpPr/>
          <p:nvPr userDrawn="1"/>
        </p:nvSpPr>
        <p:spPr>
          <a:xfrm>
            <a:off x="2528888" y="1443038"/>
            <a:ext cx="1444625" cy="1435100"/>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a typeface="ＭＳ Ｐゴシック" pitchFamily="34" charset="-128"/>
            </a:endParaRPr>
          </a:p>
        </p:txBody>
      </p:sp>
      <p:sp>
        <p:nvSpPr>
          <p:cNvPr id="8" name="Round Same Side Corner Rectangle 7"/>
          <p:cNvSpPr/>
          <p:nvPr userDrawn="1"/>
        </p:nvSpPr>
        <p:spPr>
          <a:xfrm>
            <a:off x="4319588" y="1446213"/>
            <a:ext cx="4319587" cy="5024437"/>
          </a:xfrm>
          <a:prstGeom prst="round2SameRect">
            <a:avLst>
              <a:gd name="adj1" fmla="val 3058"/>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ndParaRPr>
          </a:p>
        </p:txBody>
      </p:sp>
      <p:grpSp>
        <p:nvGrpSpPr>
          <p:cNvPr id="9" name="Group 87"/>
          <p:cNvGrpSpPr>
            <a:grpSpLocks/>
          </p:cNvGrpSpPr>
          <p:nvPr userDrawn="1"/>
        </p:nvGrpSpPr>
        <p:grpSpPr bwMode="auto">
          <a:xfrm>
            <a:off x="-903288" y="0"/>
            <a:ext cx="9902826" cy="7639050"/>
            <a:chOff x="-903288" y="0"/>
            <a:chExt cx="9902857" cy="7638450"/>
          </a:xfrm>
        </p:grpSpPr>
        <p:cxnSp>
          <p:nvCxnSpPr>
            <p:cNvPr id="10" name="Straight Connector 9"/>
            <p:cNvCxnSpPr/>
            <p:nvPr/>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3244850"/>
            <a:ext cx="3252788" cy="3225800"/>
          </a:xfrm>
          <a:prstGeom prst="round2SameRect">
            <a:avLst>
              <a:gd name="adj1" fmla="val 4324"/>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p>
            <a:r>
              <a:rPr lang="en-GB" dirty="0" smtClean="0"/>
              <a:t>Click to edit Master title style</a:t>
            </a:r>
            <a:endParaRPr lang="en-US" dirty="0"/>
          </a:p>
        </p:txBody>
      </p:sp>
      <p:sp>
        <p:nvSpPr>
          <p:cNvPr id="61" name="Text Placeholder 60"/>
          <p:cNvSpPr>
            <a:spLocks noGrp="1"/>
          </p:cNvSpPr>
          <p:nvPr>
            <p:ph type="body" sz="quarter" idx="18"/>
          </p:nvPr>
        </p:nvSpPr>
        <p:spPr>
          <a:xfrm>
            <a:off x="4678363" y="1800225"/>
            <a:ext cx="3600450" cy="4319588"/>
          </a:xfrm>
        </p:spPr>
        <p:txBody>
          <a:bodyPr/>
          <a:lstStyle>
            <a:lvl1pPr>
              <a:spcAft>
                <a:spcPts val="600"/>
              </a:spcAft>
              <a:defRPr sz="1100"/>
            </a:lvl1pPr>
          </a:lstStyle>
          <a:p>
            <a:pPr lvl="0"/>
            <a:endParaRPr lang="en-GB" dirty="0"/>
          </a:p>
        </p:txBody>
      </p:sp>
      <p:sp>
        <p:nvSpPr>
          <p:cNvPr id="59" name="Date Placeholder 2"/>
          <p:cNvSpPr>
            <a:spLocks noGrp="1"/>
          </p:cNvSpPr>
          <p:nvPr>
            <p:ph type="dt" sz="half" idx="19"/>
          </p:nvPr>
        </p:nvSpPr>
        <p:spPr/>
        <p:txBody>
          <a:bodyPr/>
          <a:lstStyle>
            <a:lvl1pPr>
              <a:defRPr/>
            </a:lvl1pPr>
          </a:lstStyle>
          <a:p>
            <a:pPr>
              <a:defRPr/>
            </a:pPr>
            <a:fld id="{8175CE0C-A1CB-420C-9800-0273EAE27B0F}" type="datetime3">
              <a:rPr lang="en-GB">
                <a:solidFill>
                  <a:srgbClr val="00539B"/>
                </a:solidFill>
              </a:rPr>
              <a:pPr>
                <a:defRPr/>
              </a:pPr>
              <a:t>17 May, 2022</a:t>
            </a:fld>
            <a:endParaRPr lang="en-GB" dirty="0">
              <a:solidFill>
                <a:srgbClr val="00539B"/>
              </a:solidFill>
            </a:endParaRPr>
          </a:p>
        </p:txBody>
      </p:sp>
      <p:sp>
        <p:nvSpPr>
          <p:cNvPr id="60" name="Footer Placeholder 3"/>
          <p:cNvSpPr>
            <a:spLocks noGrp="1"/>
          </p:cNvSpPr>
          <p:nvPr>
            <p:ph type="ftr" sz="quarter" idx="20"/>
            <p:custDataLst>
              <p:tags r:id="rId1"/>
            </p:custDataLst>
          </p:nvPr>
        </p:nvSpPr>
        <p:spPr>
          <a:xfrm>
            <a:off x="0" y="6480000"/>
            <a:ext cx="9144000" cy="378000"/>
          </a:xfrm>
        </p:spPr>
        <p:txBody>
          <a:bodyPr/>
          <a:lstStyle>
            <a:lvl1pPr>
              <a:defRPr lang="en-GB" sz="900" b="1" i="0" u="none">
                <a:solidFill>
                  <a:srgbClr val="0000FF"/>
                </a:solidFill>
                <a:latin typeface="Arial" panose="020B0604020202020204" pitchFamily="34" charset="0"/>
              </a:defRPr>
            </a:lvl1pPr>
          </a:lstStyle>
          <a:p>
            <a:pPr>
              <a:defRPr/>
            </a:pPr>
            <a:r>
              <a:rPr lang="en-GB" smtClean="0"/>
              <a:t>OFFICIAL USE</a:t>
            </a:r>
            <a:r>
              <a:rPr lang="en-GB" smtClean="0">
                <a:solidFill>
                  <a:srgbClr val="000000"/>
                </a:solidFill>
              </a:rPr>
              <a:t> </a:t>
            </a:r>
            <a:endParaRPr lang="en-GB">
              <a:solidFill>
                <a:srgbClr val="000000"/>
              </a:solidFill>
            </a:endParaRPr>
          </a:p>
        </p:txBody>
      </p:sp>
      <p:sp>
        <p:nvSpPr>
          <p:cNvPr id="62" name="Slide Number Placeholder 4"/>
          <p:cNvSpPr>
            <a:spLocks noGrp="1"/>
          </p:cNvSpPr>
          <p:nvPr>
            <p:ph type="sldNum" sz="quarter" idx="21"/>
          </p:nvPr>
        </p:nvSpPr>
        <p:spPr/>
        <p:txBody>
          <a:bodyPr/>
          <a:lstStyle>
            <a:lvl1pPr>
              <a:defRPr/>
            </a:lvl1pPr>
          </a:lstStyle>
          <a:p>
            <a:pPr>
              <a:defRPr/>
            </a:pPr>
            <a:fld id="{88264661-3BD8-4489-AB38-8F8F4CD74E12}" type="slidenum">
              <a:rPr lang="en-GB">
                <a:solidFill>
                  <a:srgbClr val="00539B"/>
                </a:solidFill>
              </a:rPr>
              <a:pPr>
                <a:defRPr/>
              </a:pPr>
              <a:t>‹#›</a:t>
            </a:fld>
            <a:endParaRPr lang="en-GB" dirty="0">
              <a:solidFill>
                <a:srgbClr val="00539B"/>
              </a:solidFill>
            </a:endParaRPr>
          </a:p>
        </p:txBody>
      </p:sp>
      <p:sp>
        <p:nvSpPr>
          <p:cNvPr id="63" name="Round Same Side Corner Rectangle 62"/>
          <p:cNvSpPr/>
          <p:nvPr userDrawn="1"/>
        </p:nvSpPr>
        <p:spPr>
          <a:xfrm>
            <a:off x="719136" y="3237230"/>
            <a:ext cx="3258363" cy="3231089"/>
          </a:xfrm>
          <a:prstGeom prst="round2SameRect">
            <a:avLst>
              <a:gd name="adj1" fmla="val 3961"/>
              <a:gd name="adj2" fmla="val 0"/>
            </a:avLst>
          </a:prstGeom>
          <a:solidFill>
            <a:schemeClr val="bg1"/>
          </a:solidFill>
          <a:ln w="31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solidFill>
                <a:srgbClr val="FFFFFF"/>
              </a:solidFill>
            </a:endParaRPr>
          </a:p>
        </p:txBody>
      </p:sp>
    </p:spTree>
    <p:extLst>
      <p:ext uri="{BB962C8B-B14F-4D97-AF65-F5344CB8AC3E}">
        <p14:creationId xmlns:p14="http://schemas.microsoft.com/office/powerpoint/2010/main" val="54426149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A4713808-DE11-4ED9-9E3F-8DA4D12F4F0E}" type="datetime1">
              <a:rPr lang="en-GB">
                <a:solidFill>
                  <a:srgbClr val="00539B"/>
                </a:solidFill>
              </a:rPr>
              <a:pPr>
                <a:defRPr/>
              </a:pPr>
              <a:t>17/05/2022</a:t>
            </a:fld>
            <a:endParaRPr lang="en-GB">
              <a:solidFill>
                <a:srgbClr val="00539B"/>
              </a:solidFill>
            </a:endParaRPr>
          </a:p>
        </p:txBody>
      </p:sp>
    </p:spTree>
    <p:extLst>
      <p:ext uri="{BB962C8B-B14F-4D97-AF65-F5344CB8AC3E}">
        <p14:creationId xmlns:p14="http://schemas.microsoft.com/office/powerpoint/2010/main" val="20661772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75759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dirty="0" smtClean="0"/>
              <a:t>Click to edit Master title style</a:t>
            </a:r>
            <a:endParaRPr lang="en-GB"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3605212"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411655008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10049257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29297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17 May, 2022</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719138" y="1446213"/>
            <a:ext cx="3605212"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3117080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 charts, images, tables, smart art or video</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747045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dirty="0" smtClean="0"/>
              <a:t>Click to edit Master title style</a:t>
            </a:r>
            <a:endParaRPr lang="en-GB"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3605212"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125291047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1449181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89895410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5851523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6976687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3530117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2495083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2519361"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31508067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76308814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7298943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smtClean="0"/>
              <a:t>Click to edit Master text styles</a:t>
            </a:r>
          </a:p>
        </p:txBody>
      </p:sp>
    </p:spTree>
    <p:extLst>
      <p:ext uri="{BB962C8B-B14F-4D97-AF65-F5344CB8AC3E}">
        <p14:creationId xmlns:p14="http://schemas.microsoft.com/office/powerpoint/2010/main" val="151586666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4426563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9656922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217595616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complex text</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778463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9218644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3906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114282907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40717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17 May, 2022</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images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108952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17 May, 2022</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10102872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17 May, 2022</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299691396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8525"/>
            <a:ext cx="3603625" cy="4302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350183773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19138" y="2168525"/>
            <a:ext cx="5181600" cy="4311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78368412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39590061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05241924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17 May, 2022</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82079274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751566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17 May, 2022</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smtClean="0"/>
              <a:t>OFFICIAL USE</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57309553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17 May, 2022</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30831688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17 May, 2022</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66629548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17 May, 2022</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6020094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17 May, 2022</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18640676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17 May, 2022</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98448354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17 May, 2022</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7657448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17 May, 2022</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63595774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17 May, 2022</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868276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78154479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17 May, 2022</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4338840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slideLayout" Target="../slideLayouts/slideLayout105.xml"/><Relationship Id="rId50" Type="http://schemas.openxmlformats.org/officeDocument/2006/relationships/slideLayout" Target="../slideLayouts/slideLayout108.xml"/><Relationship Id="rId55" Type="http://schemas.openxmlformats.org/officeDocument/2006/relationships/slideLayout" Target="../slideLayouts/slideLayout113.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slideLayout" Target="../slideLayouts/slideLayout104.xml"/><Relationship Id="rId59" Type="http://schemas.openxmlformats.org/officeDocument/2006/relationships/tags" Target="../tags/tag58.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slideLayout" Target="../slideLayouts/slideLayout99.xml"/><Relationship Id="rId54" Type="http://schemas.openxmlformats.org/officeDocument/2006/relationships/slideLayout" Target="../slideLayouts/slideLayout112.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3" Type="http://schemas.openxmlformats.org/officeDocument/2006/relationships/slideLayout" Target="../slideLayouts/slideLayout111.xml"/><Relationship Id="rId58" Type="http://schemas.openxmlformats.org/officeDocument/2006/relationships/theme" Target="../theme/theme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49" Type="http://schemas.openxmlformats.org/officeDocument/2006/relationships/slideLayout" Target="../slideLayouts/slideLayout107.xml"/><Relationship Id="rId57" Type="http://schemas.openxmlformats.org/officeDocument/2006/relationships/slideLayout" Target="../slideLayouts/slideLayout115.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52" Type="http://schemas.openxmlformats.org/officeDocument/2006/relationships/slideLayout" Target="../slideLayouts/slideLayout110.xml"/><Relationship Id="rId60" Type="http://schemas.openxmlformats.org/officeDocument/2006/relationships/image" Target="../media/image1.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48" Type="http://schemas.openxmlformats.org/officeDocument/2006/relationships/slideLayout" Target="../slideLayouts/slideLayout106.xml"/><Relationship Id="rId56" Type="http://schemas.openxmlformats.org/officeDocument/2006/relationships/slideLayout" Target="../slideLayouts/slideLayout114.xml"/><Relationship Id="rId8" Type="http://schemas.openxmlformats.org/officeDocument/2006/relationships/slideLayout" Target="../slideLayouts/slideLayout66.xml"/><Relationship Id="rId51" Type="http://schemas.openxmlformats.org/officeDocument/2006/relationships/slideLayout" Target="../slideLayouts/slideLayout109.xml"/><Relationship Id="rId3"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9" Type="http://schemas.openxmlformats.org/officeDocument/2006/relationships/slideLayout" Target="../slideLayouts/slideLayout154.xml"/><Relationship Id="rId21" Type="http://schemas.openxmlformats.org/officeDocument/2006/relationships/slideLayout" Target="../slideLayouts/slideLayout136.xml"/><Relationship Id="rId34" Type="http://schemas.openxmlformats.org/officeDocument/2006/relationships/slideLayout" Target="../slideLayouts/slideLayout149.xml"/><Relationship Id="rId42" Type="http://schemas.openxmlformats.org/officeDocument/2006/relationships/slideLayout" Target="../slideLayouts/slideLayout157.xml"/><Relationship Id="rId47" Type="http://schemas.openxmlformats.org/officeDocument/2006/relationships/slideLayout" Target="../slideLayouts/slideLayout162.xml"/><Relationship Id="rId50" Type="http://schemas.openxmlformats.org/officeDocument/2006/relationships/slideLayout" Target="../slideLayouts/slideLayout165.xml"/><Relationship Id="rId55" Type="http://schemas.openxmlformats.org/officeDocument/2006/relationships/slideLayout" Target="../slideLayouts/slideLayout170.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29" Type="http://schemas.openxmlformats.org/officeDocument/2006/relationships/slideLayout" Target="../slideLayouts/slideLayout144.xml"/><Relationship Id="rId41" Type="http://schemas.openxmlformats.org/officeDocument/2006/relationships/slideLayout" Target="../slideLayouts/slideLayout156.xml"/><Relationship Id="rId54" Type="http://schemas.openxmlformats.org/officeDocument/2006/relationships/slideLayout" Target="../slideLayouts/slideLayout169.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32" Type="http://schemas.openxmlformats.org/officeDocument/2006/relationships/slideLayout" Target="../slideLayouts/slideLayout147.xml"/><Relationship Id="rId37" Type="http://schemas.openxmlformats.org/officeDocument/2006/relationships/slideLayout" Target="../slideLayouts/slideLayout152.xml"/><Relationship Id="rId40" Type="http://schemas.openxmlformats.org/officeDocument/2006/relationships/slideLayout" Target="../slideLayouts/slideLayout155.xml"/><Relationship Id="rId45" Type="http://schemas.openxmlformats.org/officeDocument/2006/relationships/slideLayout" Target="../slideLayouts/slideLayout160.xml"/><Relationship Id="rId53" Type="http://schemas.openxmlformats.org/officeDocument/2006/relationships/slideLayout" Target="../slideLayouts/slideLayout168.xml"/><Relationship Id="rId58" Type="http://schemas.openxmlformats.org/officeDocument/2006/relationships/slideLayout" Target="../slideLayouts/slideLayout173.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36" Type="http://schemas.openxmlformats.org/officeDocument/2006/relationships/slideLayout" Target="../slideLayouts/slideLayout151.xml"/><Relationship Id="rId49" Type="http://schemas.openxmlformats.org/officeDocument/2006/relationships/slideLayout" Target="../slideLayouts/slideLayout164.xml"/><Relationship Id="rId57" Type="http://schemas.openxmlformats.org/officeDocument/2006/relationships/slideLayout" Target="../slideLayouts/slideLayout172.xml"/><Relationship Id="rId61" Type="http://schemas.openxmlformats.org/officeDocument/2006/relationships/image" Target="../media/image1.png"/><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31" Type="http://schemas.openxmlformats.org/officeDocument/2006/relationships/slideLayout" Target="../slideLayouts/slideLayout146.xml"/><Relationship Id="rId44" Type="http://schemas.openxmlformats.org/officeDocument/2006/relationships/slideLayout" Target="../slideLayouts/slideLayout159.xml"/><Relationship Id="rId52" Type="http://schemas.openxmlformats.org/officeDocument/2006/relationships/slideLayout" Target="../slideLayouts/slideLayout167.xml"/><Relationship Id="rId60" Type="http://schemas.openxmlformats.org/officeDocument/2006/relationships/tags" Target="../tags/tag11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slideLayout" Target="../slideLayouts/slideLayout145.xml"/><Relationship Id="rId35" Type="http://schemas.openxmlformats.org/officeDocument/2006/relationships/slideLayout" Target="../slideLayouts/slideLayout150.xml"/><Relationship Id="rId43" Type="http://schemas.openxmlformats.org/officeDocument/2006/relationships/slideLayout" Target="../slideLayouts/slideLayout158.xml"/><Relationship Id="rId48" Type="http://schemas.openxmlformats.org/officeDocument/2006/relationships/slideLayout" Target="../slideLayouts/slideLayout163.xml"/><Relationship Id="rId56" Type="http://schemas.openxmlformats.org/officeDocument/2006/relationships/slideLayout" Target="../slideLayouts/slideLayout171.xml"/><Relationship Id="rId8" Type="http://schemas.openxmlformats.org/officeDocument/2006/relationships/slideLayout" Target="../slideLayouts/slideLayout123.xml"/><Relationship Id="rId51" Type="http://schemas.openxmlformats.org/officeDocument/2006/relationships/slideLayout" Target="../slideLayouts/slideLayout166.xml"/><Relationship Id="rId3" Type="http://schemas.openxmlformats.org/officeDocument/2006/relationships/slideLayout" Target="../slideLayouts/slideLayout118.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33" Type="http://schemas.openxmlformats.org/officeDocument/2006/relationships/slideLayout" Target="../slideLayouts/slideLayout148.xml"/><Relationship Id="rId38" Type="http://schemas.openxmlformats.org/officeDocument/2006/relationships/slideLayout" Target="../slideLayouts/slideLayout153.xml"/><Relationship Id="rId46" Type="http://schemas.openxmlformats.org/officeDocument/2006/relationships/slideLayout" Target="../slideLayouts/slideLayout161.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9" Type="http://schemas.openxmlformats.org/officeDocument/2006/relationships/slideLayout" Target="../slideLayouts/slideLayout212.xml"/><Relationship Id="rId21" Type="http://schemas.openxmlformats.org/officeDocument/2006/relationships/slideLayout" Target="../slideLayouts/slideLayout194.xml"/><Relationship Id="rId34" Type="http://schemas.openxmlformats.org/officeDocument/2006/relationships/slideLayout" Target="../slideLayouts/slideLayout207.xml"/><Relationship Id="rId42" Type="http://schemas.openxmlformats.org/officeDocument/2006/relationships/slideLayout" Target="../slideLayouts/slideLayout215.xml"/><Relationship Id="rId47" Type="http://schemas.openxmlformats.org/officeDocument/2006/relationships/slideLayout" Target="../slideLayouts/slideLayout220.xml"/><Relationship Id="rId50" Type="http://schemas.openxmlformats.org/officeDocument/2006/relationships/slideLayout" Target="../slideLayouts/slideLayout223.xml"/><Relationship Id="rId55" Type="http://schemas.openxmlformats.org/officeDocument/2006/relationships/slideLayout" Target="../slideLayouts/slideLayout228.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33" Type="http://schemas.openxmlformats.org/officeDocument/2006/relationships/slideLayout" Target="../slideLayouts/slideLayout206.xml"/><Relationship Id="rId38" Type="http://schemas.openxmlformats.org/officeDocument/2006/relationships/slideLayout" Target="../slideLayouts/slideLayout211.xml"/><Relationship Id="rId46" Type="http://schemas.openxmlformats.org/officeDocument/2006/relationships/slideLayout" Target="../slideLayouts/slideLayout219.xml"/><Relationship Id="rId59" Type="http://schemas.openxmlformats.org/officeDocument/2006/relationships/tags" Target="../tags/tag17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29" Type="http://schemas.openxmlformats.org/officeDocument/2006/relationships/slideLayout" Target="../slideLayouts/slideLayout202.xml"/><Relationship Id="rId41" Type="http://schemas.openxmlformats.org/officeDocument/2006/relationships/slideLayout" Target="../slideLayouts/slideLayout214.xml"/><Relationship Id="rId54" Type="http://schemas.openxmlformats.org/officeDocument/2006/relationships/slideLayout" Target="../slideLayouts/slideLayout227.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32" Type="http://schemas.openxmlformats.org/officeDocument/2006/relationships/slideLayout" Target="../slideLayouts/slideLayout205.xml"/><Relationship Id="rId37" Type="http://schemas.openxmlformats.org/officeDocument/2006/relationships/slideLayout" Target="../slideLayouts/slideLayout210.xml"/><Relationship Id="rId40" Type="http://schemas.openxmlformats.org/officeDocument/2006/relationships/slideLayout" Target="../slideLayouts/slideLayout213.xml"/><Relationship Id="rId45" Type="http://schemas.openxmlformats.org/officeDocument/2006/relationships/slideLayout" Target="../slideLayouts/slideLayout218.xml"/><Relationship Id="rId53" Type="http://schemas.openxmlformats.org/officeDocument/2006/relationships/slideLayout" Target="../slideLayouts/slideLayout226.xml"/><Relationship Id="rId58" Type="http://schemas.openxmlformats.org/officeDocument/2006/relationships/theme" Target="../theme/theme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slideLayout" Target="../slideLayouts/slideLayout201.xml"/><Relationship Id="rId36" Type="http://schemas.openxmlformats.org/officeDocument/2006/relationships/slideLayout" Target="../slideLayouts/slideLayout209.xml"/><Relationship Id="rId49" Type="http://schemas.openxmlformats.org/officeDocument/2006/relationships/slideLayout" Target="../slideLayouts/slideLayout222.xml"/><Relationship Id="rId57" Type="http://schemas.openxmlformats.org/officeDocument/2006/relationships/slideLayout" Target="../slideLayouts/slideLayout230.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31" Type="http://schemas.openxmlformats.org/officeDocument/2006/relationships/slideLayout" Target="../slideLayouts/slideLayout204.xml"/><Relationship Id="rId44" Type="http://schemas.openxmlformats.org/officeDocument/2006/relationships/slideLayout" Target="../slideLayouts/slideLayout217.xml"/><Relationship Id="rId52" Type="http://schemas.openxmlformats.org/officeDocument/2006/relationships/slideLayout" Target="../slideLayouts/slideLayout225.xml"/><Relationship Id="rId60" Type="http://schemas.openxmlformats.org/officeDocument/2006/relationships/image" Target="../media/image1.png"/><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 Id="rId30" Type="http://schemas.openxmlformats.org/officeDocument/2006/relationships/slideLayout" Target="../slideLayouts/slideLayout203.xml"/><Relationship Id="rId35" Type="http://schemas.openxmlformats.org/officeDocument/2006/relationships/slideLayout" Target="../slideLayouts/slideLayout208.xml"/><Relationship Id="rId43" Type="http://schemas.openxmlformats.org/officeDocument/2006/relationships/slideLayout" Target="../slideLayouts/slideLayout216.xml"/><Relationship Id="rId48" Type="http://schemas.openxmlformats.org/officeDocument/2006/relationships/slideLayout" Target="../slideLayouts/slideLayout221.xml"/><Relationship Id="rId56" Type="http://schemas.openxmlformats.org/officeDocument/2006/relationships/slideLayout" Target="../slideLayouts/slideLayout229.xml"/><Relationship Id="rId8" Type="http://schemas.openxmlformats.org/officeDocument/2006/relationships/slideLayout" Target="../slideLayouts/slideLayout181.xml"/><Relationship Id="rId51" Type="http://schemas.openxmlformats.org/officeDocument/2006/relationships/slideLayout" Target="../slideLayouts/slideLayout224.xml"/><Relationship Id="rId3" Type="http://schemas.openxmlformats.org/officeDocument/2006/relationships/slideLayout" Target="../slideLayouts/slideLayout1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fontAlgn="base">
              <a:spcBef>
                <a:spcPct val="0"/>
              </a:spcBef>
              <a:spcAft>
                <a:spcPct val="0"/>
              </a:spcAft>
            </a:pPr>
            <a:fld id="{8B6E079F-0502-CC4C-9C8B-39554E94F19E}" type="datetime3">
              <a:rPr lang="en-GB" smtClean="0">
                <a:solidFill>
                  <a:srgbClr val="00539B"/>
                </a:solidFill>
                <a:ea typeface="ＭＳ Ｐゴシック" charset="0"/>
              </a:rPr>
              <a:pPr fontAlgn="base">
                <a:spcBef>
                  <a:spcPct val="0"/>
                </a:spcBef>
                <a:spcAft>
                  <a:spcPct val="0"/>
                </a:spcAft>
              </a:pPr>
              <a:t>17 May, 2022</a:t>
            </a:fld>
            <a:endParaRPr lang="en-GB" dirty="0">
              <a:solidFill>
                <a:srgbClr val="00539B"/>
              </a:solidFill>
              <a:ea typeface="ＭＳ Ｐゴシック" charset="0"/>
            </a:endParaRPr>
          </a:p>
        </p:txBody>
      </p:sp>
      <p:sp>
        <p:nvSpPr>
          <p:cNvPr id="57" name="Footer Placeholder 4"/>
          <p:cNvSpPr>
            <a:spLocks noGrp="1"/>
          </p:cNvSpPr>
          <p:nvPr>
            <p:ph type="ftr" sz="quarter" idx="3"/>
            <p:custDataLst>
              <p:tags r:id="rId60"/>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pPr fontAlgn="base">
              <a:spcBef>
                <a:spcPct val="0"/>
              </a:spcBef>
              <a:spcAft>
                <a:spcPct val="0"/>
              </a:spcAft>
            </a:pPr>
            <a:r>
              <a:rPr lang="en-GB" smtClean="0"/>
              <a:t>OFFICIAL USE </a:t>
            </a:r>
            <a:endParaRPr lang="en-GB" dirty="0">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a:t>
            </a:fld>
            <a:endParaRPr lang="en-GB" dirty="0">
              <a:solidFill>
                <a:srgbClr val="00539B"/>
              </a:solidFill>
              <a:ea typeface="ＭＳ Ｐゴシック" charset="0"/>
            </a:endParaRPr>
          </a:p>
        </p:txBody>
      </p:sp>
      <p:pic>
        <p:nvPicPr>
          <p:cNvPr id="3" name="Picture 2"/>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7083287" y="70103"/>
            <a:ext cx="1709052" cy="1009397"/>
          </a:xfrm>
          <a:prstGeom prst="rect">
            <a:avLst/>
          </a:prstGeom>
        </p:spPr>
      </p:pic>
    </p:spTree>
    <p:extLst>
      <p:ext uri="{BB962C8B-B14F-4D97-AF65-F5344CB8AC3E}">
        <p14:creationId xmlns:p14="http://schemas.microsoft.com/office/powerpoint/2010/main" val="3070958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902" r:id="rId56"/>
    <p:sldLayoutId id="2147483905" r:id="rId57"/>
    <p:sldLayoutId id="2147483906" r:id="rId58"/>
  </p:sldLayoutIdLst>
  <p:timing>
    <p:tnLst>
      <p:par>
        <p:cTn id="1" dur="indefinite" restart="never" nodeType="tmRoot"/>
      </p:par>
    </p:tnLst>
  </p:timing>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fontAlgn="base">
              <a:spcBef>
                <a:spcPct val="0"/>
              </a:spcBef>
              <a:spcAft>
                <a:spcPct val="0"/>
              </a:spcAft>
            </a:pPr>
            <a:fld id="{8B6E079F-0502-CC4C-9C8B-39554E94F19E}" type="datetime3">
              <a:rPr lang="en-GB" smtClean="0">
                <a:solidFill>
                  <a:srgbClr val="00539B"/>
                </a:solidFill>
                <a:ea typeface="ＭＳ Ｐゴシック" charset="0"/>
              </a:rPr>
              <a:pPr fontAlgn="base">
                <a:spcBef>
                  <a:spcPct val="0"/>
                </a:spcBef>
                <a:spcAft>
                  <a:spcPct val="0"/>
                </a:spcAft>
              </a:pPr>
              <a:t>17 May, 2022</a:t>
            </a:fld>
            <a:endParaRPr lang="en-GB" dirty="0">
              <a:solidFill>
                <a:srgbClr val="00539B"/>
              </a:solidFill>
              <a:ea typeface="ＭＳ Ｐゴシック" charset="0"/>
            </a:endParaRPr>
          </a:p>
        </p:txBody>
      </p:sp>
      <p:sp>
        <p:nvSpPr>
          <p:cNvPr id="57" name="Footer Placeholder 4"/>
          <p:cNvSpPr>
            <a:spLocks noGrp="1"/>
          </p:cNvSpPr>
          <p:nvPr>
            <p:ph type="ftr" sz="quarter" idx="3"/>
            <p:custDataLst>
              <p:tags r:id="rId59"/>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pPr fontAlgn="base">
              <a:spcBef>
                <a:spcPct val="0"/>
              </a:spcBef>
              <a:spcAft>
                <a:spcPct val="0"/>
              </a:spcAft>
            </a:pPr>
            <a:endParaRPr b="1" dirty="0">
              <a:ea typeface="ＭＳ Ｐゴシック" charset="0"/>
              <a:cs typeface="Arial" charset="0"/>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a:t>
            </a:fld>
            <a:endParaRPr lang="en-GB" dirty="0">
              <a:solidFill>
                <a:srgbClr val="00539B"/>
              </a:solidFill>
              <a:ea typeface="ＭＳ Ｐゴシック" charset="0"/>
            </a:endParaRPr>
          </a:p>
        </p:txBody>
      </p:sp>
      <p:pic>
        <p:nvPicPr>
          <p:cNvPr id="3" name="Picture 2"/>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7083287" y="70103"/>
            <a:ext cx="1709052" cy="1009397"/>
          </a:xfrm>
          <a:prstGeom prst="rect">
            <a:avLst/>
          </a:prstGeom>
        </p:spPr>
      </p:pic>
    </p:spTree>
    <p:extLst>
      <p:ext uri="{BB962C8B-B14F-4D97-AF65-F5344CB8AC3E}">
        <p14:creationId xmlns:p14="http://schemas.microsoft.com/office/powerpoint/2010/main" val="117344465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 id="2147483756" r:id="rId39"/>
    <p:sldLayoutId id="2147483757" r:id="rId40"/>
    <p:sldLayoutId id="2147483758" r:id="rId41"/>
    <p:sldLayoutId id="2147483759" r:id="rId42"/>
    <p:sldLayoutId id="2147483760" r:id="rId43"/>
    <p:sldLayoutId id="2147483761" r:id="rId44"/>
    <p:sldLayoutId id="2147483762" r:id="rId45"/>
    <p:sldLayoutId id="2147483763" r:id="rId46"/>
    <p:sldLayoutId id="2147483764" r:id="rId47"/>
    <p:sldLayoutId id="2147483765" r:id="rId48"/>
    <p:sldLayoutId id="2147483766" r:id="rId49"/>
    <p:sldLayoutId id="2147483767" r:id="rId50"/>
    <p:sldLayoutId id="2147483768" r:id="rId51"/>
    <p:sldLayoutId id="2147483769" r:id="rId52"/>
    <p:sldLayoutId id="2147483770" r:id="rId53"/>
    <p:sldLayoutId id="2147483771" r:id="rId54"/>
    <p:sldLayoutId id="2147483772" r:id="rId55"/>
    <p:sldLayoutId id="2147483773" r:id="rId56"/>
    <p:sldLayoutId id="2147483775" r:id="rId57"/>
  </p:sldLayoutIdLst>
  <p:timing>
    <p:tnLst>
      <p:par>
        <p:cTn id="1" dur="indefinite" restart="never" nodeType="tmRoot"/>
      </p:par>
    </p:tnLst>
  </p:timing>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fontAlgn="base">
              <a:spcBef>
                <a:spcPct val="0"/>
              </a:spcBef>
              <a:spcAft>
                <a:spcPct val="0"/>
              </a:spcAft>
            </a:pPr>
            <a:fld id="{8B6E079F-0502-CC4C-9C8B-39554E94F19E}" type="datetime3">
              <a:rPr lang="en-GB" smtClean="0">
                <a:solidFill>
                  <a:srgbClr val="00539B"/>
                </a:solidFill>
                <a:ea typeface="ＭＳ Ｐゴシック" charset="0"/>
              </a:rPr>
              <a:pPr fontAlgn="base">
                <a:spcBef>
                  <a:spcPct val="0"/>
                </a:spcBef>
                <a:spcAft>
                  <a:spcPct val="0"/>
                </a:spcAft>
              </a:pPr>
              <a:t>17 May, 2022</a:t>
            </a:fld>
            <a:endParaRPr lang="en-GB" dirty="0">
              <a:solidFill>
                <a:srgbClr val="00539B"/>
              </a:solidFill>
              <a:ea typeface="ＭＳ Ｐゴシック" charset="0"/>
            </a:endParaRPr>
          </a:p>
        </p:txBody>
      </p:sp>
      <p:sp>
        <p:nvSpPr>
          <p:cNvPr id="57" name="Footer Placeholder 4"/>
          <p:cNvSpPr>
            <a:spLocks noGrp="1"/>
          </p:cNvSpPr>
          <p:nvPr>
            <p:ph type="ftr" sz="quarter" idx="3"/>
            <p:custDataLst>
              <p:tags r:id="rId60"/>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pPr fontAlgn="base">
              <a:spcBef>
                <a:spcPct val="0"/>
              </a:spcBef>
              <a:spcAft>
                <a:spcPct val="0"/>
              </a:spcAft>
            </a:pPr>
            <a:endParaRPr b="1" dirty="0">
              <a:ea typeface="ＭＳ Ｐゴシック" charset="0"/>
              <a:cs typeface="Arial" charset="0"/>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a:t>
            </a:fld>
            <a:endParaRPr lang="en-GB" dirty="0">
              <a:solidFill>
                <a:srgbClr val="00539B"/>
              </a:solidFill>
              <a:ea typeface="ＭＳ Ｐゴシック" charset="0"/>
            </a:endParaRPr>
          </a:p>
        </p:txBody>
      </p:sp>
      <p:pic>
        <p:nvPicPr>
          <p:cNvPr id="3" name="Picture 2"/>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7083287" y="70103"/>
            <a:ext cx="1709052" cy="1009397"/>
          </a:xfrm>
          <a:prstGeom prst="rect">
            <a:avLst/>
          </a:prstGeom>
        </p:spPr>
      </p:pic>
    </p:spTree>
    <p:extLst>
      <p:ext uri="{BB962C8B-B14F-4D97-AF65-F5344CB8AC3E}">
        <p14:creationId xmlns:p14="http://schemas.microsoft.com/office/powerpoint/2010/main" val="22861604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 id="2147483814" r:id="rId38"/>
    <p:sldLayoutId id="2147483815" r:id="rId39"/>
    <p:sldLayoutId id="2147483816" r:id="rId40"/>
    <p:sldLayoutId id="2147483817" r:id="rId41"/>
    <p:sldLayoutId id="2147483818" r:id="rId42"/>
    <p:sldLayoutId id="2147483819" r:id="rId43"/>
    <p:sldLayoutId id="2147483820" r:id="rId44"/>
    <p:sldLayoutId id="2147483821" r:id="rId45"/>
    <p:sldLayoutId id="2147483822" r:id="rId46"/>
    <p:sldLayoutId id="2147483823" r:id="rId47"/>
    <p:sldLayoutId id="2147483824" r:id="rId48"/>
    <p:sldLayoutId id="2147483825" r:id="rId49"/>
    <p:sldLayoutId id="2147483826" r:id="rId50"/>
    <p:sldLayoutId id="2147483827" r:id="rId51"/>
    <p:sldLayoutId id="2147483828" r:id="rId52"/>
    <p:sldLayoutId id="2147483829" r:id="rId53"/>
    <p:sldLayoutId id="2147483830" r:id="rId54"/>
    <p:sldLayoutId id="2147483831" r:id="rId55"/>
    <p:sldLayoutId id="2147483832" r:id="rId56"/>
    <p:sldLayoutId id="2147483833" r:id="rId57"/>
    <p:sldLayoutId id="2147483834" r:id="rId58"/>
  </p:sldLayoutIdLst>
  <p:timing>
    <p:tnLst>
      <p:par>
        <p:cTn id="1" dur="indefinite" restart="never" nodeType="tmRoot"/>
      </p:par>
    </p:tnLst>
  </p:timing>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fontAlgn="base">
              <a:spcBef>
                <a:spcPct val="0"/>
              </a:spcBef>
              <a:spcAft>
                <a:spcPct val="0"/>
              </a:spcAft>
            </a:pPr>
            <a:fld id="{8B6E079F-0502-CC4C-9C8B-39554E94F19E}" type="datetime3">
              <a:rPr lang="en-GB" smtClean="0">
                <a:solidFill>
                  <a:srgbClr val="00539B"/>
                </a:solidFill>
                <a:ea typeface="ＭＳ Ｐゴシック" charset="0"/>
              </a:rPr>
              <a:pPr fontAlgn="base">
                <a:spcBef>
                  <a:spcPct val="0"/>
                </a:spcBef>
                <a:spcAft>
                  <a:spcPct val="0"/>
                </a:spcAft>
              </a:pPr>
              <a:t>17 May, 2022</a:t>
            </a:fld>
            <a:endParaRPr lang="en-GB" dirty="0">
              <a:solidFill>
                <a:srgbClr val="00539B"/>
              </a:solidFill>
              <a:ea typeface="ＭＳ Ｐゴシック" charset="0"/>
            </a:endParaRPr>
          </a:p>
        </p:txBody>
      </p:sp>
      <p:sp>
        <p:nvSpPr>
          <p:cNvPr id="57" name="Footer Placeholder 4"/>
          <p:cNvSpPr>
            <a:spLocks noGrp="1"/>
          </p:cNvSpPr>
          <p:nvPr>
            <p:ph type="ftr" sz="quarter" idx="3"/>
            <p:custDataLst>
              <p:tags r:id="rId59"/>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pPr fontAlgn="base">
              <a:spcBef>
                <a:spcPct val="0"/>
              </a:spcBef>
              <a:spcAft>
                <a:spcPct val="0"/>
              </a:spcAft>
            </a:pPr>
            <a:endParaRPr b="1" dirty="0">
              <a:ea typeface="ＭＳ Ｐゴシック" charset="0"/>
              <a:cs typeface="Arial" charset="0"/>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a:t>
            </a:fld>
            <a:endParaRPr lang="en-GB" dirty="0">
              <a:solidFill>
                <a:srgbClr val="00539B"/>
              </a:solidFill>
              <a:ea typeface="ＭＳ Ｐゴシック" charset="0"/>
            </a:endParaRPr>
          </a:p>
        </p:txBody>
      </p:sp>
      <p:pic>
        <p:nvPicPr>
          <p:cNvPr id="3" name="Picture 2"/>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7083287" y="70103"/>
            <a:ext cx="1709052" cy="1009397"/>
          </a:xfrm>
          <a:prstGeom prst="rect">
            <a:avLst/>
          </a:prstGeom>
        </p:spPr>
      </p:pic>
    </p:spTree>
    <p:extLst>
      <p:ext uri="{BB962C8B-B14F-4D97-AF65-F5344CB8AC3E}">
        <p14:creationId xmlns:p14="http://schemas.microsoft.com/office/powerpoint/2010/main" val="268627067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 id="2147483870" r:id="rId35"/>
    <p:sldLayoutId id="2147483871" r:id="rId36"/>
    <p:sldLayoutId id="2147483872" r:id="rId37"/>
    <p:sldLayoutId id="2147483873" r:id="rId38"/>
    <p:sldLayoutId id="2147483874" r:id="rId39"/>
    <p:sldLayoutId id="2147483875" r:id="rId40"/>
    <p:sldLayoutId id="2147483876" r:id="rId41"/>
    <p:sldLayoutId id="2147483877" r:id="rId42"/>
    <p:sldLayoutId id="2147483878" r:id="rId43"/>
    <p:sldLayoutId id="2147483879" r:id="rId44"/>
    <p:sldLayoutId id="2147483880" r:id="rId45"/>
    <p:sldLayoutId id="2147483881" r:id="rId46"/>
    <p:sldLayoutId id="2147483882" r:id="rId47"/>
    <p:sldLayoutId id="2147483883" r:id="rId48"/>
    <p:sldLayoutId id="2147483884" r:id="rId49"/>
    <p:sldLayoutId id="2147483885" r:id="rId50"/>
    <p:sldLayoutId id="2147483886" r:id="rId51"/>
    <p:sldLayoutId id="2147483887" r:id="rId52"/>
    <p:sldLayoutId id="2147483888" r:id="rId53"/>
    <p:sldLayoutId id="2147483889" r:id="rId54"/>
    <p:sldLayoutId id="2147483890" r:id="rId55"/>
    <p:sldLayoutId id="2147483892" r:id="rId56"/>
    <p:sldLayoutId id="2147483893" r:id="rId57"/>
  </p:sldLayoutIdLst>
  <p:timing>
    <p:tnLst>
      <p:par>
        <p:cTn id="1" dur="indefinite" restart="never" nodeType="tmRoot"/>
      </p:par>
    </p:tnLst>
  </p:timing>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6.xml"/><Relationship Id="rId1" Type="http://schemas.openxmlformats.org/officeDocument/2006/relationships/tags" Target="../tags/tag230.xml"/></Relationships>
</file>

<file path=ppt/slides/_rels/slide10.xml.rels><?xml version="1.0" encoding="UTF-8" standalone="yes"?>
<Relationships xmlns="http://schemas.openxmlformats.org/package/2006/relationships"><Relationship Id="rId8" Type="http://schemas.openxmlformats.org/officeDocument/2006/relationships/hyperlink" Target="mailto:KarasaA@ebrd.com" TargetMode="External"/><Relationship Id="rId3" Type="http://schemas.openxmlformats.org/officeDocument/2006/relationships/notesSlide" Target="../notesSlides/notesSlide10.xml"/><Relationship Id="rId7" Type="http://schemas.openxmlformats.org/officeDocument/2006/relationships/hyperlink" Target="mailto:KrasutsA@ebdr.com" TargetMode="External"/><Relationship Id="rId2" Type="http://schemas.openxmlformats.org/officeDocument/2006/relationships/slideLayout" Target="../slideLayouts/slideLayout12.xml"/><Relationship Id="rId1" Type="http://schemas.openxmlformats.org/officeDocument/2006/relationships/tags" Target="../tags/tag257.xml"/><Relationship Id="rId6" Type="http://schemas.openxmlformats.org/officeDocument/2006/relationships/image" Target="../media/image16.emf"/><Relationship Id="rId5" Type="http://schemas.openxmlformats.org/officeDocument/2006/relationships/image" Target="../media/image15.jpeg"/><Relationship Id="rId4" Type="http://schemas.openxmlformats.org/officeDocument/2006/relationships/hyperlink" Target="http://www.ebrd.co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3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3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58.xml"/><Relationship Id="rId1" Type="http://schemas.openxmlformats.org/officeDocument/2006/relationships/tags" Target="../tags/tag23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4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4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4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7.xml"/><Relationship Id="rId1" Type="http://schemas.openxmlformats.org/officeDocument/2006/relationships/tags" Target="../tags/tag251.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7.xml"/><Relationship Id="rId1" Type="http://schemas.openxmlformats.org/officeDocument/2006/relationships/tags" Target="../tags/tag254.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06399" y="4528457"/>
            <a:ext cx="7740073" cy="1698172"/>
          </a:xfrm>
        </p:spPr>
        <p:txBody>
          <a:bodyPr>
            <a:normAutofit fontScale="90000"/>
          </a:bodyPr>
          <a:lstStyle/>
          <a:p>
            <a:r>
              <a:rPr lang="en-US" b="1" dirty="0" smtClean="0">
                <a:latin typeface="Franklin Gothic Book" panose="020B0503020102020204" pitchFamily="34" charset="0"/>
              </a:rPr>
              <a:t/>
            </a:r>
            <a:br>
              <a:rPr lang="en-US" b="1" dirty="0" smtClean="0">
                <a:latin typeface="Franklin Gothic Book" panose="020B0503020102020204" pitchFamily="34" charset="0"/>
              </a:rPr>
            </a:br>
            <a:r>
              <a:rPr lang="en-US" b="1" dirty="0">
                <a:latin typeface="Franklin Gothic Book" panose="020B0503020102020204" pitchFamily="34" charset="0"/>
              </a:rPr>
              <a:t/>
            </a:r>
            <a:br>
              <a:rPr lang="en-US" b="1" dirty="0">
                <a:latin typeface="Franklin Gothic Book" panose="020B0503020102020204" pitchFamily="34" charset="0"/>
              </a:rPr>
            </a:br>
            <a:r>
              <a:rPr lang="en-US" b="1" dirty="0" smtClean="0">
                <a:latin typeface="Franklin Gothic Book" panose="020B0503020102020204" pitchFamily="34" charset="0"/>
              </a:rPr>
              <a:t/>
            </a:r>
            <a:br>
              <a:rPr lang="en-US" b="1" dirty="0" smtClean="0">
                <a:latin typeface="Franklin Gothic Book" panose="020B0503020102020204" pitchFamily="34" charset="0"/>
              </a:rPr>
            </a:br>
            <a:r>
              <a:rPr lang="en-US" b="1" dirty="0">
                <a:latin typeface="Franklin Gothic Book" panose="020B0503020102020204" pitchFamily="34" charset="0"/>
              </a:rPr>
              <a:t/>
            </a:r>
            <a:br>
              <a:rPr lang="en-US" b="1" dirty="0">
                <a:latin typeface="Franklin Gothic Book" panose="020B0503020102020204" pitchFamily="34" charset="0"/>
              </a:rPr>
            </a:br>
            <a:r>
              <a:rPr lang="en-US" b="1" dirty="0" smtClean="0">
                <a:latin typeface="Franklin Gothic Book" panose="020B0503020102020204" pitchFamily="34" charset="0"/>
              </a:rPr>
              <a:t/>
            </a:r>
            <a:br>
              <a:rPr lang="en-US" b="1" dirty="0" smtClean="0">
                <a:latin typeface="Franklin Gothic Book" panose="020B0503020102020204" pitchFamily="34" charset="0"/>
              </a:rPr>
            </a:br>
            <a:r>
              <a:rPr lang="en-US" b="1" dirty="0">
                <a:latin typeface="Franklin Gothic Book" panose="020B0503020102020204" pitchFamily="34" charset="0"/>
              </a:rPr>
              <a:t/>
            </a:r>
            <a:br>
              <a:rPr lang="en-US" b="1" dirty="0">
                <a:latin typeface="Franklin Gothic Book" panose="020B0503020102020204" pitchFamily="34" charset="0"/>
              </a:rPr>
            </a:br>
            <a:r>
              <a:rPr lang="en-US" b="1" dirty="0" smtClean="0">
                <a:latin typeface="Franklin Gothic Book" panose="020B0503020102020204" pitchFamily="34" charset="0"/>
              </a:rPr>
              <a:t/>
            </a:r>
            <a:br>
              <a:rPr lang="en-US" b="1" dirty="0" smtClean="0">
                <a:latin typeface="Franklin Gothic Book" panose="020B0503020102020204" pitchFamily="34" charset="0"/>
              </a:rPr>
            </a:br>
            <a:r>
              <a:rPr lang="en-US" b="1" dirty="0">
                <a:latin typeface="Franklin Gothic Book" panose="020B0503020102020204" pitchFamily="34" charset="0"/>
              </a:rPr>
              <a:t/>
            </a:r>
            <a:br>
              <a:rPr lang="en-US" b="1" dirty="0">
                <a:latin typeface="Franklin Gothic Book" panose="020B0503020102020204" pitchFamily="34" charset="0"/>
              </a:rPr>
            </a:br>
            <a:r>
              <a:rPr lang="en-US" b="1" dirty="0" smtClean="0">
                <a:latin typeface="Franklin Gothic Book" panose="020B0503020102020204" pitchFamily="34" charset="0"/>
              </a:rPr>
              <a:t/>
            </a:r>
            <a:br>
              <a:rPr lang="en-US" b="1" dirty="0" smtClean="0">
                <a:latin typeface="Franklin Gothic Book" panose="020B0503020102020204" pitchFamily="34" charset="0"/>
              </a:rPr>
            </a:br>
            <a:r>
              <a:rPr lang="en-US" b="1" dirty="0">
                <a:latin typeface="Franklin Gothic Book" panose="020B0503020102020204" pitchFamily="34" charset="0"/>
              </a:rPr>
              <a:t/>
            </a:r>
            <a:br>
              <a:rPr lang="en-US" b="1" dirty="0">
                <a:latin typeface="Franklin Gothic Book" panose="020B0503020102020204" pitchFamily="34" charset="0"/>
              </a:rPr>
            </a:br>
            <a:r>
              <a:rPr lang="en-US" b="1" dirty="0" smtClean="0">
                <a:latin typeface="Franklin Gothic Book" panose="020B0503020102020204" pitchFamily="34" charset="0"/>
              </a:rPr>
              <a:t/>
            </a:r>
            <a:br>
              <a:rPr lang="en-US" b="1" dirty="0" smtClean="0">
                <a:latin typeface="Franklin Gothic Book" panose="020B0503020102020204" pitchFamily="34" charset="0"/>
              </a:rPr>
            </a:br>
            <a:r>
              <a:rPr lang="en-US" b="1" dirty="0">
                <a:latin typeface="Franklin Gothic Book" panose="020B0503020102020204" pitchFamily="34" charset="0"/>
              </a:rPr>
              <a:t/>
            </a:r>
            <a:br>
              <a:rPr lang="en-US" b="1" dirty="0">
                <a:latin typeface="Franklin Gothic Book" panose="020B0503020102020204" pitchFamily="34" charset="0"/>
              </a:rPr>
            </a:br>
            <a:r>
              <a:rPr lang="en-US" b="1" dirty="0" smtClean="0">
                <a:latin typeface="Franklin Gothic Book" panose="020B0503020102020204" pitchFamily="34" charset="0"/>
              </a:rPr>
              <a:t/>
            </a:r>
            <a:br>
              <a:rPr lang="en-US" b="1" dirty="0" smtClean="0">
                <a:latin typeface="Franklin Gothic Book" panose="020B0503020102020204" pitchFamily="34" charset="0"/>
              </a:rPr>
            </a:br>
            <a:r>
              <a:rPr lang="en-US" b="1" dirty="0">
                <a:latin typeface="Franklin Gothic Book" panose="020B0503020102020204" pitchFamily="34" charset="0"/>
              </a:rPr>
              <a:t/>
            </a:r>
            <a:br>
              <a:rPr lang="en-US" b="1" dirty="0">
                <a:latin typeface="Franklin Gothic Book" panose="020B0503020102020204" pitchFamily="34" charset="0"/>
              </a:rPr>
            </a:br>
            <a:r>
              <a:rPr lang="en-US" b="1" dirty="0" smtClean="0">
                <a:latin typeface="Franklin Gothic Book" panose="020B0503020102020204" pitchFamily="34" charset="0"/>
              </a:rPr>
              <a:t/>
            </a:r>
            <a:br>
              <a:rPr lang="en-US" b="1" dirty="0" smtClean="0">
                <a:latin typeface="Franklin Gothic Book" panose="020B0503020102020204" pitchFamily="34" charset="0"/>
              </a:rPr>
            </a:br>
            <a:r>
              <a:rPr lang="en-US" b="1" dirty="0">
                <a:latin typeface="Franklin Gothic Book" panose="020B0503020102020204" pitchFamily="34" charset="0"/>
              </a:rPr>
              <a:t/>
            </a:r>
            <a:br>
              <a:rPr lang="en-US" b="1" dirty="0">
                <a:latin typeface="Franklin Gothic Book" panose="020B0503020102020204" pitchFamily="34" charset="0"/>
              </a:rPr>
            </a:br>
            <a:r>
              <a:rPr lang="en-US" b="1" dirty="0" smtClean="0">
                <a:latin typeface="Franklin Gothic Book" panose="020B0503020102020204" pitchFamily="34" charset="0"/>
              </a:rPr>
              <a:t/>
            </a:r>
            <a:br>
              <a:rPr lang="en-US" b="1" dirty="0" smtClean="0">
                <a:latin typeface="Franklin Gothic Book" panose="020B0503020102020204" pitchFamily="34" charset="0"/>
              </a:rPr>
            </a:br>
            <a:r>
              <a:rPr lang="en-US" b="1" dirty="0">
                <a:latin typeface="Franklin Gothic Book" panose="020B0503020102020204" pitchFamily="34" charset="0"/>
              </a:rPr>
              <a:t/>
            </a:r>
            <a:br>
              <a:rPr lang="en-US" b="1" dirty="0">
                <a:latin typeface="Franklin Gothic Book" panose="020B0503020102020204" pitchFamily="34" charset="0"/>
              </a:rPr>
            </a:br>
            <a:r>
              <a:rPr lang="en-US" b="1" dirty="0" smtClean="0">
                <a:latin typeface="Franklin Gothic Book" panose="020B0503020102020204" pitchFamily="34" charset="0"/>
              </a:rPr>
              <a:t/>
            </a:r>
            <a:br>
              <a:rPr lang="en-US" b="1" dirty="0" smtClean="0">
                <a:latin typeface="Franklin Gothic Book" panose="020B0503020102020204" pitchFamily="34" charset="0"/>
              </a:rPr>
            </a:br>
            <a:r>
              <a:rPr lang="en-US" b="1" dirty="0" smtClean="0">
                <a:latin typeface="Franklin Gothic Book" panose="020B0503020102020204" pitchFamily="34" charset="0"/>
              </a:rPr>
              <a:t/>
            </a:r>
            <a:br>
              <a:rPr lang="en-US" b="1" dirty="0" smtClean="0">
                <a:latin typeface="Franklin Gothic Book" panose="020B0503020102020204" pitchFamily="34" charset="0"/>
              </a:rPr>
            </a:br>
            <a:r>
              <a:rPr lang="en-US" b="1" dirty="0">
                <a:latin typeface="Franklin Gothic Book" panose="020B0503020102020204" pitchFamily="34" charset="0"/>
              </a:rPr>
              <a:t/>
            </a:r>
            <a:br>
              <a:rPr lang="en-US" b="1" dirty="0">
                <a:latin typeface="Franklin Gothic Book" panose="020B0503020102020204" pitchFamily="34" charset="0"/>
              </a:rPr>
            </a:br>
            <a:r>
              <a:rPr lang="en-US" b="1" dirty="0" smtClean="0">
                <a:latin typeface="Franklin Gothic Book" panose="020B0503020102020204" pitchFamily="34" charset="0"/>
              </a:rPr>
              <a:t/>
            </a:r>
            <a:br>
              <a:rPr lang="en-US" b="1" dirty="0" smtClean="0">
                <a:latin typeface="Franklin Gothic Book" panose="020B0503020102020204" pitchFamily="34" charset="0"/>
              </a:rPr>
            </a:br>
            <a:r>
              <a:rPr lang="en-GB" b="1" dirty="0">
                <a:latin typeface="Franklin Gothic Book" panose="020B0503020102020204" pitchFamily="34" charset="0"/>
              </a:rPr>
              <a:t/>
            </a:r>
            <a:br>
              <a:rPr lang="en-GB" b="1" dirty="0">
                <a:latin typeface="Franklin Gothic Book" panose="020B0503020102020204" pitchFamily="34" charset="0"/>
              </a:rPr>
            </a:br>
            <a:r>
              <a:rPr lang="en-US" b="1" dirty="0" smtClean="0">
                <a:latin typeface="Franklin Gothic Book" panose="020B0503020102020204" pitchFamily="34" charset="0"/>
              </a:rPr>
              <a:t> </a:t>
            </a:r>
            <a:endParaRPr lang="en-US" dirty="0"/>
          </a:p>
        </p:txBody>
      </p:sp>
      <p:sp>
        <p:nvSpPr>
          <p:cNvPr id="6" name="Title 4"/>
          <p:cNvSpPr txBox="1">
            <a:spLocks/>
          </p:cNvSpPr>
          <p:nvPr/>
        </p:nvSpPr>
        <p:spPr>
          <a:xfrm>
            <a:off x="263890" y="5196134"/>
            <a:ext cx="8268550" cy="1329210"/>
          </a:xfrm>
          <a:prstGeom prst="rect">
            <a:avLst/>
          </a:prstGeom>
        </p:spPr>
        <p:txBody>
          <a:bodyPr vert="horz" lIns="0" tIns="0" rIns="0" bIns="0" rtlCol="0" anchor="b">
            <a:normAutofit fontScale="25000" lnSpcReduction="20000"/>
          </a:bodyPr>
          <a:lstStyle>
            <a:lvl1pPr algn="l" rtl="0" eaLnBrk="0" fontAlgn="base" hangingPunct="0">
              <a:spcBef>
                <a:spcPct val="0"/>
              </a:spcBef>
              <a:spcAft>
                <a:spcPct val="0"/>
              </a:spcAft>
              <a:defRPr sz="2800" b="0" i="0" kern="1200" baseline="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endParaRPr lang="en-GB" sz="3000" b="1" dirty="0" smtClean="0">
              <a:latin typeface="Franklin Gothic Book" panose="020B0503020102020204" pitchFamily="34" charset="0"/>
            </a:endParaRPr>
          </a:p>
          <a:p>
            <a:endParaRPr lang="en-GB" sz="3000" b="1" dirty="0">
              <a:latin typeface="Franklin Gothic Book" panose="020B0503020102020204" pitchFamily="34" charset="0"/>
            </a:endParaRPr>
          </a:p>
          <a:p>
            <a:endParaRPr lang="en-GB" sz="12000" b="1" dirty="0" smtClean="0">
              <a:latin typeface="Franklin Gothic Book" panose="020B0503020102020204" pitchFamily="34" charset="0"/>
            </a:endParaRPr>
          </a:p>
          <a:p>
            <a:endParaRPr lang="en-GB" sz="12000" b="1" dirty="0" smtClean="0">
              <a:latin typeface="Franklin Gothic Book" panose="020B0503020102020204" pitchFamily="34" charset="0"/>
            </a:endParaRPr>
          </a:p>
          <a:p>
            <a:endParaRPr lang="en-GB" sz="12000" b="1" dirty="0">
              <a:latin typeface="Franklin Gothic Book" panose="020B0503020102020204" pitchFamily="34" charset="0"/>
            </a:endParaRPr>
          </a:p>
          <a:p>
            <a:endParaRPr lang="en-GB" sz="12000" b="1" dirty="0" smtClean="0">
              <a:latin typeface="Franklin Gothic Book" panose="020B0503020102020204" pitchFamily="34" charset="0"/>
            </a:endParaRPr>
          </a:p>
          <a:p>
            <a:endParaRPr lang="en-GB" sz="12000" b="1" dirty="0">
              <a:latin typeface="Franklin Gothic Book" panose="020B0503020102020204" pitchFamily="34" charset="0"/>
            </a:endParaRPr>
          </a:p>
          <a:p>
            <a:endParaRPr lang="en-GB" sz="12800" b="1" dirty="0" smtClean="0">
              <a:latin typeface="Franklin Gothic Book" panose="020B0503020102020204" pitchFamily="34" charset="0"/>
            </a:endParaRPr>
          </a:p>
          <a:p>
            <a:endParaRPr lang="en-GB" sz="12800" b="1" dirty="0">
              <a:latin typeface="Franklin Gothic Book" panose="020B0503020102020204" pitchFamily="34" charset="0"/>
            </a:endParaRPr>
          </a:p>
          <a:p>
            <a:endParaRPr lang="en-GB" sz="12800" b="1" dirty="0" smtClean="0">
              <a:latin typeface="Franklin Gothic Book" panose="020B0503020102020204" pitchFamily="34" charset="0"/>
            </a:endParaRPr>
          </a:p>
          <a:p>
            <a:r>
              <a:rPr lang="ru-RU" sz="12000" dirty="0" smtClean="0"/>
              <a:t>Европейский Банк Реконструкции и Развития</a:t>
            </a:r>
            <a:r>
              <a:rPr lang="en-US" sz="12000" dirty="0" smtClean="0"/>
              <a:t>:</a:t>
            </a:r>
            <a:r>
              <a:rPr lang="en-GB" sz="12000" dirty="0" smtClean="0"/>
              <a:t> </a:t>
            </a:r>
            <a:r>
              <a:rPr lang="ru-RU" sz="12000" dirty="0" smtClean="0"/>
              <a:t>Департамент АПК</a:t>
            </a:r>
            <a:endParaRPr lang="en-US" sz="12000" dirty="0" smtClean="0"/>
          </a:p>
          <a:p>
            <a:endParaRPr lang="ru-RU" sz="12000" dirty="0" smtClean="0"/>
          </a:p>
          <a:p>
            <a:r>
              <a:rPr lang="en-GB" sz="8800" dirty="0" smtClean="0"/>
              <a:t> </a:t>
            </a:r>
            <a:endParaRPr lang="ru-RU" sz="8800" dirty="0" smtClean="0"/>
          </a:p>
          <a:p>
            <a:endParaRPr lang="ru-RU" sz="7200" b="1" i="1" dirty="0" smtClean="0">
              <a:solidFill>
                <a:srgbClr val="00AE9E"/>
              </a:solidFill>
              <a:latin typeface="Franklin Gothic Book" panose="020B0503020102020204" pitchFamily="34" charset="0"/>
              <a:cs typeface="Franklin Gothic Book"/>
            </a:endParaRPr>
          </a:p>
          <a:p>
            <a:r>
              <a:rPr lang="ru-RU" sz="7200" b="1" i="1" dirty="0" smtClean="0">
                <a:solidFill>
                  <a:srgbClr val="00AE9E"/>
                </a:solidFill>
                <a:latin typeface="Franklin Gothic Book" panose="020B0503020102020204" pitchFamily="34" charset="0"/>
                <a:cs typeface="Franklin Gothic Book"/>
              </a:rPr>
              <a:t>Май</a:t>
            </a:r>
            <a:r>
              <a:rPr lang="ru-RU" sz="7200" b="1" i="1" dirty="0" smtClean="0">
                <a:solidFill>
                  <a:srgbClr val="00AE9E"/>
                </a:solidFill>
                <a:latin typeface="Franklin Gothic Book" panose="020B0503020102020204" pitchFamily="34" charset="0"/>
                <a:cs typeface="Franklin Gothic Book"/>
              </a:rPr>
              <a:t> </a:t>
            </a:r>
            <a:r>
              <a:rPr lang="en-GB" sz="7200" b="1" i="1" dirty="0" smtClean="0">
                <a:solidFill>
                  <a:srgbClr val="00AE9E"/>
                </a:solidFill>
                <a:latin typeface="Franklin Gothic Book" panose="020B0503020102020204" pitchFamily="34" charset="0"/>
                <a:cs typeface="Franklin Gothic Book"/>
              </a:rPr>
              <a:t>2022</a:t>
            </a:r>
            <a:endParaRPr lang="en-GB" sz="3000" b="1" i="1" dirty="0">
              <a:latin typeface="Franklin Gothic Book" panose="020B0503020102020204" pitchFamily="34" charset="0"/>
            </a:endParaRPr>
          </a:p>
        </p:txBody>
      </p:sp>
      <p:sp>
        <p:nvSpPr>
          <p:cNvPr id="3" name="AutoShape 2" descr="Image result for orkla"/>
          <p:cNvSpPr>
            <a:spLocks noChangeAspect="1" noChangeArrowheads="1"/>
          </p:cNvSpPr>
          <p:nvPr/>
        </p:nvSpPr>
        <p:spPr bwMode="auto">
          <a:xfrm>
            <a:off x="63500" y="-136525"/>
            <a:ext cx="1438275" cy="609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orkla"/>
          <p:cNvSpPr>
            <a:spLocks noChangeAspect="1" noChangeArrowheads="1"/>
          </p:cNvSpPr>
          <p:nvPr/>
        </p:nvSpPr>
        <p:spPr bwMode="auto">
          <a:xfrm>
            <a:off x="215900" y="15875"/>
            <a:ext cx="1438275" cy="609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panose="020B0604020202020204" pitchFamily="34" charset="0"/>
              </a:rPr>
              <a:t>OFFICIAL USE</a:t>
            </a:r>
            <a:r>
              <a:rPr lang="en-GB" sz="900" b="1" smtClean="0">
                <a:solidFill>
                  <a:srgbClr val="000000"/>
                </a:solidFill>
                <a:latin typeface="Arial" panose="020B0604020202020204" pitchFamily="34" charset="0"/>
              </a:rPr>
              <a:t> </a:t>
            </a:r>
            <a:endParaRPr lang="en-GB" sz="9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837289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descr="Ideally your title should fit on one line."/>
          <p:cNvSpPr>
            <a:spLocks noGrp="1"/>
          </p:cNvSpPr>
          <p:nvPr>
            <p:ph type="title"/>
          </p:nvPr>
        </p:nvSpPr>
        <p:spPr bwMode="auto"/>
        <p:txBody>
          <a:bodyPr wrap="square" numCol="1" anchorCtr="0" compatLnSpc="1">
            <a:prstTxWarp prst="textNoShape">
              <a:avLst/>
            </a:prstTxWarp>
            <a:normAutofit/>
          </a:bodyPr>
          <a:lstStyle/>
          <a:p>
            <a:pPr eaLnBrk="1" hangingPunct="1"/>
            <a:r>
              <a:rPr lang="ru-RU" sz="2400" dirty="0" smtClean="0">
                <a:cs typeface="Arial" charset="0"/>
              </a:rPr>
              <a:t>Контакты</a:t>
            </a:r>
            <a:endParaRPr lang="en-GB" sz="2400" dirty="0" smtClean="0">
              <a:latin typeface="Bodoni MT" pitchFamily="18" charset="0"/>
              <a:cs typeface="Arial" charset="0"/>
            </a:endParaRPr>
          </a:p>
        </p:txBody>
      </p:sp>
      <p:sp>
        <p:nvSpPr>
          <p:cNvPr id="31762" name="Slide Number Placeholder 2"/>
          <p:cNvSpPr>
            <a:spLocks noGrp="1"/>
          </p:cNvSpPr>
          <p:nvPr>
            <p:ph type="sldNum" sz="quarter" idx="4"/>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chemeClr val="bg1"/>
                </a:solidFill>
                <a:latin typeface="Arial" charset="0"/>
                <a:cs typeface="Arial" charset="0"/>
              </a:defRPr>
            </a:lvl1pPr>
            <a:lvl2pPr marL="742950" indent="-285750" eaLnBrk="0" hangingPunct="0">
              <a:defRPr sz="1200">
                <a:solidFill>
                  <a:schemeClr val="bg1"/>
                </a:solidFill>
                <a:latin typeface="Arial" charset="0"/>
                <a:cs typeface="Arial" charset="0"/>
              </a:defRPr>
            </a:lvl2pPr>
            <a:lvl3pPr marL="1143000" indent="-228600" eaLnBrk="0" hangingPunct="0">
              <a:defRPr sz="1200">
                <a:solidFill>
                  <a:schemeClr val="bg1"/>
                </a:solidFill>
                <a:latin typeface="Arial" charset="0"/>
                <a:cs typeface="Arial" charset="0"/>
              </a:defRPr>
            </a:lvl3pPr>
            <a:lvl4pPr marL="1600200" indent="-228600" eaLnBrk="0" hangingPunct="0">
              <a:defRPr sz="1200">
                <a:solidFill>
                  <a:schemeClr val="bg1"/>
                </a:solidFill>
                <a:latin typeface="Arial" charset="0"/>
                <a:cs typeface="Arial" charset="0"/>
              </a:defRPr>
            </a:lvl4pPr>
            <a:lvl5pPr marL="2057400" indent="-228600" eaLnBrk="0" hangingPunct="0">
              <a:defRPr sz="1200">
                <a:solidFill>
                  <a:schemeClr val="bg1"/>
                </a:solidFill>
                <a:latin typeface="Arial" charset="0"/>
                <a:cs typeface="Arial" charset="0"/>
              </a:defRPr>
            </a:lvl5pPr>
            <a:lvl6pPr marL="2514600" indent="-228600" eaLnBrk="0" fontAlgn="base" hangingPunct="0">
              <a:spcBef>
                <a:spcPct val="0"/>
              </a:spcBef>
              <a:spcAft>
                <a:spcPct val="0"/>
              </a:spcAft>
              <a:defRPr sz="1200">
                <a:solidFill>
                  <a:schemeClr val="bg1"/>
                </a:solidFill>
                <a:latin typeface="Arial" charset="0"/>
                <a:cs typeface="Arial" charset="0"/>
              </a:defRPr>
            </a:lvl6pPr>
            <a:lvl7pPr marL="2971800" indent="-228600" eaLnBrk="0" fontAlgn="base" hangingPunct="0">
              <a:spcBef>
                <a:spcPct val="0"/>
              </a:spcBef>
              <a:spcAft>
                <a:spcPct val="0"/>
              </a:spcAft>
              <a:defRPr sz="1200">
                <a:solidFill>
                  <a:schemeClr val="bg1"/>
                </a:solidFill>
                <a:latin typeface="Arial" charset="0"/>
                <a:cs typeface="Arial" charset="0"/>
              </a:defRPr>
            </a:lvl7pPr>
            <a:lvl8pPr marL="3429000" indent="-228600" eaLnBrk="0" fontAlgn="base" hangingPunct="0">
              <a:spcBef>
                <a:spcPct val="0"/>
              </a:spcBef>
              <a:spcAft>
                <a:spcPct val="0"/>
              </a:spcAft>
              <a:defRPr sz="1200">
                <a:solidFill>
                  <a:schemeClr val="bg1"/>
                </a:solidFill>
                <a:latin typeface="Arial" charset="0"/>
                <a:cs typeface="Arial" charset="0"/>
              </a:defRPr>
            </a:lvl8pPr>
            <a:lvl9pPr marL="3886200" indent="-228600" eaLnBrk="0" fontAlgn="base" hangingPunct="0">
              <a:spcBef>
                <a:spcPct val="0"/>
              </a:spcBef>
              <a:spcAft>
                <a:spcPct val="0"/>
              </a:spcAft>
              <a:defRPr sz="1200">
                <a:solidFill>
                  <a:schemeClr val="bg1"/>
                </a:solidFill>
                <a:latin typeface="Arial" charset="0"/>
                <a:cs typeface="Arial" charset="0"/>
              </a:defRPr>
            </a:lvl9pPr>
          </a:lstStyle>
          <a:p>
            <a:pPr algn="ctr" eaLnBrk="1" hangingPunct="1"/>
            <a:r>
              <a:rPr lang="en-GB" sz="900" smtClean="0"/>
              <a:t>21</a:t>
            </a:r>
          </a:p>
        </p:txBody>
      </p:sp>
      <p:graphicFrame>
        <p:nvGraphicFramePr>
          <p:cNvPr id="9" name="Group 95"/>
          <p:cNvGraphicFramePr>
            <a:graphicFrameLocks noGrp="1"/>
          </p:cNvGraphicFramePr>
          <p:nvPr>
            <p:extLst/>
          </p:nvPr>
        </p:nvGraphicFramePr>
        <p:xfrm>
          <a:off x="376238" y="5351125"/>
          <a:ext cx="3225800" cy="954072"/>
        </p:xfrm>
        <a:graphic>
          <a:graphicData uri="http://schemas.openxmlformats.org/drawingml/2006/table">
            <a:tbl>
              <a:tblPr/>
              <a:tblGrid>
                <a:gridCol w="3225800">
                  <a:extLst>
                    <a:ext uri="{9D8B030D-6E8A-4147-A177-3AD203B41FA5}">
                      <a16:colId xmlns:a16="http://schemas.microsoft.com/office/drawing/2014/main" val="20000"/>
                    </a:ext>
                  </a:extLst>
                </a:gridCol>
              </a:tblGrid>
              <a:tr h="808037">
                <a:tc>
                  <a:txBody>
                    <a:bodyPr/>
                    <a:lstStyle/>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200" b="0" i="0" u="none" strike="noStrike" kern="1200" cap="none" normalizeH="0" baseline="0" dirty="0" smtClean="0">
                          <a:ln>
                            <a:noFill/>
                          </a:ln>
                          <a:solidFill>
                            <a:schemeClr val="tx1"/>
                          </a:solidFill>
                          <a:effectLst/>
                          <a:latin typeface="Franklin Gothic Book" pitchFamily="34" charset="0"/>
                          <a:ea typeface="+mn-ea"/>
                          <a:cs typeface="+mn-cs"/>
                        </a:rPr>
                        <a:t>EBRD, One Exchange Square</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200" b="0" i="0" u="none" strike="noStrike" kern="1200" cap="none" normalizeH="0" baseline="0" dirty="0" smtClean="0">
                          <a:ln>
                            <a:noFill/>
                          </a:ln>
                          <a:solidFill>
                            <a:schemeClr val="tx1"/>
                          </a:solidFill>
                          <a:effectLst/>
                          <a:latin typeface="Franklin Gothic Book" pitchFamily="34" charset="0"/>
                          <a:ea typeface="+mn-ea"/>
                          <a:cs typeface="+mn-cs"/>
                        </a:rPr>
                        <a:t>London, EC2A 2JN </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200" b="0" i="0" u="none" strike="noStrike" kern="1200" cap="none" normalizeH="0" baseline="0" dirty="0" smtClean="0">
                          <a:ln>
                            <a:noFill/>
                          </a:ln>
                          <a:solidFill>
                            <a:schemeClr val="tx1"/>
                          </a:solidFill>
                          <a:effectLst/>
                          <a:latin typeface="Franklin Gothic Book" pitchFamily="34" charset="0"/>
                          <a:ea typeface="+mn-ea"/>
                          <a:cs typeface="+mn-cs"/>
                        </a:rPr>
                        <a:t>United Kingdom</a:t>
                      </a:r>
                    </a:p>
                    <a:p>
                      <a:pPr marL="0" marR="0" lvl="0" indent="0" algn="l" defTabSz="914400" rtl="0" eaLnBrk="0" fontAlgn="base" latinLnBrk="0" hangingPunct="0">
                        <a:lnSpc>
                          <a:spcPct val="80000"/>
                        </a:lnSpc>
                        <a:spcBef>
                          <a:spcPts val="0"/>
                        </a:spcBef>
                        <a:spcAft>
                          <a:spcPct val="0"/>
                        </a:spcAft>
                        <a:buClr>
                          <a:schemeClr val="tx2"/>
                        </a:buClr>
                        <a:buSzPct val="55000"/>
                        <a:buFont typeface="Wingdings" pitchFamily="2" charset="2"/>
                        <a:buNone/>
                        <a:tabLst/>
                      </a:pPr>
                      <a:r>
                        <a:rPr kumimoji="0" lang="en-GB" sz="1200" b="0" i="0" u="none" strike="noStrike" kern="1200" cap="none" normalizeH="0" baseline="0" dirty="0" smtClean="0">
                          <a:ln>
                            <a:noFill/>
                          </a:ln>
                          <a:solidFill>
                            <a:schemeClr val="tx1"/>
                          </a:solidFill>
                          <a:effectLst/>
                          <a:latin typeface="Franklin Gothic Book" pitchFamily="34" charset="0"/>
                          <a:ea typeface="+mn-ea"/>
                          <a:cs typeface="+mn-cs"/>
                          <a:hlinkClick r:id="rId4"/>
                        </a:rPr>
                        <a:t>www.ebrd.com</a:t>
                      </a:r>
                      <a:r>
                        <a:rPr kumimoji="0" lang="en-GB" sz="1200" b="0" i="0" u="none" strike="noStrike" kern="1200" cap="none" normalizeH="0" baseline="0" dirty="0" smtClean="0">
                          <a:ln>
                            <a:noFill/>
                          </a:ln>
                          <a:solidFill>
                            <a:schemeClr val="tx1"/>
                          </a:solidFill>
                          <a:effectLst/>
                          <a:latin typeface="Franklin Gothic Book" pitchFamily="34" charset="0"/>
                          <a:ea typeface="+mn-ea"/>
                          <a:cs typeface="+mn-cs"/>
                        </a:rPr>
                        <a:t> </a:t>
                      </a:r>
                    </a:p>
                    <a:p>
                      <a:pPr marL="0" marR="0" lvl="0" indent="0" algn="l" defTabSz="914400" rtl="0" eaLnBrk="0" fontAlgn="base" latinLnBrk="0" hangingPunct="0">
                        <a:lnSpc>
                          <a:spcPct val="80000"/>
                        </a:lnSpc>
                        <a:spcBef>
                          <a:spcPct val="50000"/>
                        </a:spcBef>
                        <a:spcAft>
                          <a:spcPct val="0"/>
                        </a:spcAft>
                        <a:buClr>
                          <a:schemeClr val="tx2"/>
                        </a:buClr>
                        <a:buSzPct val="55000"/>
                        <a:buFont typeface="Wingdings" pitchFamily="2" charset="2"/>
                        <a:buNone/>
                        <a:tabLst/>
                      </a:pPr>
                      <a:endParaRPr kumimoji="0" lang="en-GB" sz="1400" b="0" i="0" u="none" strike="noStrike" cap="none" normalizeH="0" baseline="0" dirty="0" smtClean="0">
                        <a:ln>
                          <a:noFill/>
                        </a:ln>
                        <a:solidFill>
                          <a:schemeClr val="tx1"/>
                        </a:solidFill>
                        <a:effectLst/>
                        <a:latin typeface="Franklin Gothic Book" pitchFamily="34" charset="0"/>
                      </a:endParaRPr>
                    </a:p>
                  </a:txBody>
                  <a:tcPr marL="84399" marR="84399" marT="45744" marB="45744" horzOverflow="overflow">
                    <a:lnL cap="flat">
                      <a:noFill/>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 name="Line 93"/>
          <p:cNvSpPr>
            <a:spLocks noChangeShapeType="1"/>
          </p:cNvSpPr>
          <p:nvPr/>
        </p:nvSpPr>
        <p:spPr bwMode="auto">
          <a:xfrm>
            <a:off x="349250" y="5162212"/>
            <a:ext cx="24098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pic>
        <p:nvPicPr>
          <p:cNvPr id="11"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23203" y="1079999"/>
            <a:ext cx="6154231" cy="57780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4" name="Group 13"/>
          <p:cNvGrpSpPr/>
          <p:nvPr/>
        </p:nvGrpSpPr>
        <p:grpSpPr>
          <a:xfrm>
            <a:off x="414780" y="6139105"/>
            <a:ext cx="1636104" cy="231252"/>
            <a:chOff x="376238" y="4653136"/>
            <a:chExt cx="2764954" cy="390808"/>
          </a:xfrm>
        </p:grpSpPr>
        <p:pic>
          <p:nvPicPr>
            <p:cNvPr id="15" name="Picture 2"/>
            <p:cNvPicPr>
              <a:picLocks noChangeAspect="1" noChangeArrowheads="1"/>
            </p:cNvPicPr>
            <p:nvPr/>
          </p:nvPicPr>
          <p:blipFill rotWithShape="1">
            <a:blip r:embed="rId6" cstate="screen">
              <a:biLevel thresh="75000"/>
              <a:extLst>
                <a:ext uri="{28A0092B-C50C-407E-A947-70E740481C1C}">
                  <a14:useLocalDpi xmlns:a14="http://schemas.microsoft.com/office/drawing/2010/main"/>
                </a:ext>
              </a:extLst>
            </a:blip>
            <a:srcRect l="510" t="3211" r="83791" b="-1"/>
            <a:stretch/>
          </p:blipFill>
          <p:spPr bwMode="auto">
            <a:xfrm>
              <a:off x="376238" y="4653136"/>
              <a:ext cx="391160" cy="390808"/>
            </a:xfrm>
            <a:prstGeom prst="ellipse">
              <a:avLst/>
            </a:prstGeom>
            <a:ln w="9525">
              <a:noFill/>
              <a:miter lim="800000"/>
              <a:headEnd/>
              <a:tailEnd/>
            </a:ln>
            <a:effectLst/>
            <a:extLst>
              <a:ext uri="{909E8E84-426E-40dd-AFC4-6F175D3DCCD1}">
                <a14:hiddenFill xmlns:a14="http://schemas.microsoft.com/office/drawing/2010/main" xmlns="">
                  <a:solidFill>
                    <a:schemeClr val="accent1"/>
                  </a:solidFill>
                </a14:hiddenFill>
              </a:ext>
            </a:extLst>
          </p:spPr>
        </p:pic>
        <p:pic>
          <p:nvPicPr>
            <p:cNvPr id="16" name="Picture 2"/>
            <p:cNvPicPr>
              <a:picLocks noChangeAspect="1" noChangeArrowheads="1"/>
            </p:cNvPicPr>
            <p:nvPr/>
          </p:nvPicPr>
          <p:blipFill rotWithShape="1">
            <a:blip r:embed="rId6" cstate="screen">
              <a:biLevel thresh="75000"/>
              <a:extLst>
                <a:ext uri="{28A0092B-C50C-407E-A947-70E740481C1C}">
                  <a14:useLocalDpi xmlns:a14="http://schemas.microsoft.com/office/drawing/2010/main"/>
                </a:ext>
              </a:extLst>
            </a:blip>
            <a:srcRect l="16545" t="3211" r="67594"/>
            <a:stretch/>
          </p:blipFill>
          <p:spPr bwMode="auto">
            <a:xfrm>
              <a:off x="850997" y="4653136"/>
              <a:ext cx="391160" cy="390808"/>
            </a:xfrm>
            <a:prstGeom prst="ellipse">
              <a:avLst/>
            </a:prstGeom>
            <a:ln w="9525">
              <a:noFill/>
              <a:miter lim="800000"/>
              <a:headEnd/>
              <a:tailEnd/>
            </a:ln>
            <a:effectLst/>
            <a:extLst>
              <a:ext uri="{909E8E84-426E-40dd-AFC4-6F175D3DCCD1}">
                <a14:hiddenFill xmlns:a14="http://schemas.microsoft.com/office/drawing/2010/main" xmlns="">
                  <a:solidFill>
                    <a:schemeClr val="accent1"/>
                  </a:solidFill>
                </a14:hiddenFill>
              </a:ext>
            </a:extLst>
          </p:spPr>
        </p:pic>
        <p:pic>
          <p:nvPicPr>
            <p:cNvPr id="17" name="Picture 2"/>
            <p:cNvPicPr>
              <a:picLocks noChangeAspect="1" noChangeArrowheads="1"/>
            </p:cNvPicPr>
            <p:nvPr/>
          </p:nvPicPr>
          <p:blipFill rotWithShape="1">
            <a:blip r:embed="rId6" cstate="screen">
              <a:biLevel thresh="75000"/>
              <a:extLst>
                <a:ext uri="{28A0092B-C50C-407E-A947-70E740481C1C}">
                  <a14:useLocalDpi xmlns:a14="http://schemas.microsoft.com/office/drawing/2010/main"/>
                </a:ext>
              </a:extLst>
            </a:blip>
            <a:srcRect l="33794" t="3210" r="50545"/>
            <a:stretch/>
          </p:blipFill>
          <p:spPr bwMode="auto">
            <a:xfrm>
              <a:off x="1325756" y="4653136"/>
              <a:ext cx="391160" cy="390808"/>
            </a:xfrm>
            <a:prstGeom prst="ellipse">
              <a:avLst/>
            </a:prstGeom>
            <a:ln w="9525">
              <a:noFill/>
              <a:miter lim="800000"/>
              <a:headEnd/>
              <a:tailEnd/>
            </a:ln>
            <a:effectLst/>
            <a:extLst>
              <a:ext uri="{909E8E84-426E-40dd-AFC4-6F175D3DCCD1}">
                <a14:hiddenFill xmlns:a14="http://schemas.microsoft.com/office/drawing/2010/main" xmlns="">
                  <a:solidFill>
                    <a:schemeClr val="accent1"/>
                  </a:solidFill>
                </a14:hiddenFill>
              </a:ext>
            </a:extLst>
          </p:spPr>
        </p:pic>
        <p:pic>
          <p:nvPicPr>
            <p:cNvPr id="18" name="Picture 2"/>
            <p:cNvPicPr>
              <a:picLocks noChangeAspect="1" noChangeArrowheads="1"/>
            </p:cNvPicPr>
            <p:nvPr/>
          </p:nvPicPr>
          <p:blipFill rotWithShape="1">
            <a:blip r:embed="rId6" cstate="screen">
              <a:biLevel thresh="75000"/>
              <a:extLst>
                <a:ext uri="{28A0092B-C50C-407E-A947-70E740481C1C}">
                  <a14:useLocalDpi xmlns:a14="http://schemas.microsoft.com/office/drawing/2010/main"/>
                </a:ext>
              </a:extLst>
            </a:blip>
            <a:srcRect l="50000" t="3211" r="34139"/>
            <a:stretch/>
          </p:blipFill>
          <p:spPr bwMode="auto">
            <a:xfrm>
              <a:off x="1800514" y="4653136"/>
              <a:ext cx="391160" cy="390808"/>
            </a:xfrm>
            <a:prstGeom prst="ellipse">
              <a:avLst/>
            </a:prstGeom>
            <a:ln w="9525">
              <a:noFill/>
              <a:miter lim="800000"/>
              <a:headEnd/>
              <a:tailEnd/>
            </a:ln>
            <a:effectLst/>
            <a:extLst>
              <a:ext uri="{909E8E84-426E-40dd-AFC4-6F175D3DCCD1}">
                <a14:hiddenFill xmlns:a14="http://schemas.microsoft.com/office/drawing/2010/main" xmlns="">
                  <a:solidFill>
                    <a:schemeClr val="accent1"/>
                  </a:solidFill>
                </a14:hiddenFill>
              </a:ext>
            </a:extLst>
          </p:spPr>
        </p:pic>
        <p:pic>
          <p:nvPicPr>
            <p:cNvPr id="19" name="Picture 2"/>
            <p:cNvPicPr>
              <a:picLocks noChangeAspect="1" noChangeArrowheads="1"/>
            </p:cNvPicPr>
            <p:nvPr/>
          </p:nvPicPr>
          <p:blipFill rotWithShape="1">
            <a:blip r:embed="rId6" cstate="screen">
              <a:biLevel thresh="75000"/>
              <a:extLst>
                <a:ext uri="{28A0092B-C50C-407E-A947-70E740481C1C}">
                  <a14:useLocalDpi xmlns:a14="http://schemas.microsoft.com/office/drawing/2010/main"/>
                </a:ext>
              </a:extLst>
            </a:blip>
            <a:srcRect l="66286" t="3211" r="17853"/>
            <a:stretch/>
          </p:blipFill>
          <p:spPr bwMode="auto">
            <a:xfrm>
              <a:off x="2275273" y="4653136"/>
              <a:ext cx="391160" cy="390808"/>
            </a:xfrm>
            <a:prstGeom prst="ellipse">
              <a:avLst/>
            </a:prstGeom>
            <a:ln w="9525">
              <a:noFill/>
              <a:miter lim="800000"/>
              <a:headEnd/>
              <a:tailEnd/>
            </a:ln>
            <a:effectLst/>
            <a:extLst>
              <a:ext uri="{909E8E84-426E-40dd-AFC4-6F175D3DCCD1}">
                <a14:hiddenFill xmlns:a14="http://schemas.microsoft.com/office/drawing/2010/main" xmlns="">
                  <a:solidFill>
                    <a:schemeClr val="accent1"/>
                  </a:solidFill>
                </a14:hiddenFill>
              </a:ext>
            </a:extLst>
          </p:spPr>
        </p:pic>
        <p:pic>
          <p:nvPicPr>
            <p:cNvPr id="20" name="Picture 2"/>
            <p:cNvPicPr>
              <a:picLocks noChangeAspect="1" noChangeArrowheads="1"/>
            </p:cNvPicPr>
            <p:nvPr/>
          </p:nvPicPr>
          <p:blipFill rotWithShape="1">
            <a:blip r:embed="rId6" cstate="screen">
              <a:biLevel thresh="75000"/>
              <a:extLst>
                <a:ext uri="{28A0092B-C50C-407E-A947-70E740481C1C}">
                  <a14:useLocalDpi xmlns:a14="http://schemas.microsoft.com/office/drawing/2010/main"/>
                </a:ext>
              </a:extLst>
            </a:blip>
            <a:srcRect l="84139" t="3211"/>
            <a:stretch/>
          </p:blipFill>
          <p:spPr bwMode="auto">
            <a:xfrm>
              <a:off x="2750031" y="4653136"/>
              <a:ext cx="391161" cy="390808"/>
            </a:xfrm>
            <a:prstGeom prst="ellipse">
              <a:avLst/>
            </a:prstGeom>
            <a:ln w="9525">
              <a:noFill/>
              <a:miter lim="800000"/>
              <a:headEnd/>
              <a:tailEnd/>
            </a:ln>
            <a:effectLst/>
            <a:extLst>
              <a:ext uri="{909E8E84-426E-40dd-AFC4-6F175D3DCCD1}">
                <a14:hiddenFill xmlns:a14="http://schemas.microsoft.com/office/drawing/2010/main" xmlns="">
                  <a:solidFill>
                    <a:schemeClr val="accent1"/>
                  </a:solidFill>
                </a14:hiddenFill>
              </a:ext>
            </a:extLst>
          </p:spPr>
        </p:pic>
      </p:grpSp>
      <p:sp>
        <p:nvSpPr>
          <p:cNvPr id="2" name="Footer Placeholder 1"/>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dirty="0">
              <a:solidFill>
                <a:srgbClr val="000000"/>
              </a:solidFill>
            </a:endParaRPr>
          </a:p>
        </p:txBody>
      </p:sp>
      <p:sp>
        <p:nvSpPr>
          <p:cNvPr id="23" name="Text Placeholder 13"/>
          <p:cNvSpPr>
            <a:spLocks noGrp="1"/>
          </p:cNvSpPr>
          <p:nvPr>
            <p:ph type="body" sz="quarter" idx="4294967295"/>
          </p:nvPr>
        </p:nvSpPr>
        <p:spPr>
          <a:xfrm>
            <a:off x="349250" y="980728"/>
            <a:ext cx="2566566" cy="1029483"/>
          </a:xfrm>
          <a:prstGeom prst="rect">
            <a:avLst/>
          </a:prstGeom>
          <a:ln>
            <a:noFill/>
          </a:ln>
        </p:spPr>
        <p:txBody>
          <a:bodyPr/>
          <a:lstStyle/>
          <a:p>
            <a:pPr marL="0" lvl="1" indent="0">
              <a:spcAft>
                <a:spcPts val="0"/>
              </a:spcAft>
              <a:buNone/>
            </a:pPr>
            <a:endParaRPr lang="en-GB" sz="1500" dirty="0"/>
          </a:p>
          <a:p>
            <a:pPr marL="0" lvl="1" indent="0">
              <a:spcAft>
                <a:spcPts val="0"/>
              </a:spcAft>
              <a:buNone/>
            </a:pPr>
            <a:r>
              <a:rPr lang="ru-RU" sz="1500" b="1" dirty="0"/>
              <a:t>Андрей </a:t>
            </a:r>
            <a:r>
              <a:rPr lang="ru-RU" sz="1500" b="1" dirty="0" err="1"/>
              <a:t>Красуцкий</a:t>
            </a:r>
            <a:endParaRPr lang="en-GB" sz="1500" b="1" dirty="0"/>
          </a:p>
          <a:p>
            <a:pPr marL="0" lvl="1" indent="0">
              <a:spcAft>
                <a:spcPts val="0"/>
              </a:spcAft>
              <a:buNone/>
            </a:pPr>
            <a:r>
              <a:rPr lang="ru-RU" sz="1500" dirty="0" smtClean="0"/>
              <a:t>Старший </a:t>
            </a:r>
            <a:r>
              <a:rPr lang="ru-RU" sz="1500" dirty="0"/>
              <a:t>банкир, </a:t>
            </a:r>
            <a:r>
              <a:rPr lang="ru-RU" sz="1500" dirty="0" smtClean="0"/>
              <a:t>Агробизнес</a:t>
            </a:r>
            <a:endParaRPr lang="en-GB" sz="1500" dirty="0" smtClean="0"/>
          </a:p>
          <a:p>
            <a:pPr marL="0" lvl="1" indent="0">
              <a:spcAft>
                <a:spcPts val="0"/>
              </a:spcAft>
              <a:buNone/>
            </a:pPr>
            <a:r>
              <a:rPr lang="ru-RU" sz="1500" dirty="0" smtClean="0"/>
              <a:t>Тел.</a:t>
            </a:r>
            <a:r>
              <a:rPr lang="de-DE" sz="1500" dirty="0" smtClean="0"/>
              <a:t>: +7 903 290 9154</a:t>
            </a:r>
            <a:endParaRPr lang="en-GB" sz="1500" dirty="0" smtClean="0"/>
          </a:p>
          <a:p>
            <a:pPr marL="0" lvl="1" indent="0">
              <a:spcAft>
                <a:spcPts val="0"/>
              </a:spcAft>
              <a:buNone/>
            </a:pPr>
            <a:r>
              <a:rPr lang="en-GB" sz="1500" dirty="0" smtClean="0"/>
              <a:t>Email: </a:t>
            </a:r>
            <a:r>
              <a:rPr lang="en-GB" sz="1500" dirty="0" smtClean="0">
                <a:hlinkClick r:id="rId7"/>
              </a:rPr>
              <a:t>KrasutsA@ebdr.com</a:t>
            </a:r>
            <a:r>
              <a:rPr lang="en-GB" sz="1500" dirty="0" smtClean="0"/>
              <a:t> </a:t>
            </a:r>
            <a:endParaRPr lang="en-GB" sz="1500" dirty="0"/>
          </a:p>
          <a:p>
            <a:pPr marL="0" lvl="1" indent="0" algn="ctr">
              <a:spcAft>
                <a:spcPts val="0"/>
              </a:spcAft>
              <a:buNone/>
            </a:pPr>
            <a:endParaRPr lang="en-GB" sz="1500" dirty="0" smtClean="0"/>
          </a:p>
          <a:p>
            <a:pPr marL="0" lvl="1" indent="0">
              <a:spcAft>
                <a:spcPts val="0"/>
              </a:spcAft>
              <a:buNone/>
            </a:pPr>
            <a:endParaRPr lang="en-GB" sz="1500" dirty="0"/>
          </a:p>
          <a:p>
            <a:pPr marL="0" lvl="1" indent="0">
              <a:spcAft>
                <a:spcPts val="0"/>
              </a:spcAft>
              <a:buNone/>
            </a:pPr>
            <a:endParaRPr lang="en-GB" sz="1500" dirty="0" smtClean="0"/>
          </a:p>
          <a:p>
            <a:pPr marL="0" lvl="1" indent="0">
              <a:spcAft>
                <a:spcPts val="0"/>
              </a:spcAft>
              <a:buNone/>
            </a:pPr>
            <a:endParaRPr lang="en-GB" sz="1500" dirty="0"/>
          </a:p>
          <a:p>
            <a:pPr marL="0" lvl="1" indent="0">
              <a:spcAft>
                <a:spcPts val="0"/>
              </a:spcAft>
              <a:buNone/>
            </a:pPr>
            <a:endParaRPr lang="en-GB" sz="1500" dirty="0" smtClean="0"/>
          </a:p>
          <a:p>
            <a:pPr lvl="1"/>
            <a:endParaRPr lang="en-GB" sz="1500" dirty="0"/>
          </a:p>
        </p:txBody>
      </p:sp>
      <p:sp>
        <p:nvSpPr>
          <p:cNvPr id="21" name="Text Placeholder 13"/>
          <p:cNvSpPr>
            <a:spLocks noGrp="1"/>
          </p:cNvSpPr>
          <p:nvPr>
            <p:ph type="body" sz="quarter" idx="4294967295"/>
          </p:nvPr>
        </p:nvSpPr>
        <p:spPr>
          <a:xfrm>
            <a:off x="349250" y="2178262"/>
            <a:ext cx="2566566" cy="1311291"/>
          </a:xfrm>
          <a:prstGeom prst="rect">
            <a:avLst/>
          </a:prstGeom>
          <a:ln>
            <a:noFill/>
          </a:ln>
        </p:spPr>
        <p:txBody>
          <a:bodyPr/>
          <a:lstStyle/>
          <a:p>
            <a:pPr marL="0" lvl="1" indent="0">
              <a:spcAft>
                <a:spcPts val="0"/>
              </a:spcAft>
              <a:buNone/>
            </a:pPr>
            <a:endParaRPr lang="en-GB" sz="1500" dirty="0"/>
          </a:p>
          <a:p>
            <a:pPr marL="0" lvl="1" indent="0">
              <a:spcAft>
                <a:spcPts val="0"/>
              </a:spcAft>
              <a:buNone/>
            </a:pPr>
            <a:r>
              <a:rPr lang="ru-RU" sz="1500" b="1" dirty="0" err="1" smtClean="0"/>
              <a:t>Айгерим</a:t>
            </a:r>
            <a:r>
              <a:rPr lang="ru-RU" sz="1500" b="1" dirty="0" smtClean="0"/>
              <a:t> </a:t>
            </a:r>
            <a:r>
              <a:rPr lang="ru-RU" sz="1500" b="1" dirty="0" err="1" smtClean="0"/>
              <a:t>Карасаева</a:t>
            </a:r>
            <a:endParaRPr lang="en-GB" sz="1500" b="1" dirty="0"/>
          </a:p>
          <a:p>
            <a:pPr marL="0" lvl="1" indent="0">
              <a:spcAft>
                <a:spcPts val="0"/>
              </a:spcAft>
              <a:buNone/>
            </a:pPr>
            <a:r>
              <a:rPr lang="ru-RU" sz="1500" dirty="0" smtClean="0"/>
              <a:t>Банкир</a:t>
            </a:r>
            <a:r>
              <a:rPr lang="ru-RU" sz="1500" dirty="0"/>
              <a:t>, </a:t>
            </a:r>
            <a:r>
              <a:rPr lang="ru-RU" sz="1500" dirty="0" smtClean="0"/>
              <a:t>Агробизнес</a:t>
            </a:r>
            <a:endParaRPr lang="en-GB" sz="1500" dirty="0" smtClean="0"/>
          </a:p>
          <a:p>
            <a:pPr marL="0" lvl="1" indent="0">
              <a:spcAft>
                <a:spcPts val="0"/>
              </a:spcAft>
              <a:buNone/>
            </a:pPr>
            <a:r>
              <a:rPr lang="ru-RU" sz="1500" dirty="0" smtClean="0"/>
              <a:t>Тел.</a:t>
            </a:r>
            <a:r>
              <a:rPr lang="de-DE" sz="1500" dirty="0" smtClean="0"/>
              <a:t>: +7 705 560 2211</a:t>
            </a:r>
            <a:endParaRPr lang="en-GB" sz="1500" dirty="0" smtClean="0"/>
          </a:p>
          <a:p>
            <a:pPr marL="0" lvl="1" indent="0">
              <a:spcAft>
                <a:spcPts val="0"/>
              </a:spcAft>
              <a:buNone/>
            </a:pPr>
            <a:r>
              <a:rPr lang="en-GB" sz="1500" dirty="0" smtClean="0"/>
              <a:t>Email:</a:t>
            </a:r>
            <a:r>
              <a:rPr lang="ru-RU" sz="1500" dirty="0" smtClean="0"/>
              <a:t> </a:t>
            </a:r>
            <a:r>
              <a:rPr lang="en-US" sz="1500" dirty="0" err="1" smtClean="0">
                <a:hlinkClick r:id="rId8"/>
              </a:rPr>
              <a:t>Karas</a:t>
            </a:r>
            <a:r>
              <a:rPr lang="en-GB" sz="1500" dirty="0">
                <a:hlinkClick r:id="rId8"/>
              </a:rPr>
              <a:t>s</a:t>
            </a:r>
            <a:r>
              <a:rPr lang="en-US" sz="1500" dirty="0" smtClean="0">
                <a:hlinkClick r:id="rId8"/>
              </a:rPr>
              <a:t>aA@ebrd.com</a:t>
            </a:r>
            <a:r>
              <a:rPr lang="en-US" sz="1500" dirty="0" smtClean="0"/>
              <a:t> </a:t>
            </a:r>
            <a:endParaRPr lang="en-GB" sz="1500" dirty="0"/>
          </a:p>
          <a:p>
            <a:pPr marL="0" lvl="1" indent="0" algn="ctr">
              <a:spcAft>
                <a:spcPts val="0"/>
              </a:spcAft>
              <a:buNone/>
            </a:pPr>
            <a:endParaRPr lang="en-GB" sz="1500" dirty="0" smtClean="0"/>
          </a:p>
          <a:p>
            <a:pPr marL="0" lvl="1" indent="0">
              <a:spcAft>
                <a:spcPts val="0"/>
              </a:spcAft>
              <a:buNone/>
            </a:pPr>
            <a:endParaRPr lang="en-GB" sz="1500" dirty="0"/>
          </a:p>
          <a:p>
            <a:pPr marL="0" lvl="1" indent="0">
              <a:spcAft>
                <a:spcPts val="0"/>
              </a:spcAft>
              <a:buNone/>
            </a:pPr>
            <a:endParaRPr lang="en-GB" sz="1500" dirty="0" smtClean="0"/>
          </a:p>
          <a:p>
            <a:pPr marL="0" lvl="1" indent="0">
              <a:spcAft>
                <a:spcPts val="0"/>
              </a:spcAft>
              <a:buNone/>
            </a:pPr>
            <a:endParaRPr lang="en-GB" sz="1500" dirty="0"/>
          </a:p>
          <a:p>
            <a:pPr marL="0" lvl="1" indent="0">
              <a:spcAft>
                <a:spcPts val="0"/>
              </a:spcAft>
              <a:buNone/>
            </a:pPr>
            <a:endParaRPr lang="en-GB" sz="1500" dirty="0" smtClean="0"/>
          </a:p>
          <a:p>
            <a:pPr lvl="1"/>
            <a:endParaRPr lang="en-GB" sz="1500" dirty="0"/>
          </a:p>
        </p:txBody>
      </p:sp>
    </p:spTree>
    <p:extLst>
      <p:ext uri="{BB962C8B-B14F-4D97-AF65-F5344CB8AC3E}">
        <p14:creationId xmlns:p14="http://schemas.microsoft.com/office/powerpoint/2010/main" val="476565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cstate="email">
            <a:extLst>
              <a:ext uri="{28A0092B-C50C-407E-A947-70E740481C1C}">
                <a14:useLocalDpi xmlns:a14="http://schemas.microsoft.com/office/drawing/2010/main" val="0"/>
              </a:ext>
            </a:extLst>
          </a:blip>
          <a:srcRect t="18867" b="41763"/>
          <a:stretch/>
        </p:blipFill>
        <p:spPr>
          <a:xfrm>
            <a:off x="-585" y="1079999"/>
            <a:ext cx="9143999" cy="5400001"/>
          </a:xfrm>
          <a:prstGeom prst="rect">
            <a:avLst/>
          </a:prstGeom>
        </p:spPr>
      </p:pic>
      <p:sp>
        <p:nvSpPr>
          <p:cNvPr id="7" name="Slide Number Placeholder 6"/>
          <p:cNvSpPr>
            <a:spLocks noGrp="1"/>
          </p:cNvSpPr>
          <p:nvPr>
            <p:ph type="sldNum" sz="quarter" idx="4294967295"/>
          </p:nvPr>
        </p:nvSpPr>
        <p:spPr>
          <a:xfrm>
            <a:off x="8279567" y="6480000"/>
            <a:ext cx="360002" cy="378000"/>
          </a:xfrm>
          <a:prstGeom prst="rect">
            <a:avLst/>
          </a:prstGeom>
        </p:spPr>
        <p:txBody>
          <a:bodyPr/>
          <a:lstStyle/>
          <a:p>
            <a:fld id="{71F9F866-B438-9445-8D9F-1F8FF6608833}" type="slidenum">
              <a:rPr lang="en-GB" smtClean="0">
                <a:solidFill>
                  <a:srgbClr val="00539B"/>
                </a:solidFill>
              </a:rPr>
              <a:pPr/>
              <a:t>2</a:t>
            </a:fld>
            <a:endParaRPr lang="en-GB">
              <a:solidFill>
                <a:srgbClr val="00539B"/>
              </a:solidFill>
            </a:endParaRPr>
          </a:p>
        </p:txBody>
      </p:sp>
      <p:sp>
        <p:nvSpPr>
          <p:cNvPr id="10" name="Title 6"/>
          <p:cNvSpPr>
            <a:spLocks noGrp="1"/>
          </p:cNvSpPr>
          <p:nvPr>
            <p:ph type="title"/>
          </p:nvPr>
        </p:nvSpPr>
        <p:spPr>
          <a:xfrm>
            <a:off x="365760" y="115504"/>
            <a:ext cx="8508733" cy="548639"/>
          </a:xfrm>
        </p:spPr>
        <p:txBody>
          <a:bodyPr>
            <a:normAutofit/>
          </a:bodyPr>
          <a:lstStyle/>
          <a:p>
            <a:r>
              <a:rPr lang="ru-RU" dirty="0"/>
              <a:t>Агропромышленный комплекс в ЕБРР</a:t>
            </a:r>
            <a:endParaRPr lang="en-GB" dirty="0"/>
          </a:p>
        </p:txBody>
      </p:sp>
      <p:sp>
        <p:nvSpPr>
          <p:cNvPr id="13" name="Text Placeholder 1"/>
          <p:cNvSpPr txBox="1">
            <a:spLocks/>
          </p:cNvSpPr>
          <p:nvPr/>
        </p:nvSpPr>
        <p:spPr>
          <a:xfrm>
            <a:off x="514762" y="2621231"/>
            <a:ext cx="2548163" cy="2567668"/>
          </a:xfrm>
          <a:prstGeom prst="ellipse">
            <a:avLst/>
          </a:prstGeom>
          <a:solidFill>
            <a:schemeClr val="bg1">
              <a:alpha val="67000"/>
            </a:schemeClr>
          </a:solidFill>
        </p:spPr>
        <p:txBody>
          <a:bodyPr vert="horz" lIns="0" tIns="0" rIns="0" bIns="0" rtlCol="0" anchor="ctr">
            <a:noAutofit/>
          </a:bodyPr>
          <a:lst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pPr>
            <a:r>
              <a:rPr lang="en-GB" sz="1800" dirty="0">
                <a:solidFill>
                  <a:srgbClr val="000000"/>
                </a:solidFill>
                <a:latin typeface="Franklin Gothic Demi" panose="020B0703020102020204" pitchFamily="34" charset="0"/>
              </a:rPr>
              <a:t>€</a:t>
            </a:r>
            <a:r>
              <a:rPr lang="en-GB" sz="1800" dirty="0" smtClean="0">
                <a:solidFill>
                  <a:srgbClr val="000000"/>
                </a:solidFill>
                <a:latin typeface="Franklin Gothic Demi" panose="020B0703020102020204" pitchFamily="34" charset="0"/>
              </a:rPr>
              <a:t>13.7</a:t>
            </a:r>
            <a:r>
              <a:rPr lang="ru-RU" sz="1800" dirty="0" smtClean="0">
                <a:solidFill>
                  <a:srgbClr val="000000"/>
                </a:solidFill>
                <a:latin typeface="Franklin Gothic Demi" panose="020B0703020102020204" pitchFamily="34" charset="0"/>
              </a:rPr>
              <a:t> </a:t>
            </a:r>
            <a:r>
              <a:rPr lang="ru-RU" sz="1800" dirty="0" smtClean="0">
                <a:solidFill>
                  <a:srgbClr val="000000"/>
                </a:solidFill>
                <a:latin typeface="Franklin Gothic Demi" panose="020B0703020102020204" pitchFamily="34" charset="0"/>
              </a:rPr>
              <a:t>млрд</a:t>
            </a:r>
            <a:r>
              <a:rPr lang="en-GB" sz="1800" dirty="0" smtClean="0">
                <a:solidFill>
                  <a:srgbClr val="000000"/>
                </a:solidFill>
                <a:latin typeface="Franklin Gothic Demi" panose="020B0703020102020204" pitchFamily="34" charset="0"/>
              </a:rPr>
              <a:t> </a:t>
            </a:r>
          </a:p>
          <a:p>
            <a:pPr algn="ctr"/>
            <a:r>
              <a:rPr lang="ru-RU" sz="1800" dirty="0" smtClean="0">
                <a:solidFill>
                  <a:srgbClr val="000000"/>
                </a:solidFill>
              </a:rPr>
              <a:t>Инвестировано в </a:t>
            </a:r>
            <a:r>
              <a:rPr lang="en-GB" sz="1800" dirty="0" smtClean="0">
                <a:solidFill>
                  <a:srgbClr val="000000"/>
                </a:solidFill>
                <a:latin typeface="Franklin Gothic Demi" panose="020B0703020102020204" pitchFamily="34" charset="0"/>
              </a:rPr>
              <a:t>811</a:t>
            </a:r>
            <a:r>
              <a:rPr lang="en-GB" sz="1800" dirty="0" smtClean="0">
                <a:solidFill>
                  <a:srgbClr val="000000"/>
                </a:solidFill>
                <a:latin typeface="Franklin Gothic Demi" panose="020B0703020102020204" pitchFamily="34" charset="0"/>
              </a:rPr>
              <a:t> </a:t>
            </a:r>
            <a:r>
              <a:rPr lang="ru-RU" sz="1800" dirty="0" smtClean="0">
                <a:solidFill>
                  <a:srgbClr val="000000"/>
                </a:solidFill>
                <a:latin typeface="Franklin Gothic Demi" panose="020B0703020102020204" pitchFamily="34" charset="0"/>
              </a:rPr>
              <a:t>проектов </a:t>
            </a:r>
            <a:r>
              <a:rPr lang="ru-RU" sz="1800" dirty="0" smtClean="0">
                <a:solidFill>
                  <a:srgbClr val="000000"/>
                </a:solidFill>
              </a:rPr>
              <a:t>с 1</a:t>
            </a:r>
            <a:r>
              <a:rPr lang="en-GB" sz="1800" dirty="0" smtClean="0">
                <a:solidFill>
                  <a:srgbClr val="000000"/>
                </a:solidFill>
              </a:rPr>
              <a:t>991</a:t>
            </a:r>
            <a:r>
              <a:rPr lang="ru-RU" sz="1800" dirty="0" smtClean="0">
                <a:solidFill>
                  <a:srgbClr val="000000"/>
                </a:solidFill>
              </a:rPr>
              <a:t> года</a:t>
            </a:r>
            <a:endParaRPr lang="en-GB" sz="1800" dirty="0">
              <a:solidFill>
                <a:srgbClr val="000000"/>
              </a:solidFill>
            </a:endParaRPr>
          </a:p>
        </p:txBody>
      </p:sp>
      <p:sp>
        <p:nvSpPr>
          <p:cNvPr id="8" name="Text Placeholder 1"/>
          <p:cNvSpPr txBox="1">
            <a:spLocks/>
          </p:cNvSpPr>
          <p:nvPr/>
        </p:nvSpPr>
        <p:spPr>
          <a:xfrm>
            <a:off x="6052573" y="2621231"/>
            <a:ext cx="2548163" cy="2567668"/>
          </a:xfrm>
          <a:prstGeom prst="ellipse">
            <a:avLst/>
          </a:prstGeom>
          <a:solidFill>
            <a:schemeClr val="bg1">
              <a:alpha val="67000"/>
            </a:schemeClr>
          </a:solidFill>
        </p:spPr>
        <p:txBody>
          <a:bodyPr vert="horz" lIns="0" tIns="0" rIns="0" bIns="0" rtlCol="0" anchor="ctr">
            <a:noAutofit/>
          </a:bodyPr>
          <a:lst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eaLnBrk="1" hangingPunct="1">
              <a:spcBef>
                <a:spcPct val="0"/>
              </a:spcBef>
              <a:spcAft>
                <a:spcPts val="0"/>
              </a:spcAft>
              <a:buClr>
                <a:srgbClr val="FFFFFF"/>
              </a:buClr>
              <a:buFont typeface="Arial" charset="0"/>
              <a:buNone/>
            </a:pPr>
            <a:r>
              <a:rPr lang="en-GB" sz="1800" dirty="0" smtClean="0">
                <a:solidFill>
                  <a:schemeClr val="accent6"/>
                </a:solidFill>
                <a:latin typeface="Franklin Gothic Book" panose="020B0503020102020204" pitchFamily="34" charset="0"/>
                <a:ea typeface="ＭＳ Ｐゴシック" charset="0"/>
                <a:cs typeface="Arial" charset="0"/>
              </a:rPr>
              <a:t>2021:</a:t>
            </a:r>
            <a:r>
              <a:rPr lang="en-GB" sz="1800" dirty="0" smtClean="0">
                <a:solidFill>
                  <a:schemeClr val="accent6"/>
                </a:solidFill>
                <a:latin typeface="Franklin Gothic Demi" panose="020B0703020102020204" pitchFamily="34" charset="0"/>
                <a:ea typeface="ＭＳ Ｐゴシック" charset="0"/>
                <a:cs typeface="Arial" charset="0"/>
              </a:rPr>
              <a:t> </a:t>
            </a:r>
            <a:endParaRPr lang="en-GB" sz="1800" dirty="0" smtClean="0">
              <a:solidFill>
                <a:schemeClr val="accent6"/>
              </a:solidFill>
              <a:latin typeface="Franklin Gothic Demi" panose="020B0703020102020204" pitchFamily="34" charset="0"/>
              <a:ea typeface="ＭＳ Ｐゴシック" charset="0"/>
              <a:cs typeface="Arial" charset="0"/>
            </a:endParaRPr>
          </a:p>
          <a:p>
            <a:pPr marL="0" lvl="1" indent="0" algn="ctr" eaLnBrk="1" hangingPunct="1">
              <a:spcBef>
                <a:spcPct val="0"/>
              </a:spcBef>
              <a:spcAft>
                <a:spcPts val="0"/>
              </a:spcAft>
              <a:buClr>
                <a:srgbClr val="FFFFFF"/>
              </a:buClr>
              <a:buNone/>
            </a:pPr>
            <a:r>
              <a:rPr lang="en-GB" sz="1800" dirty="0">
                <a:solidFill>
                  <a:schemeClr val="accent6"/>
                </a:solidFill>
                <a:latin typeface="Franklin Gothic Demi" panose="020B0703020102020204" pitchFamily="34" charset="0"/>
                <a:ea typeface="ＭＳ Ｐゴシック" charset="0"/>
                <a:cs typeface="Arial" charset="0"/>
              </a:rPr>
              <a:t>€ </a:t>
            </a:r>
            <a:r>
              <a:rPr lang="en-GB" sz="1800" dirty="0" smtClean="0">
                <a:solidFill>
                  <a:schemeClr val="accent6"/>
                </a:solidFill>
                <a:latin typeface="Franklin Gothic Demi" panose="020B0703020102020204" pitchFamily="34" charset="0"/>
                <a:ea typeface="ＭＳ Ｐゴシック" charset="0"/>
                <a:cs typeface="Arial" charset="0"/>
              </a:rPr>
              <a:t>677</a:t>
            </a:r>
            <a:r>
              <a:rPr lang="en-GB" sz="1800" dirty="0" smtClean="0">
                <a:solidFill>
                  <a:schemeClr val="accent6"/>
                </a:solidFill>
                <a:latin typeface="Franklin Gothic Demi" panose="020B0703020102020204" pitchFamily="34" charset="0"/>
                <a:ea typeface="ＭＳ Ｐゴシック" charset="0"/>
                <a:cs typeface="Arial" charset="0"/>
              </a:rPr>
              <a:t> </a:t>
            </a:r>
            <a:r>
              <a:rPr lang="ru-RU" sz="1800" dirty="0" smtClean="0">
                <a:solidFill>
                  <a:schemeClr val="accent6"/>
                </a:solidFill>
                <a:latin typeface="Franklin Gothic Demi" panose="020B0703020102020204" pitchFamily="34" charset="0"/>
                <a:ea typeface="ＭＳ Ｐゴシック" charset="0"/>
                <a:cs typeface="Arial" charset="0"/>
              </a:rPr>
              <a:t>млн</a:t>
            </a:r>
            <a:r>
              <a:rPr lang="en-GB" sz="1800" dirty="0" smtClean="0">
                <a:solidFill>
                  <a:schemeClr val="accent6"/>
                </a:solidFill>
                <a:latin typeface="Franklin Gothic Demi" panose="020B0703020102020204" pitchFamily="34" charset="0"/>
                <a:ea typeface="ＭＳ Ｐゴシック" charset="0"/>
                <a:cs typeface="Arial" charset="0"/>
              </a:rPr>
              <a:t> </a:t>
            </a:r>
            <a:r>
              <a:rPr lang="ru-RU" sz="1800" dirty="0" smtClean="0">
                <a:solidFill>
                  <a:schemeClr val="accent6"/>
                </a:solidFill>
                <a:latin typeface="Franklin Gothic Book" panose="020B0503020102020204" pitchFamily="34" charset="0"/>
                <a:ea typeface="ＭＳ Ｐゴシック" charset="0"/>
                <a:cs typeface="Arial" charset="0"/>
              </a:rPr>
              <a:t>инвестировано в </a:t>
            </a:r>
            <a:r>
              <a:rPr lang="en-GB" sz="1800" dirty="0">
                <a:solidFill>
                  <a:schemeClr val="accent6"/>
                </a:solidFill>
                <a:latin typeface="Franklin Gothic Book" panose="020B0503020102020204" pitchFamily="34" charset="0"/>
                <a:ea typeface="ＭＳ Ｐゴシック" charset="0"/>
                <a:cs typeface="Arial" charset="0"/>
              </a:rPr>
              <a:t/>
            </a:r>
            <a:br>
              <a:rPr lang="en-GB" sz="1800" dirty="0">
                <a:solidFill>
                  <a:schemeClr val="accent6"/>
                </a:solidFill>
                <a:latin typeface="Franklin Gothic Book" panose="020B0503020102020204" pitchFamily="34" charset="0"/>
                <a:ea typeface="ＭＳ Ｐゴシック" charset="0"/>
                <a:cs typeface="Arial" charset="0"/>
              </a:rPr>
            </a:br>
            <a:r>
              <a:rPr lang="en-GB" sz="1800" dirty="0" smtClean="0">
                <a:solidFill>
                  <a:schemeClr val="accent6"/>
                </a:solidFill>
                <a:latin typeface="Franklin Gothic Demi" panose="020B0703020102020204" pitchFamily="34" charset="0"/>
                <a:ea typeface="ＭＳ Ｐゴシック" charset="0"/>
                <a:cs typeface="Arial" charset="0"/>
              </a:rPr>
              <a:t>46</a:t>
            </a:r>
            <a:r>
              <a:rPr lang="en-GB" sz="1800" dirty="0" smtClean="0">
                <a:solidFill>
                  <a:schemeClr val="accent6"/>
                </a:solidFill>
                <a:latin typeface="Franklin Gothic Demi" panose="020B0703020102020204" pitchFamily="34" charset="0"/>
                <a:ea typeface="ＭＳ Ｐゴシック" charset="0"/>
                <a:cs typeface="Arial" charset="0"/>
              </a:rPr>
              <a:t> </a:t>
            </a:r>
            <a:r>
              <a:rPr lang="ru-RU" sz="1800" dirty="0" smtClean="0">
                <a:solidFill>
                  <a:schemeClr val="accent6"/>
                </a:solidFill>
                <a:latin typeface="Franklin Gothic Demi" panose="020B0703020102020204" pitchFamily="34" charset="0"/>
                <a:ea typeface="ＭＳ Ｐゴシック" charset="0"/>
                <a:cs typeface="Arial" charset="0"/>
              </a:rPr>
              <a:t>проектов</a:t>
            </a:r>
            <a:endParaRPr lang="en-GB" sz="1800" dirty="0">
              <a:solidFill>
                <a:schemeClr val="accent6"/>
              </a:solidFill>
              <a:latin typeface="Franklin Gothic Demi" panose="020B0703020102020204" pitchFamily="34" charset="0"/>
              <a:ea typeface="ＭＳ Ｐゴシック" charset="0"/>
              <a:cs typeface="Arial" charset="0"/>
            </a:endParaRPr>
          </a:p>
        </p:txBody>
      </p:sp>
      <p:sp>
        <p:nvSpPr>
          <p:cNvPr id="12" name="Text Placeholder 1"/>
          <p:cNvSpPr txBox="1">
            <a:spLocks/>
          </p:cNvSpPr>
          <p:nvPr/>
        </p:nvSpPr>
        <p:spPr>
          <a:xfrm>
            <a:off x="3297332" y="2621231"/>
            <a:ext cx="2548163" cy="2567668"/>
          </a:xfrm>
          <a:prstGeom prst="ellipse">
            <a:avLst/>
          </a:prstGeom>
          <a:solidFill>
            <a:schemeClr val="bg1">
              <a:alpha val="67000"/>
            </a:schemeClr>
          </a:solidFill>
        </p:spPr>
        <p:txBody>
          <a:bodyPr vert="horz" lIns="0" tIns="0" rIns="0" bIns="0" rtlCol="0" anchor="ctr">
            <a:noAutofit/>
          </a:bodyPr>
          <a:lst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Aft>
                <a:spcPts val="0"/>
              </a:spcAft>
              <a:buClr>
                <a:srgbClr val="FFFFFF"/>
              </a:buClr>
              <a:buFont typeface="Arial" charset="0"/>
              <a:buNone/>
            </a:pPr>
            <a:r>
              <a:rPr lang="ru-RU" sz="1800" dirty="0" smtClean="0">
                <a:solidFill>
                  <a:srgbClr val="000000"/>
                </a:solidFill>
                <a:latin typeface="Franklin Gothic Book" panose="020B0503020102020204" pitchFamily="34" charset="0"/>
              </a:rPr>
              <a:t>Действующий </a:t>
            </a:r>
            <a:r>
              <a:rPr lang="ru-RU" sz="1800" dirty="0" smtClean="0">
                <a:solidFill>
                  <a:srgbClr val="000000"/>
                </a:solidFill>
                <a:latin typeface="Franklin Gothic Demi" panose="020B0703020102020204" pitchFamily="34" charset="0"/>
              </a:rPr>
              <a:t>портфель </a:t>
            </a:r>
            <a:r>
              <a:rPr lang="en-GB" sz="1800" dirty="0" smtClean="0">
                <a:solidFill>
                  <a:srgbClr val="000000"/>
                </a:solidFill>
                <a:latin typeface="Franklin Gothic Demi" panose="020B0703020102020204" pitchFamily="34" charset="0"/>
              </a:rPr>
              <a:t>220 </a:t>
            </a:r>
            <a:r>
              <a:rPr lang="ru-RU" sz="1800" dirty="0" smtClean="0">
                <a:solidFill>
                  <a:srgbClr val="000000"/>
                </a:solidFill>
                <a:latin typeface="Franklin Gothic Demi" panose="020B0703020102020204" pitchFamily="34" charset="0"/>
              </a:rPr>
              <a:t>проектов </a:t>
            </a:r>
            <a:r>
              <a:rPr lang="en-GB" sz="1800" dirty="0" smtClean="0">
                <a:solidFill>
                  <a:srgbClr val="000000"/>
                </a:solidFill>
                <a:latin typeface="Franklin Gothic Demi" panose="020B0703020102020204" pitchFamily="34" charset="0"/>
              </a:rPr>
              <a:t> </a:t>
            </a:r>
            <a:r>
              <a:rPr lang="en-GB" sz="1800" dirty="0">
                <a:solidFill>
                  <a:srgbClr val="000000"/>
                </a:solidFill>
                <a:latin typeface="Franklin Gothic Demi" panose="020B0703020102020204" pitchFamily="34" charset="0"/>
              </a:rPr>
              <a:t/>
            </a:r>
            <a:br>
              <a:rPr lang="en-GB" sz="1800" dirty="0">
                <a:solidFill>
                  <a:srgbClr val="000000"/>
                </a:solidFill>
                <a:latin typeface="Franklin Gothic Demi" panose="020B0703020102020204" pitchFamily="34" charset="0"/>
              </a:rPr>
            </a:br>
            <a:r>
              <a:rPr lang="ru-RU" sz="1800" dirty="0" smtClean="0">
                <a:solidFill>
                  <a:srgbClr val="000000"/>
                </a:solidFill>
                <a:latin typeface="Franklin Gothic Book" panose="020B0503020102020204" pitchFamily="34" charset="0"/>
              </a:rPr>
              <a:t>или</a:t>
            </a:r>
            <a:r>
              <a:rPr lang="en-GB" sz="1800" dirty="0" smtClean="0">
                <a:solidFill>
                  <a:srgbClr val="000000"/>
                </a:solidFill>
                <a:latin typeface="Franklin Gothic Book" panose="020B0503020102020204" pitchFamily="34" charset="0"/>
              </a:rPr>
              <a:t> </a:t>
            </a:r>
            <a:r>
              <a:rPr lang="en-GB" sz="1800" dirty="0" smtClean="0">
                <a:solidFill>
                  <a:srgbClr val="000000"/>
                </a:solidFill>
                <a:latin typeface="Franklin Gothic Demi" panose="020B0703020102020204" pitchFamily="34" charset="0"/>
              </a:rPr>
              <a:t>€</a:t>
            </a:r>
            <a:r>
              <a:rPr lang="en-GB" sz="1800" dirty="0" smtClean="0">
                <a:solidFill>
                  <a:srgbClr val="000000"/>
                </a:solidFill>
                <a:latin typeface="Franklin Gothic Demi" panose="020B0703020102020204" pitchFamily="34" charset="0"/>
              </a:rPr>
              <a:t>3 </a:t>
            </a:r>
            <a:r>
              <a:rPr lang="ru-RU" sz="1800" dirty="0" smtClean="0">
                <a:solidFill>
                  <a:srgbClr val="000000"/>
                </a:solidFill>
                <a:latin typeface="Franklin Gothic Demi" panose="020B0703020102020204" pitchFamily="34" charset="0"/>
              </a:rPr>
              <a:t>млрд</a:t>
            </a:r>
            <a:endParaRPr lang="en-GB" sz="1800" dirty="0">
              <a:solidFill>
                <a:srgbClr val="000000"/>
              </a:solidFill>
              <a:latin typeface="Franklin Gothic Demi" panose="020B0703020102020204" pitchFamily="34" charset="0"/>
            </a:endParaRPr>
          </a:p>
        </p:txBody>
      </p:sp>
      <p:sp>
        <p:nvSpPr>
          <p:cNvPr id="2" name="Footer Placeholder 1"/>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8777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340768"/>
            <a:ext cx="8073552" cy="3939540"/>
          </a:xfrm>
          <a:prstGeom prst="rect">
            <a:avLst/>
          </a:prstGeom>
        </p:spPr>
        <p:txBody>
          <a:bodyPr wrap="square">
            <a:spAutoFit/>
          </a:bodyPr>
          <a:lstStyle/>
          <a:p>
            <a:pPr marL="0" lvl="1" eaLnBrk="0" hangingPunct="0">
              <a:spcBef>
                <a:spcPts val="300"/>
              </a:spcBef>
              <a:spcAft>
                <a:spcPts val="300"/>
              </a:spcAft>
              <a:buClr>
                <a:schemeClr val="tx1"/>
              </a:buClr>
            </a:pPr>
            <a:r>
              <a:rPr lang="ru-RU" sz="2000" b="1" dirty="0" smtClean="0">
                <a:solidFill>
                  <a:schemeClr val="accent1"/>
                </a:solidFill>
                <a:latin typeface="Franklin Gothic Book" panose="020B0503020102020204" pitchFamily="34" charset="0"/>
                <a:ea typeface="Franklin Gothic Book"/>
                <a:cs typeface="Franklin Gothic Book"/>
              </a:rPr>
              <a:t>Сферы для инвестиций</a:t>
            </a:r>
            <a:endParaRPr lang="en-GB" sz="2000" b="1" dirty="0">
              <a:solidFill>
                <a:schemeClr val="accent1"/>
              </a:solidFill>
              <a:latin typeface="Franklin Gothic Book" panose="020B0503020102020204" pitchFamily="34" charset="0"/>
              <a:ea typeface="Franklin Gothic Book"/>
              <a:cs typeface="Franklin Gothic Book"/>
            </a:endParaRPr>
          </a:p>
          <a:p>
            <a:pPr marL="179388" lvl="1" indent="-179388" eaLnBrk="0" hangingPunct="0">
              <a:spcBef>
                <a:spcPts val="300"/>
              </a:spcBef>
              <a:spcAft>
                <a:spcPts val="300"/>
              </a:spcAft>
              <a:buClr>
                <a:schemeClr val="tx1"/>
              </a:buClr>
              <a:buFont typeface="Arial" charset="0"/>
              <a:buChar char="•"/>
            </a:pPr>
            <a:r>
              <a:rPr lang="ru-RU" sz="2000" dirty="0">
                <a:solidFill>
                  <a:schemeClr val="accent1"/>
                </a:solidFill>
                <a:latin typeface="Franklin Gothic Book" panose="020B0503020102020204" pitchFamily="34" charset="0"/>
                <a:ea typeface="Franklin Gothic Book"/>
                <a:cs typeface="Franklin Gothic Book"/>
              </a:rPr>
              <a:t>Поддержка деятельности для сельхоз культур</a:t>
            </a:r>
            <a:r>
              <a:rPr lang="en-GB" sz="2000" dirty="0">
                <a:solidFill>
                  <a:schemeClr val="accent1"/>
                </a:solidFill>
                <a:latin typeface="Franklin Gothic Book" panose="020B0503020102020204" pitchFamily="34" charset="0"/>
                <a:ea typeface="Franklin Gothic Book"/>
                <a:cs typeface="Franklin Gothic Book"/>
              </a:rPr>
              <a:t> (</a:t>
            </a:r>
            <a:r>
              <a:rPr lang="ru-RU" sz="2000" dirty="0">
                <a:solidFill>
                  <a:schemeClr val="accent1"/>
                </a:solidFill>
                <a:latin typeface="Franklin Gothic Book" panose="020B0503020102020204" pitchFamily="34" charset="0"/>
                <a:ea typeface="Franklin Gothic Book"/>
                <a:cs typeface="Franklin Gothic Book"/>
              </a:rPr>
              <a:t>семена</a:t>
            </a:r>
            <a:r>
              <a:rPr lang="en-GB" sz="2000" dirty="0">
                <a:solidFill>
                  <a:schemeClr val="accent1"/>
                </a:solidFill>
                <a:latin typeface="Franklin Gothic Book" panose="020B0503020102020204" pitchFamily="34" charset="0"/>
                <a:ea typeface="Franklin Gothic Book"/>
                <a:cs typeface="Franklin Gothic Book"/>
              </a:rPr>
              <a:t>, </a:t>
            </a:r>
            <a:r>
              <a:rPr lang="ru-RU" sz="2000" dirty="0">
                <a:solidFill>
                  <a:schemeClr val="accent1"/>
                </a:solidFill>
                <a:latin typeface="Franklin Gothic Book" panose="020B0503020102020204" pitchFamily="34" charset="0"/>
                <a:ea typeface="Franklin Gothic Book"/>
                <a:cs typeface="Franklin Gothic Book"/>
              </a:rPr>
              <a:t>удобрение</a:t>
            </a:r>
            <a:r>
              <a:rPr lang="en-GB" sz="2000" dirty="0">
                <a:solidFill>
                  <a:schemeClr val="accent1"/>
                </a:solidFill>
                <a:latin typeface="Franklin Gothic Book" panose="020B0503020102020204" pitchFamily="34" charset="0"/>
                <a:ea typeface="Franklin Gothic Book"/>
                <a:cs typeface="Franklin Gothic Book"/>
              </a:rPr>
              <a:t>, </a:t>
            </a:r>
            <a:r>
              <a:rPr lang="ru-RU" sz="2000" dirty="0">
                <a:solidFill>
                  <a:schemeClr val="accent1"/>
                </a:solidFill>
                <a:latin typeface="Franklin Gothic Book" panose="020B0503020102020204" pitchFamily="34" charset="0"/>
                <a:ea typeface="Franklin Gothic Book"/>
                <a:cs typeface="Franklin Gothic Book"/>
              </a:rPr>
              <a:t>техника и т.д.</a:t>
            </a:r>
            <a:r>
              <a:rPr lang="en-GB" sz="2000" dirty="0" smtClean="0">
                <a:solidFill>
                  <a:schemeClr val="accent1"/>
                </a:solidFill>
                <a:latin typeface="Franklin Gothic Book" panose="020B0503020102020204" pitchFamily="34" charset="0"/>
                <a:ea typeface="Franklin Gothic Book"/>
                <a:cs typeface="Franklin Gothic Book"/>
              </a:rPr>
              <a:t>)</a:t>
            </a:r>
            <a:endParaRPr lang="ru-RU" sz="2000" dirty="0" smtClean="0">
              <a:solidFill>
                <a:schemeClr val="accent1"/>
              </a:solidFill>
              <a:latin typeface="Franklin Gothic Book" panose="020B0503020102020204" pitchFamily="34" charset="0"/>
              <a:ea typeface="Franklin Gothic Book"/>
              <a:cs typeface="Franklin Gothic Book"/>
            </a:endParaRPr>
          </a:p>
          <a:p>
            <a:pPr marL="179388" lvl="1" indent="-179388" eaLnBrk="0" hangingPunct="0">
              <a:spcBef>
                <a:spcPts val="300"/>
              </a:spcBef>
              <a:spcAft>
                <a:spcPts val="300"/>
              </a:spcAft>
              <a:buClr>
                <a:schemeClr val="tx1"/>
              </a:buClr>
              <a:buFont typeface="Arial" charset="0"/>
              <a:buChar char="•"/>
            </a:pPr>
            <a:r>
              <a:rPr lang="ru-RU" sz="2000" dirty="0" smtClean="0">
                <a:solidFill>
                  <a:schemeClr val="accent1"/>
                </a:solidFill>
                <a:latin typeface="Franklin Gothic Book" panose="020B0503020102020204" pitchFamily="34" charset="0"/>
                <a:ea typeface="Franklin Gothic Book"/>
                <a:cs typeface="Franklin Gothic Book"/>
              </a:rPr>
              <a:t>Первичное сельское хозяйство и переработка сельскохозяйственного </a:t>
            </a:r>
            <a:r>
              <a:rPr lang="ru-RU" sz="2000" dirty="0">
                <a:solidFill>
                  <a:schemeClr val="accent1"/>
                </a:solidFill>
                <a:latin typeface="Franklin Gothic Book" panose="020B0503020102020204" pitchFamily="34" charset="0"/>
                <a:ea typeface="Franklin Gothic Book"/>
                <a:cs typeface="Franklin Gothic Book"/>
              </a:rPr>
              <a:t>сырья (молочное производство, животноводство, </a:t>
            </a:r>
            <a:r>
              <a:rPr lang="ru-RU" sz="2000" dirty="0" smtClean="0">
                <a:solidFill>
                  <a:schemeClr val="accent1"/>
                </a:solidFill>
                <a:latin typeface="Franklin Gothic Book" panose="020B0503020102020204" pitchFamily="34" charset="0"/>
                <a:ea typeface="Franklin Gothic Book"/>
                <a:cs typeface="Franklin Gothic Book"/>
              </a:rPr>
              <a:t>растениеводство, птицеводство </a:t>
            </a:r>
            <a:r>
              <a:rPr lang="ru-RU" sz="2000" dirty="0">
                <a:solidFill>
                  <a:schemeClr val="accent1"/>
                </a:solidFill>
                <a:latin typeface="Franklin Gothic Book" panose="020B0503020102020204" pitchFamily="34" charset="0"/>
                <a:ea typeface="Franklin Gothic Book"/>
                <a:cs typeface="Franklin Gothic Book"/>
              </a:rPr>
              <a:t>и т.д</a:t>
            </a:r>
            <a:r>
              <a:rPr lang="ru-RU" sz="2000" dirty="0" smtClean="0">
                <a:solidFill>
                  <a:schemeClr val="accent1"/>
                </a:solidFill>
                <a:latin typeface="Franklin Gothic Book" panose="020B0503020102020204" pitchFamily="34" charset="0"/>
                <a:ea typeface="Franklin Gothic Book"/>
                <a:cs typeface="Franklin Gothic Book"/>
              </a:rPr>
              <a:t>.)</a:t>
            </a:r>
            <a:endParaRPr lang="en-GB" sz="2000" dirty="0">
              <a:solidFill>
                <a:schemeClr val="accent1"/>
              </a:solidFill>
              <a:latin typeface="Franklin Gothic Book" panose="020B0503020102020204" pitchFamily="34" charset="0"/>
              <a:ea typeface="Franklin Gothic Book"/>
              <a:cs typeface="Franklin Gothic Book"/>
            </a:endParaRPr>
          </a:p>
          <a:p>
            <a:pPr marL="179388" lvl="1" indent="-179388" eaLnBrk="0" hangingPunct="0">
              <a:spcBef>
                <a:spcPts val="300"/>
              </a:spcBef>
              <a:spcAft>
                <a:spcPts val="300"/>
              </a:spcAft>
              <a:buClr>
                <a:schemeClr val="tx1"/>
              </a:buClr>
              <a:buFont typeface="Arial" charset="0"/>
              <a:buChar char="•"/>
            </a:pPr>
            <a:r>
              <a:rPr lang="ru-RU" sz="2000" dirty="0">
                <a:solidFill>
                  <a:schemeClr val="accent1"/>
                </a:solidFill>
                <a:latin typeface="Franklin Gothic Book" panose="020B0503020102020204" pitchFamily="34" charset="0"/>
                <a:ea typeface="Franklin Gothic Book"/>
                <a:cs typeface="Franklin Gothic Book"/>
              </a:rPr>
              <a:t>Торговля сырьевыми товарами (зерно, масло, шрот и т.д.)</a:t>
            </a:r>
            <a:endParaRPr lang="en-GB" sz="2000" dirty="0">
              <a:solidFill>
                <a:schemeClr val="accent1"/>
              </a:solidFill>
              <a:latin typeface="Franklin Gothic Book" panose="020B0503020102020204" pitchFamily="34" charset="0"/>
              <a:ea typeface="Franklin Gothic Book"/>
              <a:cs typeface="Franklin Gothic Book"/>
            </a:endParaRPr>
          </a:p>
          <a:p>
            <a:pPr marL="179388" lvl="1" indent="-179388" eaLnBrk="0" hangingPunct="0">
              <a:spcBef>
                <a:spcPts val="300"/>
              </a:spcBef>
              <a:spcAft>
                <a:spcPts val="300"/>
              </a:spcAft>
              <a:buClr>
                <a:schemeClr val="tx1"/>
              </a:buClr>
              <a:buFont typeface="Arial" charset="0"/>
              <a:buChar char="•"/>
            </a:pPr>
            <a:r>
              <a:rPr lang="ru-RU" sz="2000" dirty="0" smtClean="0">
                <a:solidFill>
                  <a:schemeClr val="accent1"/>
                </a:solidFill>
                <a:latin typeface="Franklin Gothic Book" panose="020B0503020102020204" pitchFamily="34" charset="0"/>
                <a:ea typeface="Franklin Gothic Book"/>
                <a:cs typeface="Franklin Gothic Book"/>
              </a:rPr>
              <a:t>Производство </a:t>
            </a:r>
            <a:r>
              <a:rPr lang="ru-RU" sz="2000" dirty="0" smtClean="0">
                <a:solidFill>
                  <a:schemeClr val="accent1"/>
                </a:solidFill>
                <a:latin typeface="Franklin Gothic Book" panose="020B0503020102020204" pitchFamily="34" charset="0"/>
                <a:ea typeface="Franklin Gothic Book"/>
                <a:cs typeface="Franklin Gothic Book"/>
              </a:rPr>
              <a:t>продуктов </a:t>
            </a:r>
            <a:r>
              <a:rPr lang="ru-RU" sz="2000" dirty="0" smtClean="0">
                <a:solidFill>
                  <a:schemeClr val="accent1"/>
                </a:solidFill>
                <a:latin typeface="Franklin Gothic Book" panose="020B0503020102020204" pitchFamily="34" charset="0"/>
                <a:ea typeface="Franklin Gothic Book"/>
                <a:cs typeface="Franklin Gothic Book"/>
              </a:rPr>
              <a:t>питания</a:t>
            </a:r>
          </a:p>
          <a:p>
            <a:pPr marL="179388" lvl="1" indent="-179388" eaLnBrk="0" hangingPunct="0">
              <a:spcBef>
                <a:spcPts val="300"/>
              </a:spcBef>
              <a:spcAft>
                <a:spcPts val="300"/>
              </a:spcAft>
              <a:buClr>
                <a:schemeClr val="tx1"/>
              </a:buClr>
              <a:buFont typeface="Arial" charset="0"/>
              <a:buChar char="•"/>
            </a:pPr>
            <a:r>
              <a:rPr lang="ru-RU" sz="2000" dirty="0" smtClean="0">
                <a:solidFill>
                  <a:schemeClr val="accent1"/>
                </a:solidFill>
                <a:latin typeface="Franklin Gothic Book" panose="020B0503020102020204" pitchFamily="34" charset="0"/>
                <a:ea typeface="Franklin Gothic Book"/>
                <a:cs typeface="Franklin Gothic Book"/>
              </a:rPr>
              <a:t>Производство упаковки (бутылки, консервные банки, стеклянная тара и т.д.)</a:t>
            </a:r>
            <a:endParaRPr lang="en-GB" sz="2000" dirty="0">
              <a:solidFill>
                <a:schemeClr val="accent1"/>
              </a:solidFill>
              <a:latin typeface="Franklin Gothic Book" panose="020B0503020102020204" pitchFamily="34" charset="0"/>
              <a:ea typeface="Franklin Gothic Book"/>
              <a:cs typeface="Franklin Gothic Book"/>
            </a:endParaRPr>
          </a:p>
          <a:p>
            <a:pPr marL="179388" lvl="1" indent="-179388" eaLnBrk="0" hangingPunct="0">
              <a:spcBef>
                <a:spcPts val="300"/>
              </a:spcBef>
              <a:spcAft>
                <a:spcPts val="300"/>
              </a:spcAft>
              <a:buClr>
                <a:schemeClr val="tx1"/>
              </a:buClr>
              <a:buFont typeface="Arial" charset="0"/>
              <a:buChar char="•"/>
            </a:pPr>
            <a:r>
              <a:rPr lang="ru-RU" sz="2000" dirty="0" smtClean="0">
                <a:solidFill>
                  <a:schemeClr val="accent1"/>
                </a:solidFill>
                <a:latin typeface="Franklin Gothic Book" panose="020B0503020102020204" pitchFamily="34" charset="0"/>
                <a:ea typeface="Franklin Gothic Book"/>
                <a:cs typeface="Franklin Gothic Book"/>
              </a:rPr>
              <a:t>Дистрибуция (супермаркеты, рестораны </a:t>
            </a:r>
            <a:r>
              <a:rPr lang="ru-RU" sz="2000" dirty="0" smtClean="0">
                <a:solidFill>
                  <a:schemeClr val="accent1"/>
                </a:solidFill>
                <a:latin typeface="Franklin Gothic Book" panose="020B0503020102020204" pitchFamily="34" charset="0"/>
                <a:ea typeface="Franklin Gothic Book"/>
                <a:cs typeface="Franklin Gothic Book"/>
              </a:rPr>
              <a:t>и т.д.</a:t>
            </a:r>
            <a:r>
              <a:rPr lang="en-GB" sz="2000" dirty="0" smtClean="0">
                <a:solidFill>
                  <a:schemeClr val="accent1"/>
                </a:solidFill>
                <a:latin typeface="Franklin Gothic Book" panose="020B0503020102020204" pitchFamily="34" charset="0"/>
                <a:ea typeface="Franklin Gothic Book"/>
                <a:cs typeface="Franklin Gothic Book"/>
              </a:rPr>
              <a:t>)</a:t>
            </a:r>
            <a:endParaRPr lang="en-GB" sz="2000" dirty="0">
              <a:solidFill>
                <a:schemeClr val="accent1"/>
              </a:solidFill>
              <a:latin typeface="Franklin Gothic Book" panose="020B0503020102020204" pitchFamily="34" charset="0"/>
              <a:ea typeface="Franklin Gothic Book"/>
              <a:cs typeface="Franklin Gothic Book"/>
            </a:endParaRPr>
          </a:p>
        </p:txBody>
      </p:sp>
      <p:sp>
        <p:nvSpPr>
          <p:cNvPr id="6" name="Title 9"/>
          <p:cNvSpPr txBox="1">
            <a:spLocks/>
          </p:cNvSpPr>
          <p:nvPr/>
        </p:nvSpPr>
        <p:spPr>
          <a:xfrm>
            <a:off x="712352" y="1674"/>
            <a:ext cx="6472219" cy="1080000"/>
          </a:xfrm>
          <a:prstGeom prst="rect">
            <a:avLst/>
          </a:prstGeom>
        </p:spPr>
        <p:txBody>
          <a:bodyPr vert="horz" lIns="0" tIns="0" rIns="0" bIns="0" rtlCol="0" anchor="ctr">
            <a:normAutofit/>
          </a:bodyPr>
          <a:lstStyle>
            <a:lvl1pPr eaLnBrk="0" fontAlgn="base" hangingPunct="0">
              <a:spcBef>
                <a:spcPct val="0"/>
              </a:spcBef>
              <a:spcAft>
                <a:spcPct val="0"/>
              </a:spcAft>
              <a:defRPr sz="2800" b="0" i="0">
                <a:solidFill>
                  <a:schemeClr val="accent1"/>
                </a:solidFill>
                <a:latin typeface="Franklin Gothic Book"/>
                <a:ea typeface="ＭＳ Ｐゴシック"/>
                <a:cs typeface="Bodoni MT"/>
              </a:defRPr>
            </a:lvl1pPr>
            <a:lvl2pPr eaLnBrk="0" fontAlgn="base" hangingPunct="0">
              <a:spcBef>
                <a:spcPct val="0"/>
              </a:spcBef>
              <a:spcAft>
                <a:spcPct val="0"/>
              </a:spcAft>
              <a:defRPr sz="2800">
                <a:solidFill>
                  <a:schemeClr val="bg1"/>
                </a:solidFill>
                <a:latin typeface="Arial" charset="0"/>
                <a:ea typeface="ＭＳ Ｐゴシック" charset="0"/>
                <a:cs typeface="Arial" charset="0"/>
              </a:defRPr>
            </a:lvl2pPr>
            <a:lvl3pPr eaLnBrk="0" fontAlgn="base" hangingPunct="0">
              <a:spcBef>
                <a:spcPct val="0"/>
              </a:spcBef>
              <a:spcAft>
                <a:spcPct val="0"/>
              </a:spcAft>
              <a:defRPr sz="2800">
                <a:solidFill>
                  <a:schemeClr val="bg1"/>
                </a:solidFill>
                <a:latin typeface="Arial" charset="0"/>
                <a:ea typeface="ＭＳ Ｐゴシック" charset="0"/>
                <a:cs typeface="Arial" charset="0"/>
              </a:defRPr>
            </a:lvl3pPr>
            <a:lvl4pPr eaLnBrk="0" fontAlgn="base" hangingPunct="0">
              <a:spcBef>
                <a:spcPct val="0"/>
              </a:spcBef>
              <a:spcAft>
                <a:spcPct val="0"/>
              </a:spcAft>
              <a:defRPr sz="2800">
                <a:solidFill>
                  <a:schemeClr val="bg1"/>
                </a:solidFill>
                <a:latin typeface="Arial" charset="0"/>
                <a:ea typeface="ＭＳ Ｐゴシック" charset="0"/>
                <a:cs typeface="Arial" charset="0"/>
              </a:defRPr>
            </a:lvl4pPr>
            <a:lvl5pPr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fontAlgn="base">
              <a:spcBef>
                <a:spcPct val="0"/>
              </a:spcBef>
              <a:spcAft>
                <a:spcPct val="0"/>
              </a:spcAft>
              <a:defRPr sz="2800">
                <a:solidFill>
                  <a:schemeClr val="bg1"/>
                </a:solidFill>
                <a:latin typeface="Arial" charset="0"/>
                <a:cs typeface="Arial" charset="0"/>
              </a:defRPr>
            </a:lvl6pPr>
            <a:lvl7pPr marL="914400" fontAlgn="base">
              <a:spcBef>
                <a:spcPct val="0"/>
              </a:spcBef>
              <a:spcAft>
                <a:spcPct val="0"/>
              </a:spcAft>
              <a:defRPr sz="2800">
                <a:solidFill>
                  <a:schemeClr val="bg1"/>
                </a:solidFill>
                <a:latin typeface="Arial" charset="0"/>
                <a:cs typeface="Arial" charset="0"/>
              </a:defRPr>
            </a:lvl7pPr>
            <a:lvl8pPr marL="1371600" fontAlgn="base">
              <a:spcBef>
                <a:spcPct val="0"/>
              </a:spcBef>
              <a:spcAft>
                <a:spcPct val="0"/>
              </a:spcAft>
              <a:defRPr sz="2800">
                <a:solidFill>
                  <a:schemeClr val="bg1"/>
                </a:solidFill>
                <a:latin typeface="Arial" charset="0"/>
                <a:cs typeface="Arial" charset="0"/>
              </a:defRPr>
            </a:lvl8pPr>
            <a:lvl9pPr marL="1828800" fontAlgn="base">
              <a:spcBef>
                <a:spcPct val="0"/>
              </a:spcBef>
              <a:spcAft>
                <a:spcPct val="0"/>
              </a:spcAft>
              <a:defRPr sz="2800">
                <a:solidFill>
                  <a:schemeClr val="bg1"/>
                </a:solidFill>
                <a:latin typeface="Arial" charset="0"/>
                <a:cs typeface="Arial" charset="0"/>
              </a:defRPr>
            </a:lvl9pPr>
          </a:lstStyle>
          <a:p>
            <a:r>
              <a:rPr lang="ru-RU" b="1" dirty="0" smtClean="0"/>
              <a:t>Агропромышленный комплекс (АПК)</a:t>
            </a:r>
            <a:endParaRPr lang="en-GB" b="1" dirty="0"/>
          </a:p>
        </p:txBody>
      </p:sp>
      <p:sp>
        <p:nvSpPr>
          <p:cNvPr id="2" name="Footer Placeholder 1"/>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219360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b="1" dirty="0">
                <a:latin typeface="Franklin Gothic Book" panose="020B0503020102020204" pitchFamily="34" charset="0"/>
                <a:cs typeface="Bodoni SvtyTwo ITC TT-Bold"/>
              </a:rPr>
              <a:t>Прямое финансирование</a:t>
            </a:r>
            <a:endParaRPr lang="en-GB" b="1" dirty="0">
              <a:latin typeface="Franklin Gothic Book" panose="020B0503020102020204" pitchFamily="34" charset="0"/>
              <a:cs typeface="Bodoni SvtyTwo ITC TT-Bold"/>
            </a:endParaRPr>
          </a:p>
        </p:txBody>
      </p:sp>
      <p:sp>
        <p:nvSpPr>
          <p:cNvPr id="4" name="Date Placeholder 3"/>
          <p:cNvSpPr>
            <a:spLocks noGrp="1"/>
          </p:cNvSpPr>
          <p:nvPr>
            <p:ph type="dt" sz="half" idx="10"/>
          </p:nvPr>
        </p:nvSpPr>
        <p:spPr/>
        <p:txBody>
          <a:bodyPr/>
          <a:lstStyle/>
          <a:p>
            <a:pPr>
              <a:defRPr/>
            </a:pPr>
            <a:fld id="{A4713808-DE11-4ED9-9E3F-8DA4D12F4F0E}" type="datetime1">
              <a:rPr lang="en-GB" smtClean="0">
                <a:solidFill>
                  <a:srgbClr val="00539B"/>
                </a:solidFill>
              </a:rPr>
              <a:pPr>
                <a:defRPr/>
              </a:pPr>
              <a:t>17/05/2022</a:t>
            </a:fld>
            <a:endParaRPr lang="en-GB">
              <a:solidFill>
                <a:srgbClr val="00539B"/>
              </a:solidFill>
            </a:endParaRPr>
          </a:p>
        </p:txBody>
      </p:sp>
      <p:graphicFrame>
        <p:nvGraphicFramePr>
          <p:cNvPr id="6" name="Diagram 5"/>
          <p:cNvGraphicFramePr/>
          <p:nvPr>
            <p:extLst>
              <p:ext uri="{D42A27DB-BD31-4B8C-83A1-F6EECF244321}">
                <p14:modId xmlns:p14="http://schemas.microsoft.com/office/powerpoint/2010/main" val="1923768940"/>
              </p:ext>
            </p:extLst>
          </p:nvPr>
        </p:nvGraphicFramePr>
        <p:xfrm>
          <a:off x="330465" y="1124744"/>
          <a:ext cx="8640000" cy="5461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panose="020B0604020202020204" pitchFamily="34" charset="0"/>
              </a:rPr>
              <a:t>OFFICIAL USE</a:t>
            </a:r>
            <a:r>
              <a:rPr lang="en-GB" sz="900" b="1" smtClean="0">
                <a:solidFill>
                  <a:srgbClr val="000000"/>
                </a:solidFill>
                <a:latin typeface="Arial" panose="020B0604020202020204" pitchFamily="34" charset="0"/>
              </a:rPr>
              <a:t> </a:t>
            </a:r>
            <a:endParaRPr lang="en-GB" sz="9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37926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143610"/>
            <a:ext cx="8073552" cy="4847481"/>
          </a:xfrm>
          <a:prstGeom prst="rect">
            <a:avLst/>
          </a:prstGeom>
        </p:spPr>
        <p:txBody>
          <a:bodyPr wrap="square">
            <a:spAutoFit/>
          </a:bodyPr>
          <a:lstStyle/>
          <a:p>
            <a:pPr lvl="0"/>
            <a:r>
              <a:rPr lang="ru-RU" sz="1600" b="1" dirty="0">
                <a:solidFill>
                  <a:schemeClr val="accent1"/>
                </a:solidFill>
                <a:latin typeface="Franklin Gothic Book" panose="020B0503020102020204" pitchFamily="34" charset="0"/>
                <a:ea typeface="Franklin Gothic Book"/>
              </a:rPr>
              <a:t>Срок финансирования</a:t>
            </a:r>
            <a:r>
              <a:rPr lang="ru-RU" sz="1600" dirty="0">
                <a:solidFill>
                  <a:schemeClr val="accent1"/>
                </a:solidFill>
                <a:latin typeface="Franklin Gothic Book" panose="020B0503020102020204" pitchFamily="34" charset="0"/>
                <a:ea typeface="Franklin Gothic Book"/>
              </a:rPr>
              <a:t>: до </a:t>
            </a:r>
            <a:r>
              <a:rPr lang="en-GB" sz="1600" dirty="0" smtClean="0">
                <a:solidFill>
                  <a:schemeClr val="accent1"/>
                </a:solidFill>
                <a:latin typeface="Franklin Gothic Book" panose="020B0503020102020204" pitchFamily="34" charset="0"/>
                <a:ea typeface="Franklin Gothic Book"/>
              </a:rPr>
              <a:t>10</a:t>
            </a:r>
            <a:r>
              <a:rPr lang="ru-RU" sz="1600" dirty="0" smtClean="0">
                <a:solidFill>
                  <a:schemeClr val="accent1"/>
                </a:solidFill>
                <a:latin typeface="Franklin Gothic Book" panose="020B0503020102020204" pitchFamily="34" charset="0"/>
                <a:ea typeface="Franklin Gothic Book"/>
              </a:rPr>
              <a:t> </a:t>
            </a:r>
            <a:r>
              <a:rPr lang="ru-RU" sz="1600" dirty="0">
                <a:solidFill>
                  <a:schemeClr val="accent1"/>
                </a:solidFill>
                <a:latin typeface="Franklin Gothic Book" panose="020B0503020102020204" pitchFamily="34" charset="0"/>
                <a:ea typeface="Franklin Gothic Book"/>
              </a:rPr>
              <a:t>лет </a:t>
            </a:r>
            <a:endParaRPr lang="en-GB" sz="1600" dirty="0">
              <a:solidFill>
                <a:schemeClr val="accent1"/>
              </a:solidFill>
              <a:latin typeface="Franklin Gothic Book" panose="020B0503020102020204" pitchFamily="34" charset="0"/>
              <a:ea typeface="Franklin Gothic Book"/>
            </a:endParaRPr>
          </a:p>
          <a:p>
            <a:pPr lvl="0"/>
            <a:endParaRPr lang="ru-RU" sz="1600" b="1" dirty="0" smtClean="0">
              <a:solidFill>
                <a:schemeClr val="accent1"/>
              </a:solidFill>
              <a:latin typeface="Franklin Gothic Book" panose="020B0503020102020204" pitchFamily="34" charset="0"/>
              <a:ea typeface="Franklin Gothic Book"/>
            </a:endParaRPr>
          </a:p>
          <a:p>
            <a:pPr lvl="0"/>
            <a:r>
              <a:rPr lang="ru-RU" sz="1600" b="1" dirty="0" smtClean="0">
                <a:solidFill>
                  <a:schemeClr val="accent1"/>
                </a:solidFill>
                <a:latin typeface="Franklin Gothic Book" panose="020B0503020102020204" pitchFamily="34" charset="0"/>
                <a:ea typeface="Franklin Gothic Book"/>
              </a:rPr>
              <a:t>Сумма </a:t>
            </a:r>
            <a:r>
              <a:rPr lang="ru-RU" sz="1600" b="1" dirty="0">
                <a:solidFill>
                  <a:schemeClr val="accent1"/>
                </a:solidFill>
                <a:latin typeface="Franklin Gothic Book" panose="020B0503020102020204" pitchFamily="34" charset="0"/>
                <a:ea typeface="Franklin Gothic Book"/>
              </a:rPr>
              <a:t>займа</a:t>
            </a:r>
            <a:r>
              <a:rPr lang="ru-RU" sz="1600" dirty="0" smtClean="0">
                <a:solidFill>
                  <a:schemeClr val="accent1"/>
                </a:solidFill>
                <a:latin typeface="Franklin Gothic Book" panose="020B0503020102020204" pitchFamily="34" charset="0"/>
                <a:ea typeface="Franklin Gothic Book"/>
              </a:rPr>
              <a:t>: от 1 млн </a:t>
            </a:r>
            <a:r>
              <a:rPr lang="ru-RU" sz="1600" dirty="0">
                <a:solidFill>
                  <a:schemeClr val="accent1"/>
                </a:solidFill>
                <a:latin typeface="Franklin Gothic Book" panose="020B0503020102020204" pitchFamily="34" charset="0"/>
                <a:ea typeface="Franklin Gothic Book"/>
              </a:rPr>
              <a:t>до 20 млн долларов США (потенциально сумма может быть увеличена)</a:t>
            </a:r>
            <a:endParaRPr lang="en-GB" sz="1600" dirty="0">
              <a:solidFill>
                <a:schemeClr val="accent1"/>
              </a:solidFill>
              <a:latin typeface="Franklin Gothic Book" panose="020B0503020102020204" pitchFamily="34" charset="0"/>
              <a:ea typeface="Franklin Gothic Book"/>
            </a:endParaRPr>
          </a:p>
          <a:p>
            <a:pPr lvl="0"/>
            <a:endParaRPr lang="ru-RU" sz="1600" b="1" dirty="0" smtClean="0">
              <a:solidFill>
                <a:schemeClr val="accent1"/>
              </a:solidFill>
              <a:latin typeface="Franklin Gothic Book" panose="020B0503020102020204" pitchFamily="34" charset="0"/>
              <a:ea typeface="Franklin Gothic Book"/>
            </a:endParaRPr>
          </a:p>
          <a:p>
            <a:pPr lvl="0"/>
            <a:r>
              <a:rPr lang="ru-RU" sz="1600" b="1" dirty="0" smtClean="0">
                <a:solidFill>
                  <a:schemeClr val="accent1"/>
                </a:solidFill>
                <a:latin typeface="Franklin Gothic Book" panose="020B0503020102020204" pitchFamily="34" charset="0"/>
                <a:ea typeface="Franklin Gothic Book"/>
              </a:rPr>
              <a:t>Валюта</a:t>
            </a:r>
            <a:r>
              <a:rPr lang="en-GB" sz="1600" dirty="0">
                <a:solidFill>
                  <a:schemeClr val="accent1"/>
                </a:solidFill>
                <a:latin typeface="Franklin Gothic Book" panose="020B0503020102020204" pitchFamily="34" charset="0"/>
                <a:ea typeface="Franklin Gothic Book"/>
              </a:rPr>
              <a:t>: USD, EUR, KZT</a:t>
            </a:r>
          </a:p>
          <a:p>
            <a:pPr lvl="0"/>
            <a:endParaRPr lang="ru-RU" sz="1600" b="1" dirty="0" smtClean="0">
              <a:solidFill>
                <a:schemeClr val="accent1"/>
              </a:solidFill>
              <a:latin typeface="Franklin Gothic Book" panose="020B0503020102020204" pitchFamily="34" charset="0"/>
              <a:ea typeface="Franklin Gothic Book"/>
            </a:endParaRPr>
          </a:p>
          <a:p>
            <a:pPr lvl="0"/>
            <a:r>
              <a:rPr lang="ru-RU" sz="1600" b="1" dirty="0" smtClean="0">
                <a:solidFill>
                  <a:schemeClr val="accent1"/>
                </a:solidFill>
                <a:latin typeface="Franklin Gothic Book" panose="020B0503020102020204" pitchFamily="34" charset="0"/>
                <a:ea typeface="Franklin Gothic Book"/>
              </a:rPr>
              <a:t>Целевая </a:t>
            </a:r>
            <a:r>
              <a:rPr lang="ru-RU" sz="1600" b="1" dirty="0">
                <a:solidFill>
                  <a:schemeClr val="accent1"/>
                </a:solidFill>
                <a:latin typeface="Franklin Gothic Book" panose="020B0503020102020204" pitchFamily="34" charset="0"/>
                <a:ea typeface="Franklin Gothic Book"/>
              </a:rPr>
              <a:t>ставка</a:t>
            </a:r>
            <a:r>
              <a:rPr lang="ru-RU" sz="1600" dirty="0">
                <a:solidFill>
                  <a:schemeClr val="accent1"/>
                </a:solidFill>
                <a:latin typeface="Franklin Gothic Book" panose="020B0503020102020204" pitchFamily="34" charset="0"/>
                <a:ea typeface="Franklin Gothic Book"/>
              </a:rPr>
              <a:t>: ставка БЦК, но эффективная стоимость финансирования может быть снижена за счет использования гос. программ </a:t>
            </a:r>
            <a:r>
              <a:rPr lang="ru-RU" sz="1600" dirty="0" smtClean="0">
                <a:solidFill>
                  <a:schemeClr val="accent1"/>
                </a:solidFill>
                <a:latin typeface="Franklin Gothic Book" panose="020B0503020102020204" pitchFamily="34" charset="0"/>
                <a:ea typeface="Franklin Gothic Book"/>
              </a:rPr>
              <a:t>субсидирования</a:t>
            </a:r>
            <a:endParaRPr lang="en-GB" sz="1600" dirty="0">
              <a:solidFill>
                <a:schemeClr val="accent1"/>
              </a:solidFill>
              <a:latin typeface="Franklin Gothic Book" panose="020B0503020102020204" pitchFamily="34" charset="0"/>
              <a:ea typeface="Franklin Gothic Book"/>
            </a:endParaRPr>
          </a:p>
          <a:p>
            <a:pPr lvl="0"/>
            <a:endParaRPr lang="ru-RU" sz="1600" b="1" dirty="0" smtClean="0">
              <a:solidFill>
                <a:schemeClr val="accent1"/>
              </a:solidFill>
              <a:latin typeface="Franklin Gothic Book" panose="020B0503020102020204" pitchFamily="34" charset="0"/>
              <a:ea typeface="Franklin Gothic Book"/>
            </a:endParaRPr>
          </a:p>
          <a:p>
            <a:pPr lvl="0"/>
            <a:r>
              <a:rPr lang="ru-RU" sz="1600" b="1" dirty="0" smtClean="0">
                <a:solidFill>
                  <a:schemeClr val="accent1"/>
                </a:solidFill>
                <a:latin typeface="Franklin Gothic Book" panose="020B0503020102020204" pitchFamily="34" charset="0"/>
                <a:ea typeface="Franklin Gothic Book"/>
              </a:rPr>
              <a:t>Целевое </a:t>
            </a:r>
            <a:r>
              <a:rPr lang="ru-RU" sz="1600" b="1" dirty="0">
                <a:solidFill>
                  <a:schemeClr val="accent1"/>
                </a:solidFill>
                <a:latin typeface="Franklin Gothic Book" panose="020B0503020102020204" pitchFamily="34" charset="0"/>
                <a:ea typeface="Franklin Gothic Book"/>
              </a:rPr>
              <a:t>использование</a:t>
            </a:r>
            <a:r>
              <a:rPr lang="ru-RU" sz="1600" dirty="0">
                <a:solidFill>
                  <a:schemeClr val="accent1"/>
                </a:solidFill>
                <a:latin typeface="Franklin Gothic Book" panose="020B0503020102020204" pitchFamily="34" charset="0"/>
                <a:ea typeface="Franklin Gothic Book"/>
              </a:rPr>
              <a:t>: Приобретение основных средств и пополнение оборотного капитала; рефинансирование существующих займов;</a:t>
            </a:r>
            <a:endParaRPr lang="en-GB" sz="1600" dirty="0">
              <a:solidFill>
                <a:schemeClr val="accent1"/>
              </a:solidFill>
              <a:latin typeface="Franklin Gothic Book" panose="020B0503020102020204" pitchFamily="34" charset="0"/>
              <a:ea typeface="Franklin Gothic Book"/>
            </a:endParaRPr>
          </a:p>
          <a:p>
            <a:pPr lvl="0"/>
            <a:endParaRPr lang="ru-RU" sz="1600" b="1" dirty="0" smtClean="0">
              <a:solidFill>
                <a:schemeClr val="accent1"/>
              </a:solidFill>
              <a:latin typeface="Franklin Gothic Book" panose="020B0503020102020204" pitchFamily="34" charset="0"/>
              <a:ea typeface="Franklin Gothic Book"/>
            </a:endParaRPr>
          </a:p>
          <a:p>
            <a:pPr lvl="0"/>
            <a:r>
              <a:rPr lang="ru-RU" sz="1600" b="1" dirty="0" smtClean="0">
                <a:solidFill>
                  <a:schemeClr val="accent1"/>
                </a:solidFill>
                <a:latin typeface="Franklin Gothic Book" panose="020B0503020102020204" pitchFamily="34" charset="0"/>
                <a:ea typeface="Franklin Gothic Book"/>
              </a:rPr>
              <a:t>Обеспечение</a:t>
            </a:r>
            <a:r>
              <a:rPr lang="ru-RU" sz="1600" dirty="0">
                <a:solidFill>
                  <a:schemeClr val="accent1"/>
                </a:solidFill>
                <a:latin typeface="Franklin Gothic Book" panose="020B0503020102020204" pitchFamily="34" charset="0"/>
                <a:ea typeface="Franklin Gothic Book"/>
              </a:rPr>
              <a:t>: </a:t>
            </a:r>
            <a:r>
              <a:rPr lang="ru-RU" sz="1600" dirty="0" smtClean="0">
                <a:solidFill>
                  <a:schemeClr val="accent1"/>
                </a:solidFill>
                <a:latin typeface="Franklin Gothic Book" panose="020B0503020102020204" pitchFamily="34" charset="0"/>
                <a:ea typeface="Franklin Gothic Book"/>
              </a:rPr>
              <a:t>твёрдые активы</a:t>
            </a:r>
            <a:r>
              <a:rPr lang="en-GB" sz="1600" dirty="0" smtClean="0">
                <a:solidFill>
                  <a:schemeClr val="accent1"/>
                </a:solidFill>
                <a:latin typeface="Franklin Gothic Book" panose="020B0503020102020204" pitchFamily="34" charset="0"/>
                <a:ea typeface="Franklin Gothic Book"/>
              </a:rPr>
              <a:t>/</a:t>
            </a:r>
            <a:r>
              <a:rPr lang="ru-RU" sz="1600" dirty="0">
                <a:solidFill>
                  <a:schemeClr val="accent1"/>
                </a:solidFill>
                <a:latin typeface="Franklin Gothic Book" panose="020B0503020102020204" pitchFamily="34" charset="0"/>
                <a:ea typeface="Franklin Gothic Book"/>
              </a:rPr>
              <a:t>к</a:t>
            </a:r>
            <a:r>
              <a:rPr lang="ru-RU" sz="1600" dirty="0" smtClean="0">
                <a:solidFill>
                  <a:schemeClr val="accent1"/>
                </a:solidFill>
                <a:latin typeface="Franklin Gothic Book" panose="020B0503020102020204" pitchFamily="34" charset="0"/>
                <a:ea typeface="Franklin Gothic Book"/>
              </a:rPr>
              <a:t>орпоративная гарантия/ поручительство </a:t>
            </a:r>
            <a:r>
              <a:rPr lang="ru-RU" sz="1600" dirty="0">
                <a:solidFill>
                  <a:schemeClr val="accent1"/>
                </a:solidFill>
                <a:latin typeface="Franklin Gothic Book" panose="020B0503020102020204" pitchFamily="34" charset="0"/>
                <a:ea typeface="Franklin Gothic Book"/>
              </a:rPr>
              <a:t>другой </a:t>
            </a:r>
            <a:r>
              <a:rPr lang="ru-RU" sz="1600" dirty="0" smtClean="0">
                <a:solidFill>
                  <a:schemeClr val="accent1"/>
                </a:solidFill>
                <a:latin typeface="Franklin Gothic Book" panose="020B0503020102020204" pitchFamily="34" charset="0"/>
                <a:ea typeface="Franklin Gothic Book"/>
              </a:rPr>
              <a:t>компании</a:t>
            </a:r>
            <a:r>
              <a:rPr lang="en-GB" sz="1600" dirty="0" smtClean="0">
                <a:solidFill>
                  <a:schemeClr val="accent1"/>
                </a:solidFill>
                <a:latin typeface="Franklin Gothic Book" panose="020B0503020102020204" pitchFamily="34" charset="0"/>
                <a:ea typeface="Franklin Gothic Book"/>
              </a:rPr>
              <a:t>/</a:t>
            </a:r>
            <a:r>
              <a:rPr lang="ru-RU" sz="1600" dirty="0" smtClean="0">
                <a:solidFill>
                  <a:schemeClr val="accent1"/>
                </a:solidFill>
                <a:latin typeface="Franklin Gothic Book" panose="020B0503020102020204" pitchFamily="34" charset="0"/>
                <a:ea typeface="Franklin Gothic Book"/>
              </a:rPr>
              <a:t>иные формы обеспечения</a:t>
            </a:r>
            <a:endParaRPr lang="en-GB" sz="1600" dirty="0">
              <a:solidFill>
                <a:schemeClr val="accent1"/>
              </a:solidFill>
              <a:latin typeface="Franklin Gothic Book" panose="020B0503020102020204" pitchFamily="34" charset="0"/>
              <a:ea typeface="Franklin Gothic Book"/>
            </a:endParaRPr>
          </a:p>
          <a:p>
            <a:pPr lvl="0"/>
            <a:endParaRPr lang="ru-RU" sz="1600" b="1" dirty="0" smtClean="0">
              <a:solidFill>
                <a:schemeClr val="accent1"/>
              </a:solidFill>
              <a:latin typeface="Franklin Gothic Book" panose="020B0503020102020204" pitchFamily="34" charset="0"/>
              <a:ea typeface="Franklin Gothic Book"/>
            </a:endParaRPr>
          </a:p>
          <a:p>
            <a:pPr lvl="0"/>
            <a:r>
              <a:rPr lang="ru-RU" sz="1600" b="1" dirty="0" smtClean="0">
                <a:solidFill>
                  <a:schemeClr val="accent1"/>
                </a:solidFill>
                <a:latin typeface="Franklin Gothic Book" panose="020B0503020102020204" pitchFamily="34" charset="0"/>
                <a:ea typeface="Franklin Gothic Book"/>
              </a:rPr>
              <a:t>Преимущество</a:t>
            </a:r>
            <a:r>
              <a:rPr lang="en-GB" sz="1600" dirty="0" smtClean="0">
                <a:solidFill>
                  <a:schemeClr val="accent1"/>
                </a:solidFill>
                <a:latin typeface="Franklin Gothic Book" panose="020B0503020102020204" pitchFamily="34" charset="0"/>
                <a:ea typeface="Franklin Gothic Book"/>
              </a:rPr>
              <a:t>: </a:t>
            </a:r>
            <a:r>
              <a:rPr lang="ru-RU" sz="1600" dirty="0" smtClean="0">
                <a:solidFill>
                  <a:schemeClr val="accent1"/>
                </a:solidFill>
                <a:latin typeface="Franklin Gothic Book" panose="020B0503020102020204" pitchFamily="34" charset="0"/>
                <a:ea typeface="Franklin Gothic Book"/>
              </a:rPr>
              <a:t>доступ </a:t>
            </a:r>
            <a:r>
              <a:rPr lang="ru-RU" sz="1600" dirty="0">
                <a:solidFill>
                  <a:schemeClr val="accent1"/>
                </a:solidFill>
                <a:latin typeface="Franklin Gothic Book" panose="020B0503020102020204" pitchFamily="34" charset="0"/>
                <a:ea typeface="Franklin Gothic Book"/>
              </a:rPr>
              <a:t>к грантам и льготному финансированию по программе </a:t>
            </a:r>
            <a:r>
              <a:rPr lang="ru-RU" sz="1600" dirty="0" smtClean="0">
                <a:solidFill>
                  <a:schemeClr val="accent1"/>
                </a:solidFill>
                <a:latin typeface="Franklin Gothic Book" panose="020B0503020102020204" pitchFamily="34" charset="0"/>
                <a:ea typeface="Franklin Gothic Book"/>
              </a:rPr>
              <a:t>FINTECC, </a:t>
            </a:r>
            <a:r>
              <a:rPr lang="ru-RU" sz="1600" dirty="0">
                <a:solidFill>
                  <a:schemeClr val="accent1"/>
                </a:solidFill>
                <a:latin typeface="Franklin Gothic Book" panose="020B0503020102020204" pitchFamily="34" charset="0"/>
                <a:ea typeface="Franklin Gothic Book"/>
              </a:rPr>
              <a:t>а также к грантам на консультационные услуги международных и местных </a:t>
            </a:r>
            <a:r>
              <a:rPr lang="ru-RU" sz="1600" dirty="0" smtClean="0">
                <a:solidFill>
                  <a:schemeClr val="accent1"/>
                </a:solidFill>
                <a:latin typeface="Franklin Gothic Book" panose="020B0503020102020204" pitchFamily="34" charset="0"/>
                <a:ea typeface="Franklin Gothic Book"/>
              </a:rPr>
              <a:t>консультантов.</a:t>
            </a:r>
            <a:endParaRPr lang="en-GB" sz="1600" dirty="0">
              <a:solidFill>
                <a:schemeClr val="accent1"/>
              </a:solidFill>
              <a:latin typeface="Franklin Gothic Book" panose="020B0503020102020204" pitchFamily="34" charset="0"/>
              <a:ea typeface="Franklin Gothic Book"/>
            </a:endParaRPr>
          </a:p>
          <a:p>
            <a:pPr marL="342900" indent="-342900">
              <a:spcBef>
                <a:spcPts val="600"/>
              </a:spcBef>
              <a:buFont typeface="Wingdings" panose="05000000000000000000" pitchFamily="2" charset="2"/>
              <a:buChar char="§"/>
            </a:pPr>
            <a:endParaRPr lang="en-GB" sz="1600" dirty="0">
              <a:latin typeface="Franklin Gothic Book" panose="020B0503020102020204" pitchFamily="34" charset="0"/>
            </a:endParaRPr>
          </a:p>
        </p:txBody>
      </p:sp>
      <p:sp>
        <p:nvSpPr>
          <p:cNvPr id="6" name="Title 9"/>
          <p:cNvSpPr txBox="1">
            <a:spLocks/>
          </p:cNvSpPr>
          <p:nvPr/>
        </p:nvSpPr>
        <p:spPr>
          <a:xfrm>
            <a:off x="712352" y="1674"/>
            <a:ext cx="6472219" cy="1080000"/>
          </a:xfrm>
          <a:prstGeom prst="rect">
            <a:avLst/>
          </a:prstGeom>
        </p:spPr>
        <p:txBody>
          <a:bodyPr vert="horz" lIns="0" tIns="0" rIns="0" bIns="0" rtlCol="0" anchor="ctr">
            <a:normAutofit/>
          </a:bodyPr>
          <a:lstStyle>
            <a:lvl1pPr eaLnBrk="0" fontAlgn="base" hangingPunct="0">
              <a:spcBef>
                <a:spcPct val="0"/>
              </a:spcBef>
              <a:spcAft>
                <a:spcPct val="0"/>
              </a:spcAft>
              <a:defRPr sz="2800" b="0" i="0">
                <a:solidFill>
                  <a:schemeClr val="accent1"/>
                </a:solidFill>
                <a:latin typeface="Franklin Gothic Book"/>
                <a:ea typeface="ＭＳ Ｐゴシック"/>
                <a:cs typeface="Bodoni MT"/>
              </a:defRPr>
            </a:lvl1pPr>
            <a:lvl2pPr eaLnBrk="0" fontAlgn="base" hangingPunct="0">
              <a:spcBef>
                <a:spcPct val="0"/>
              </a:spcBef>
              <a:spcAft>
                <a:spcPct val="0"/>
              </a:spcAft>
              <a:defRPr sz="2800">
                <a:solidFill>
                  <a:schemeClr val="bg1"/>
                </a:solidFill>
                <a:latin typeface="Arial" charset="0"/>
                <a:ea typeface="ＭＳ Ｐゴシック" charset="0"/>
                <a:cs typeface="Arial" charset="0"/>
              </a:defRPr>
            </a:lvl2pPr>
            <a:lvl3pPr eaLnBrk="0" fontAlgn="base" hangingPunct="0">
              <a:spcBef>
                <a:spcPct val="0"/>
              </a:spcBef>
              <a:spcAft>
                <a:spcPct val="0"/>
              </a:spcAft>
              <a:defRPr sz="2800">
                <a:solidFill>
                  <a:schemeClr val="bg1"/>
                </a:solidFill>
                <a:latin typeface="Arial" charset="0"/>
                <a:ea typeface="ＭＳ Ｐゴシック" charset="0"/>
                <a:cs typeface="Arial" charset="0"/>
              </a:defRPr>
            </a:lvl3pPr>
            <a:lvl4pPr eaLnBrk="0" fontAlgn="base" hangingPunct="0">
              <a:spcBef>
                <a:spcPct val="0"/>
              </a:spcBef>
              <a:spcAft>
                <a:spcPct val="0"/>
              </a:spcAft>
              <a:defRPr sz="2800">
                <a:solidFill>
                  <a:schemeClr val="bg1"/>
                </a:solidFill>
                <a:latin typeface="Arial" charset="0"/>
                <a:ea typeface="ＭＳ Ｐゴシック" charset="0"/>
                <a:cs typeface="Arial" charset="0"/>
              </a:defRPr>
            </a:lvl4pPr>
            <a:lvl5pPr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fontAlgn="base">
              <a:spcBef>
                <a:spcPct val="0"/>
              </a:spcBef>
              <a:spcAft>
                <a:spcPct val="0"/>
              </a:spcAft>
              <a:defRPr sz="2800">
                <a:solidFill>
                  <a:schemeClr val="bg1"/>
                </a:solidFill>
                <a:latin typeface="Arial" charset="0"/>
                <a:cs typeface="Arial" charset="0"/>
              </a:defRPr>
            </a:lvl6pPr>
            <a:lvl7pPr marL="914400" fontAlgn="base">
              <a:spcBef>
                <a:spcPct val="0"/>
              </a:spcBef>
              <a:spcAft>
                <a:spcPct val="0"/>
              </a:spcAft>
              <a:defRPr sz="2800">
                <a:solidFill>
                  <a:schemeClr val="bg1"/>
                </a:solidFill>
                <a:latin typeface="Arial" charset="0"/>
                <a:cs typeface="Arial" charset="0"/>
              </a:defRPr>
            </a:lvl7pPr>
            <a:lvl8pPr marL="1371600" fontAlgn="base">
              <a:spcBef>
                <a:spcPct val="0"/>
              </a:spcBef>
              <a:spcAft>
                <a:spcPct val="0"/>
              </a:spcAft>
              <a:defRPr sz="2800">
                <a:solidFill>
                  <a:schemeClr val="bg1"/>
                </a:solidFill>
                <a:latin typeface="Arial" charset="0"/>
                <a:cs typeface="Arial" charset="0"/>
              </a:defRPr>
            </a:lvl8pPr>
            <a:lvl9pPr marL="1828800" fontAlgn="base">
              <a:spcBef>
                <a:spcPct val="0"/>
              </a:spcBef>
              <a:spcAft>
                <a:spcPct val="0"/>
              </a:spcAft>
              <a:defRPr sz="2800">
                <a:solidFill>
                  <a:schemeClr val="bg1"/>
                </a:solidFill>
                <a:latin typeface="Arial" charset="0"/>
                <a:cs typeface="Arial" charset="0"/>
              </a:defRPr>
            </a:lvl9pPr>
          </a:lstStyle>
          <a:p>
            <a:r>
              <a:rPr lang="ru-RU" b="1" dirty="0"/>
              <a:t>Кредитование по программе </a:t>
            </a:r>
            <a:r>
              <a:rPr lang="en-GB" b="1" dirty="0"/>
              <a:t>RSF</a:t>
            </a:r>
            <a:r>
              <a:rPr lang="ru-RU" b="1" dirty="0"/>
              <a:t> (</a:t>
            </a:r>
            <a:r>
              <a:rPr lang="en-GB" b="1" dirty="0"/>
              <a:t>Risk sharing facility</a:t>
            </a:r>
            <a:r>
              <a:rPr lang="ru-RU" b="1" dirty="0"/>
              <a:t>) совместно с БЦК</a:t>
            </a:r>
            <a:endParaRPr lang="en-GB" b="1" dirty="0"/>
          </a:p>
        </p:txBody>
      </p:sp>
      <p:sp>
        <p:nvSpPr>
          <p:cNvPr id="17" name="TextBox 23"/>
          <p:cNvSpPr txBox="1">
            <a:spLocks noChangeArrowheads="1"/>
          </p:cNvSpPr>
          <p:nvPr/>
        </p:nvSpPr>
        <p:spPr bwMode="auto">
          <a:xfrm>
            <a:off x="6372199" y="2300893"/>
            <a:ext cx="1103312" cy="400110"/>
          </a:xfrm>
          <a:prstGeom prst="rect">
            <a:avLst/>
          </a:prstGeom>
          <a:noFill/>
          <a:ln w="9525">
            <a:noFill/>
            <a:miter lim="800000"/>
            <a:headEnd/>
            <a:tailEnd/>
          </a:ln>
        </p:spPr>
        <p:txBody>
          <a:bodyPr>
            <a:spAutoFit/>
          </a:bodyPr>
          <a:lstStyle/>
          <a:p>
            <a:pPr algn="ctr"/>
            <a:r>
              <a:rPr lang="ru-RU" sz="1000" b="1" dirty="0" smtClean="0">
                <a:solidFill>
                  <a:srgbClr val="FFFFFF"/>
                </a:solidFill>
                <a:latin typeface="Franklin Gothic Book" panose="020B0503020102020204" pitchFamily="34" charset="0"/>
                <a:ea typeface="ＭＳ Ｐゴシック"/>
                <a:cs typeface="ＭＳ Ｐゴシック"/>
              </a:rPr>
              <a:t>Торговля</a:t>
            </a:r>
            <a:r>
              <a:rPr lang="en-GB" sz="1000" b="1" dirty="0">
                <a:solidFill>
                  <a:srgbClr val="FFFFFF"/>
                </a:solidFill>
                <a:latin typeface="Franklin Gothic Book" panose="020B0503020102020204" pitchFamily="34" charset="0"/>
                <a:ea typeface="ＭＳ Ｐゴシック"/>
                <a:cs typeface="ＭＳ Ｐゴシック"/>
              </a:rPr>
              <a:t/>
            </a:r>
            <a:br>
              <a:rPr lang="en-GB" sz="1000" b="1" dirty="0">
                <a:solidFill>
                  <a:srgbClr val="FFFFFF"/>
                </a:solidFill>
                <a:latin typeface="Franklin Gothic Book" panose="020B0503020102020204" pitchFamily="34" charset="0"/>
                <a:ea typeface="ＭＳ Ｐゴシック"/>
                <a:cs typeface="ＭＳ Ｐゴシック"/>
              </a:rPr>
            </a:br>
            <a:r>
              <a:rPr lang="en-GB" sz="1000" b="1" dirty="0">
                <a:solidFill>
                  <a:srgbClr val="FFFFFF"/>
                </a:solidFill>
                <a:latin typeface="Franklin Gothic Book" panose="020B0503020102020204" pitchFamily="34" charset="0"/>
                <a:ea typeface="ＭＳ Ｐゴシック"/>
                <a:cs typeface="ＭＳ Ｐゴシック"/>
              </a:rPr>
              <a:t>8%</a:t>
            </a:r>
          </a:p>
        </p:txBody>
      </p:sp>
      <p:sp>
        <p:nvSpPr>
          <p:cNvPr id="2" name="Footer Placeholder 1"/>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259232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ru-RU" sz="2400" b="1" dirty="0" smtClean="0"/>
              <a:t>Гранты и льготное финансирование проектов «зелёной экономики»</a:t>
            </a:r>
            <a:endParaRPr lang="en-GB" sz="2400" b="1" dirty="0"/>
          </a:p>
        </p:txBody>
      </p:sp>
      <p:sp>
        <p:nvSpPr>
          <p:cNvPr id="8" name="Text Placeholder 7"/>
          <p:cNvSpPr>
            <a:spLocks noGrp="1"/>
          </p:cNvSpPr>
          <p:nvPr>
            <p:ph type="body" sz="quarter" idx="11"/>
          </p:nvPr>
        </p:nvSpPr>
        <p:spPr>
          <a:xfrm>
            <a:off x="719138" y="1446213"/>
            <a:ext cx="3605212" cy="4478337"/>
          </a:xfrm>
        </p:spPr>
        <p:txBody>
          <a:bodyPr/>
          <a:lstStyle/>
          <a:p>
            <a:pPr marL="0" lvl="1" indent="0" algn="just" eaLnBrk="0" hangingPunct="0">
              <a:spcAft>
                <a:spcPts val="500"/>
              </a:spcAft>
              <a:buClr>
                <a:srgbClr val="0079C1"/>
              </a:buClr>
              <a:buNone/>
            </a:pPr>
            <a:r>
              <a:rPr lang="ru-RU" sz="1800" dirty="0">
                <a:solidFill>
                  <a:schemeClr val="accent1"/>
                </a:solidFill>
                <a:latin typeface="Franklin Gothic Book" panose="020B0503020102020204" pitchFamily="34" charset="0"/>
              </a:rPr>
              <a:t>Фонд поддержки климатических технологий </a:t>
            </a:r>
            <a:r>
              <a:rPr lang="en-GB" sz="1800" dirty="0">
                <a:solidFill>
                  <a:schemeClr val="accent1"/>
                </a:solidFill>
                <a:latin typeface="Franklin Gothic Book" panose="020B0503020102020204" pitchFamily="34" charset="0"/>
              </a:rPr>
              <a:t>FINTECC </a:t>
            </a:r>
          </a:p>
          <a:p>
            <a:pPr marL="8550" lvl="1" indent="0" eaLnBrk="0" hangingPunct="0">
              <a:spcAft>
                <a:spcPts val="500"/>
              </a:spcAft>
              <a:buClr>
                <a:schemeClr val="tx1"/>
              </a:buClr>
              <a:buNone/>
            </a:pPr>
            <a:r>
              <a:rPr lang="ru-RU" sz="1400" dirty="0">
                <a:solidFill>
                  <a:schemeClr val="accent1"/>
                </a:solidFill>
                <a:latin typeface="Franklin Gothic Book" panose="020B0503020102020204" pitchFamily="34" charset="0"/>
              </a:rPr>
              <a:t>Предоставление грантов на оценку и со-финансирование инвестиционных проектов, поддерживающих внедрение новых климатических технологий, снижающих выбросы парниковых газов и повышающих устойчивость к изменению климата</a:t>
            </a:r>
            <a:r>
              <a:rPr lang="en-GB" sz="1400" dirty="0">
                <a:solidFill>
                  <a:schemeClr val="accent1"/>
                </a:solidFill>
                <a:latin typeface="Franklin Gothic Book" panose="020B0503020102020204" pitchFamily="34" charset="0"/>
              </a:rPr>
              <a:t>.</a:t>
            </a:r>
            <a:r>
              <a:rPr lang="ru-RU" sz="1400" dirty="0">
                <a:solidFill>
                  <a:schemeClr val="accent1"/>
                </a:solidFill>
                <a:latin typeface="Franklin Gothic Book" panose="020B0503020102020204" pitchFamily="34" charset="0"/>
              </a:rPr>
              <a:t> </a:t>
            </a:r>
          </a:p>
          <a:p>
            <a:pPr marL="8550" lvl="1" indent="0" eaLnBrk="0" hangingPunct="0">
              <a:spcAft>
                <a:spcPts val="500"/>
              </a:spcAft>
              <a:buClr>
                <a:schemeClr val="tx1"/>
              </a:buClr>
              <a:buNone/>
            </a:pPr>
            <a:endParaRPr lang="ru-RU" sz="1600" dirty="0">
              <a:solidFill>
                <a:schemeClr val="tx1"/>
              </a:solidFill>
              <a:latin typeface="Franklin Gothic Book" panose="020B0503020102020204" pitchFamily="34" charset="0"/>
              <a:ea typeface="ＭＳ Ｐゴシック" charset="0"/>
            </a:endParaRPr>
          </a:p>
          <a:p>
            <a:pPr marL="0" lvl="1" indent="0" eaLnBrk="0" hangingPunct="0">
              <a:spcAft>
                <a:spcPts val="500"/>
              </a:spcAft>
              <a:buClr>
                <a:srgbClr val="0079C1"/>
              </a:buClr>
              <a:buNone/>
            </a:pPr>
            <a:r>
              <a:rPr lang="ru-RU" sz="1800" dirty="0">
                <a:solidFill>
                  <a:schemeClr val="accent1"/>
                </a:solidFill>
                <a:latin typeface="Franklin Gothic Book" panose="020B0503020102020204" pitchFamily="34" charset="0"/>
              </a:rPr>
              <a:t>Примеры климатических проектов</a:t>
            </a:r>
            <a:endParaRPr lang="en-GB" sz="1800" dirty="0">
              <a:solidFill>
                <a:schemeClr val="accent1"/>
              </a:solidFill>
              <a:latin typeface="Franklin Gothic Book" panose="020B0503020102020204" pitchFamily="34" charset="0"/>
            </a:endParaRPr>
          </a:p>
          <a:p>
            <a:pPr lvl="1" eaLnBrk="0" hangingPunct="0">
              <a:spcAft>
                <a:spcPts val="300"/>
              </a:spcAft>
              <a:buClr>
                <a:schemeClr val="tx1"/>
              </a:buClr>
            </a:pPr>
            <a:r>
              <a:rPr lang="ru-RU" sz="1400" dirty="0">
                <a:solidFill>
                  <a:schemeClr val="accent1"/>
                </a:solidFill>
                <a:latin typeface="Franklin Gothic Book" panose="020B0503020102020204" pitchFamily="34" charset="0"/>
              </a:rPr>
              <a:t>Высококлассная термоизоляция зданий и система рекуперации тепла</a:t>
            </a:r>
            <a:endParaRPr lang="en-GB" sz="1400" dirty="0">
              <a:solidFill>
                <a:schemeClr val="accent1"/>
              </a:solidFill>
              <a:latin typeface="Franklin Gothic Book" panose="020B0503020102020204" pitchFamily="34" charset="0"/>
            </a:endParaRPr>
          </a:p>
          <a:p>
            <a:pPr lvl="1">
              <a:spcAft>
                <a:spcPts val="300"/>
              </a:spcAft>
              <a:buClr>
                <a:schemeClr val="tx1"/>
              </a:buClr>
            </a:pPr>
            <a:r>
              <a:rPr lang="ru-RU" sz="1400" dirty="0">
                <a:solidFill>
                  <a:schemeClr val="accent1"/>
                </a:solidFill>
                <a:latin typeface="Franklin Gothic Book" panose="020B0503020102020204" pitchFamily="34" charset="0"/>
              </a:rPr>
              <a:t>Переработка отходов для вторичного использования</a:t>
            </a:r>
            <a:endParaRPr lang="en-GB" sz="1400" dirty="0">
              <a:solidFill>
                <a:schemeClr val="accent1"/>
              </a:solidFill>
              <a:latin typeface="Franklin Gothic Book" panose="020B0503020102020204" pitchFamily="34" charset="0"/>
            </a:endParaRPr>
          </a:p>
          <a:p>
            <a:pPr lvl="1">
              <a:spcAft>
                <a:spcPts val="300"/>
              </a:spcAft>
              <a:buClr>
                <a:schemeClr val="tx1"/>
              </a:buClr>
            </a:pPr>
            <a:r>
              <a:rPr lang="ru-RU" sz="1400" dirty="0" err="1">
                <a:solidFill>
                  <a:schemeClr val="accent1"/>
                </a:solidFill>
                <a:latin typeface="Franklin Gothic Book" panose="020B0503020102020204" pitchFamily="34" charset="0"/>
              </a:rPr>
              <a:t>Энергоэффективные</a:t>
            </a:r>
            <a:r>
              <a:rPr lang="ru-RU" sz="1400" dirty="0">
                <a:solidFill>
                  <a:schemeClr val="accent1"/>
                </a:solidFill>
                <a:latin typeface="Franklin Gothic Book" panose="020B0503020102020204" pitchFamily="34" charset="0"/>
              </a:rPr>
              <a:t> системы вентиляции и кондиционирования </a:t>
            </a:r>
            <a:endParaRPr lang="en-GB" sz="1400" dirty="0">
              <a:solidFill>
                <a:schemeClr val="accent1"/>
              </a:solidFill>
              <a:latin typeface="Franklin Gothic Book" panose="020B0503020102020204" pitchFamily="34" charset="0"/>
            </a:endParaRPr>
          </a:p>
          <a:p>
            <a:pPr lvl="1">
              <a:spcAft>
                <a:spcPts val="300"/>
              </a:spcAft>
              <a:buClr>
                <a:schemeClr val="tx1"/>
              </a:buClr>
            </a:pPr>
            <a:r>
              <a:rPr lang="en-GB" sz="1400" dirty="0">
                <a:solidFill>
                  <a:schemeClr val="accent1"/>
                </a:solidFill>
                <a:latin typeface="Franklin Gothic Book" panose="020B0503020102020204" pitchFamily="34" charset="0"/>
              </a:rPr>
              <a:t>LED-</a:t>
            </a:r>
            <a:r>
              <a:rPr lang="ru-RU" sz="1400" dirty="0">
                <a:solidFill>
                  <a:schemeClr val="accent1"/>
                </a:solidFill>
                <a:latin typeface="Franklin Gothic Book" panose="020B0503020102020204" pitchFamily="34" charset="0"/>
              </a:rPr>
              <a:t>технологии освещения</a:t>
            </a:r>
            <a:endParaRPr lang="en-GB" sz="1400" dirty="0">
              <a:solidFill>
                <a:schemeClr val="accent1"/>
              </a:solidFill>
              <a:latin typeface="Franklin Gothic Book" panose="020B0503020102020204" pitchFamily="34" charset="0"/>
            </a:endParaRPr>
          </a:p>
        </p:txBody>
      </p:sp>
      <p:sp>
        <p:nvSpPr>
          <p:cNvPr id="4" name="Text Placeholder 3"/>
          <p:cNvSpPr>
            <a:spLocks noGrp="1"/>
          </p:cNvSpPr>
          <p:nvPr>
            <p:ph type="body" sz="quarter" idx="12"/>
          </p:nvPr>
        </p:nvSpPr>
        <p:spPr>
          <a:xfrm>
            <a:off x="4819650" y="1446213"/>
            <a:ext cx="3605213" cy="4478337"/>
          </a:xfrm>
        </p:spPr>
        <p:txBody>
          <a:bodyPr/>
          <a:lstStyle/>
          <a:p>
            <a:pPr marL="0" lvl="1" indent="0">
              <a:buClrTx/>
              <a:buNone/>
            </a:pPr>
            <a:r>
              <a:rPr lang="ru-RU" sz="1800" dirty="0" smtClean="0">
                <a:solidFill>
                  <a:schemeClr val="accent1"/>
                </a:solidFill>
                <a:latin typeface="Franklin Gothic Book" panose="020B0503020102020204" pitchFamily="34" charset="0"/>
              </a:rPr>
              <a:t>Программа </a:t>
            </a:r>
            <a:r>
              <a:rPr lang="ru-RU" sz="1800" dirty="0">
                <a:solidFill>
                  <a:schemeClr val="accent1"/>
                </a:solidFill>
                <a:latin typeface="Franklin Gothic Book" panose="020B0503020102020204" pitchFamily="34" charset="0"/>
              </a:rPr>
              <a:t>ЕБРР по подготовке проектов «</a:t>
            </a:r>
            <a:r>
              <a:rPr lang="ru-RU" sz="1800" dirty="0" smtClean="0">
                <a:solidFill>
                  <a:schemeClr val="accent1"/>
                </a:solidFill>
                <a:latin typeface="Franklin Gothic Book" panose="020B0503020102020204" pitchFamily="34" charset="0"/>
              </a:rPr>
              <a:t>зелёной </a:t>
            </a:r>
            <a:r>
              <a:rPr lang="ru-RU" sz="1800" dirty="0">
                <a:solidFill>
                  <a:schemeClr val="accent1"/>
                </a:solidFill>
                <a:latin typeface="Franklin Gothic Book" panose="020B0503020102020204" pitchFamily="34" charset="0"/>
              </a:rPr>
              <a:t>экономики» </a:t>
            </a:r>
          </a:p>
          <a:p>
            <a:pPr marL="0" lvl="1" indent="0">
              <a:buClrTx/>
              <a:buNone/>
            </a:pPr>
            <a:r>
              <a:rPr lang="ru-RU" sz="1400" dirty="0">
                <a:solidFill>
                  <a:schemeClr val="accent1"/>
                </a:solidFill>
                <a:latin typeface="Franklin Gothic Book" panose="020B0503020102020204" pitchFamily="34" charset="0"/>
              </a:rPr>
              <a:t>Предоставление грантов 30-75 тыс. </a:t>
            </a:r>
            <a:r>
              <a:rPr lang="ru-RU" sz="1400" dirty="0" smtClean="0">
                <a:solidFill>
                  <a:schemeClr val="accent1"/>
                </a:solidFill>
                <a:latin typeface="Franklin Gothic Book" panose="020B0503020102020204" pitchFamily="34" charset="0"/>
              </a:rPr>
              <a:t>евро </a:t>
            </a:r>
            <a:r>
              <a:rPr lang="ru-RU" sz="1400" dirty="0">
                <a:solidFill>
                  <a:schemeClr val="accent1"/>
                </a:solidFill>
                <a:latin typeface="Franklin Gothic Book" panose="020B0503020102020204" pitchFamily="34" charset="0"/>
              </a:rPr>
              <a:t>на оценку проектов в сфере промышленного производства (</a:t>
            </a:r>
            <a:r>
              <a:rPr lang="ru-RU" sz="1400" dirty="0" err="1">
                <a:solidFill>
                  <a:schemeClr val="accent1"/>
                </a:solidFill>
                <a:latin typeface="Franklin Gothic Book" panose="020B0503020102020204" pitchFamily="34" charset="0"/>
              </a:rPr>
              <a:t>энергоаудит</a:t>
            </a:r>
            <a:r>
              <a:rPr lang="ru-RU" sz="1400" dirty="0">
                <a:solidFill>
                  <a:schemeClr val="accent1"/>
                </a:solidFill>
                <a:latin typeface="Franklin Gothic Book" panose="020B0503020102020204" pitchFamily="34" charset="0"/>
              </a:rPr>
              <a:t>, консультационные услуги).</a:t>
            </a:r>
          </a:p>
          <a:p>
            <a:pPr marL="0" lvl="1" indent="0">
              <a:buClrTx/>
              <a:buNone/>
            </a:pPr>
            <a:endParaRPr lang="en-GB" sz="1800" dirty="0" smtClean="0">
              <a:solidFill>
                <a:srgbClr val="00AE9E"/>
              </a:solidFill>
              <a:latin typeface="Franklin Gothic Book" panose="020B0503020102020204" pitchFamily="34" charset="0"/>
              <a:ea typeface="ＭＳ Ｐゴシック" charset="0"/>
            </a:endParaRPr>
          </a:p>
          <a:p>
            <a:pPr marL="0" lvl="1" indent="0">
              <a:buClrTx/>
              <a:buNone/>
            </a:pPr>
            <a:endParaRPr lang="en-GB" sz="1800" dirty="0">
              <a:solidFill>
                <a:srgbClr val="00AE9E"/>
              </a:solidFill>
              <a:latin typeface="Franklin Gothic Book" panose="020B0503020102020204" pitchFamily="34" charset="0"/>
              <a:ea typeface="ＭＳ Ｐゴシック" charset="0"/>
            </a:endParaRPr>
          </a:p>
          <a:p>
            <a:pPr marL="0" lvl="1" indent="0">
              <a:buClrTx/>
              <a:buNone/>
            </a:pPr>
            <a:endParaRPr lang="en-GB" sz="1800" dirty="0" smtClean="0">
              <a:solidFill>
                <a:srgbClr val="00AE9E"/>
              </a:solidFill>
              <a:latin typeface="Franklin Gothic Book" panose="020B0503020102020204" pitchFamily="34" charset="0"/>
              <a:ea typeface="ＭＳ Ｐゴシック" charset="0"/>
            </a:endParaRPr>
          </a:p>
          <a:p>
            <a:pPr marL="0" lvl="1" indent="0">
              <a:buClrTx/>
              <a:buNone/>
            </a:pPr>
            <a:endParaRPr lang="en-GB" sz="1600" dirty="0" smtClean="0">
              <a:solidFill>
                <a:schemeClr val="accent6">
                  <a:lumMod val="65000"/>
                  <a:lumOff val="35000"/>
                </a:schemeClr>
              </a:solidFill>
              <a:latin typeface="Franklin Gothic Book" panose="020B0503020102020204" pitchFamily="34" charset="0"/>
              <a:ea typeface="ＭＳ Ｐゴシック" charset="0"/>
            </a:endParaRPr>
          </a:p>
          <a:p>
            <a:endParaRPr lang="en-GB" sz="2400" dirty="0"/>
          </a:p>
        </p:txBody>
      </p:sp>
      <p:sp>
        <p:nvSpPr>
          <p:cNvPr id="2" name="AutoShape 6" descr="Image result for e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Footer Placeholder 2"/>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614100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7" name="Picture 4" descr="C:\Users\grgicn\AppData\Local\Microsoft\Windows\Temporary Internet Files\Content.IE5\KW4ZRUGM\MP900422666[1].jpg"/>
          <p:cNvPicPr>
            <a:picLocks noChangeAspect="1" noChangeArrowheads="1"/>
          </p:cNvPicPr>
          <p:nvPr/>
        </p:nvPicPr>
        <p:blipFill>
          <a:blip r:embed="rId4" cstate="print"/>
          <a:srcRect t="40945"/>
          <a:stretch>
            <a:fillRect/>
          </a:stretch>
        </p:blipFill>
        <p:spPr bwMode="auto">
          <a:xfrm>
            <a:off x="0" y="1089332"/>
            <a:ext cx="9144000" cy="5400675"/>
          </a:xfrm>
          <a:prstGeom prst="rect">
            <a:avLst/>
          </a:prstGeom>
          <a:noFill/>
          <a:ln w="9525">
            <a:noFill/>
            <a:miter lim="800000"/>
            <a:headEnd/>
            <a:tailEnd/>
          </a:ln>
        </p:spPr>
      </p:pic>
      <p:sp>
        <p:nvSpPr>
          <p:cNvPr id="244738" name="Text Placeholder 10" descr="First level - paragraph text&#10;Second level - bullet 1&#10;Third level - bullet 2&#10;&#10;No more than 100 words per slide"/>
          <p:cNvSpPr>
            <a:spLocks noGrp="1"/>
          </p:cNvSpPr>
          <p:nvPr>
            <p:ph type="body" sz="quarter" idx="4294967295"/>
          </p:nvPr>
        </p:nvSpPr>
        <p:spPr>
          <a:xfrm>
            <a:off x="717550" y="2160588"/>
            <a:ext cx="7926388" cy="3779837"/>
          </a:xfrm>
        </p:spPr>
        <p:txBody>
          <a:bodyPr/>
          <a:lstStyle/>
          <a:p>
            <a:r>
              <a:rPr lang="ru-RU" sz="2800" dirty="0" smtClean="0">
                <a:solidFill>
                  <a:schemeClr val="accent1"/>
                </a:solidFill>
                <a:latin typeface="Franklin Gothic Book" panose="020B0503020102020204" pitchFamily="34" charset="0"/>
                <a:ea typeface="Bodoni MT"/>
                <a:cs typeface="Bodoni MT"/>
              </a:rPr>
              <a:t>Несколько примеров реализованных проектов</a:t>
            </a:r>
            <a:endParaRPr lang="en-GB" sz="2800" dirty="0">
              <a:solidFill>
                <a:schemeClr val="accent1"/>
              </a:solidFill>
              <a:latin typeface="Franklin Gothic Book" panose="020B0503020102020204" pitchFamily="34" charset="0"/>
              <a:ea typeface="Bodoni MT"/>
              <a:cs typeface="Bodoni MT"/>
            </a:endParaRPr>
          </a:p>
        </p:txBody>
      </p:sp>
      <p:sp>
        <p:nvSpPr>
          <p:cNvPr id="244739" name="Slide Number Placeholder 6"/>
          <p:cNvSpPr>
            <a:spLocks noGrp="1"/>
          </p:cNvSpPr>
          <p:nvPr>
            <p:ph type="sldNum" sz="quarter" idx="4294967295"/>
          </p:nvPr>
        </p:nvSpPr>
        <p:spPr bwMode="auto">
          <a:xfrm>
            <a:off x="8278813" y="6480175"/>
            <a:ext cx="360362" cy="377825"/>
          </a:xfrm>
          <a:prstGeom prst="rect">
            <a:avLst/>
          </a:prstGeom>
          <a:noFill/>
          <a:ln>
            <a:miter lim="800000"/>
            <a:headEnd/>
            <a:tailEnd/>
          </a:ln>
        </p:spPr>
        <p:txBody>
          <a:bodyPr vert="horz" wrap="square" numCol="1" anchorCtr="0" compatLnSpc="1">
            <a:prstTxWarp prst="textNoShape">
              <a:avLst/>
            </a:prstTxWarp>
          </a:bodyPr>
          <a:lstStyle/>
          <a:p>
            <a:pPr fontAlgn="base">
              <a:spcBef>
                <a:spcPct val="0"/>
              </a:spcBef>
              <a:spcAft>
                <a:spcPct val="0"/>
              </a:spcAft>
            </a:pPr>
            <a:fld id="{2BBAA3B4-7E3E-43B8-9229-DF11E385070E}" type="slidenum">
              <a:rPr lang="en-GB">
                <a:solidFill>
                  <a:schemeClr val="accent1"/>
                </a:solidFill>
                <a:ea typeface="Franklin Gothic Book"/>
              </a:rPr>
              <a:pPr fontAlgn="base">
                <a:spcBef>
                  <a:spcPct val="0"/>
                </a:spcBef>
                <a:spcAft>
                  <a:spcPct val="0"/>
                </a:spcAft>
              </a:pPr>
              <a:t>7</a:t>
            </a:fld>
            <a:endParaRPr lang="en-GB" dirty="0">
              <a:solidFill>
                <a:schemeClr val="accent1"/>
              </a:solidFill>
              <a:ea typeface="Franklin Gothic Book"/>
            </a:endParaRPr>
          </a:p>
        </p:txBody>
      </p:sp>
      <p:sp>
        <p:nvSpPr>
          <p:cNvPr id="244740" name="Footer Placeholder 1"/>
          <p:cNvSpPr>
            <a:spLocks noGrp="1"/>
          </p:cNvSpPr>
          <p:nvPr>
            <p:ph type="ftr" sz="quarter" idx="4294967295"/>
            <p:custDataLst>
              <p:tags r:id="rId1"/>
            </p:custDataLst>
          </p:nvPr>
        </p:nvSpPr>
        <p:spPr bwMode="auto">
          <a:xfrm>
            <a:off x="0" y="6480175"/>
            <a:ext cx="9144000" cy="377825"/>
          </a:xfrm>
          <a:prstGeom prst="rect">
            <a:avLst/>
          </a:prstGeom>
          <a:noFill/>
          <a:ln>
            <a:miter lim="800000"/>
            <a:headEnd/>
            <a:tailEnd/>
          </a:ln>
        </p:spPr>
        <p:txBody>
          <a:bodyPr vert="horz" wrap="square" numCol="1" anchorCtr="0" compatLnSpc="1">
            <a:prstTxWarp prst="textNoShape">
              <a:avLst/>
            </a:prstTxWarp>
          </a:bodyPr>
          <a:lstStyle/>
          <a:p>
            <a:pPr algn="ctr" fontAlgn="base">
              <a:spcBef>
                <a:spcPct val="0"/>
              </a:spcBef>
              <a:spcAft>
                <a:spcPct val="0"/>
              </a:spcAft>
            </a:pPr>
            <a:r>
              <a:rPr lang="en-GB" smtClean="0">
                <a:latin typeface="Arial" panose="020B0604020202020204" pitchFamily="34" charset="0"/>
              </a:rPr>
              <a:t>OFFICIAL USE</a:t>
            </a:r>
            <a:r>
              <a:rPr lang="en-GB" smtClean="0">
                <a:solidFill>
                  <a:srgbClr val="000000"/>
                </a:solidFill>
                <a:latin typeface="Arial" panose="020B0604020202020204" pitchFamily="34" charset="0"/>
              </a:rPr>
              <a:t> </a:t>
            </a:r>
            <a:endParaRPr dirty="0">
              <a:solidFill>
                <a:srgbClr val="000000"/>
              </a:solidFill>
              <a:latin typeface="Arial" panose="020B0604020202020204" pitchFamily="34" charset="0"/>
            </a:endParaRPr>
          </a:p>
        </p:txBody>
      </p:sp>
    </p:spTree>
    <p:extLst>
      <p:ext uri="{BB962C8B-B14F-4D97-AF65-F5344CB8AC3E}">
        <p14:creationId xmlns:p14="http://schemas.microsoft.com/office/powerpoint/2010/main" val="197409366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rcRect l="21650" r="21650"/>
          <a:stretch>
            <a:fillRect/>
          </a:stretch>
        </p:blipFill>
        <p:spPr>
          <a:ln>
            <a:solidFill>
              <a:schemeClr val="bg1">
                <a:lumMod val="95000"/>
              </a:schemeClr>
            </a:solidFill>
          </a:ln>
        </p:spPr>
      </p:pic>
      <p:sp>
        <p:nvSpPr>
          <p:cNvPr id="3" name="Title 2"/>
          <p:cNvSpPr>
            <a:spLocks noGrp="1"/>
          </p:cNvSpPr>
          <p:nvPr>
            <p:ph type="title"/>
          </p:nvPr>
        </p:nvSpPr>
        <p:spPr/>
        <p:txBody>
          <a:bodyPr>
            <a:normAutofit fontScale="90000"/>
          </a:bodyPr>
          <a:lstStyle/>
          <a:p>
            <a:r>
              <a:rPr lang="ru-RU" sz="2600" i="1" dirty="0" err="1" smtClean="0"/>
              <a:t>Фудмастер</a:t>
            </a:r>
            <a:r>
              <a:rPr lang="ru-RU" sz="2600" i="1" dirty="0" smtClean="0"/>
              <a:t> </a:t>
            </a:r>
            <a:r>
              <a:rPr lang="en-GB" sz="2600" i="1" dirty="0" smtClean="0"/>
              <a:t>(</a:t>
            </a:r>
            <a:r>
              <a:rPr lang="ru-RU" sz="2600" i="1" dirty="0" err="1" smtClean="0"/>
              <a:t>Лакталис</a:t>
            </a:r>
            <a:r>
              <a:rPr lang="en-GB" sz="2600" i="1" dirty="0" smtClean="0"/>
              <a:t>) </a:t>
            </a:r>
            <a:r>
              <a:rPr lang="en-GB" sz="2600" dirty="0" smtClean="0"/>
              <a:t>–</a:t>
            </a:r>
            <a:r>
              <a:rPr lang="ru-RU" sz="2600" dirty="0" smtClean="0"/>
              <a:t>Финансирование расширения ведущего производителя молочной продукций в Казахстане</a:t>
            </a:r>
            <a:endParaRPr lang="en-GB" sz="2600" dirty="0"/>
          </a:p>
        </p:txBody>
      </p:sp>
      <p:sp>
        <p:nvSpPr>
          <p:cNvPr id="4" name="Text Placeholder 3"/>
          <p:cNvSpPr>
            <a:spLocks noGrp="1"/>
          </p:cNvSpPr>
          <p:nvPr>
            <p:ph type="body" sz="quarter" idx="18"/>
          </p:nvPr>
        </p:nvSpPr>
        <p:spPr>
          <a:xfrm>
            <a:off x="4283968" y="1484784"/>
            <a:ext cx="4320480" cy="4908375"/>
          </a:xfrm>
        </p:spPr>
        <p:txBody>
          <a:bodyPr>
            <a:normAutofit lnSpcReduction="10000"/>
          </a:bodyPr>
          <a:lstStyle/>
          <a:p>
            <a:pPr lvl="1" algn="just">
              <a:lnSpc>
                <a:spcPct val="113000"/>
              </a:lnSpc>
              <a:spcAft>
                <a:spcPts val="600"/>
              </a:spcAft>
            </a:pPr>
            <a:r>
              <a:rPr lang="ru-RU" sz="1400" dirty="0" err="1" smtClean="0">
                <a:solidFill>
                  <a:schemeClr val="accent6"/>
                </a:solidFill>
              </a:rPr>
              <a:t>Фудмастер</a:t>
            </a:r>
            <a:r>
              <a:rPr lang="ru-RU" sz="1400" dirty="0" smtClean="0">
                <a:solidFill>
                  <a:schemeClr val="accent6"/>
                </a:solidFill>
              </a:rPr>
              <a:t> является одним из ведущих производителей молочной продукций в Казахстане и филиалом </a:t>
            </a:r>
            <a:r>
              <a:rPr lang="ru-RU" sz="1400" dirty="0" err="1" smtClean="0">
                <a:solidFill>
                  <a:schemeClr val="accent6"/>
                </a:solidFill>
              </a:rPr>
              <a:t>Лакталис</a:t>
            </a:r>
            <a:r>
              <a:rPr lang="ru-RU" sz="1400" dirty="0" smtClean="0">
                <a:solidFill>
                  <a:schemeClr val="accent6"/>
                </a:solidFill>
              </a:rPr>
              <a:t>, ведущей группы по производству молочной продукций в мире.</a:t>
            </a:r>
            <a:endParaRPr lang="en-GB" sz="1400" dirty="0" smtClean="0">
              <a:solidFill>
                <a:schemeClr val="accent6"/>
              </a:solidFill>
            </a:endParaRPr>
          </a:p>
          <a:p>
            <a:pPr lvl="1" algn="just">
              <a:lnSpc>
                <a:spcPct val="113000"/>
              </a:lnSpc>
              <a:spcAft>
                <a:spcPts val="600"/>
              </a:spcAft>
            </a:pPr>
            <a:r>
              <a:rPr lang="ru-RU" sz="1400" dirty="0" smtClean="0">
                <a:solidFill>
                  <a:schemeClr val="accent6"/>
                </a:solidFill>
              </a:rPr>
              <a:t>ЕБРР предоставит кредит на сумму до </a:t>
            </a:r>
            <a:r>
              <a:rPr lang="en-GB" sz="1400" dirty="0" smtClean="0">
                <a:solidFill>
                  <a:schemeClr val="accent6"/>
                </a:solidFill>
              </a:rPr>
              <a:t>15</a:t>
            </a:r>
            <a:r>
              <a:rPr lang="ru-RU" sz="1400" dirty="0" smtClean="0">
                <a:solidFill>
                  <a:schemeClr val="accent6"/>
                </a:solidFill>
              </a:rPr>
              <a:t> млн. евро</a:t>
            </a:r>
            <a:r>
              <a:rPr lang="en-GB" sz="1400" dirty="0" smtClean="0">
                <a:solidFill>
                  <a:schemeClr val="accent6"/>
                </a:solidFill>
              </a:rPr>
              <a:t> </a:t>
            </a:r>
            <a:r>
              <a:rPr lang="ru-RU" sz="1400" dirty="0" smtClean="0">
                <a:solidFill>
                  <a:schemeClr val="accent6"/>
                </a:solidFill>
              </a:rPr>
              <a:t>(в тенговом эквиваленте) для финансирования расходов на приобретение основного капитала на молокоперерабатывающих заводах и фермах Компаний</a:t>
            </a:r>
            <a:r>
              <a:rPr lang="en-GB" sz="1400" dirty="0" smtClean="0">
                <a:solidFill>
                  <a:schemeClr val="accent6"/>
                </a:solidFill>
              </a:rPr>
              <a:t>.</a:t>
            </a:r>
          </a:p>
          <a:p>
            <a:pPr lvl="1" algn="just">
              <a:lnSpc>
                <a:spcPct val="113000"/>
              </a:lnSpc>
              <a:spcAft>
                <a:spcPts val="600"/>
              </a:spcAft>
            </a:pPr>
            <a:r>
              <a:rPr lang="ru-RU" sz="1400" dirty="0" smtClean="0">
                <a:solidFill>
                  <a:schemeClr val="accent6"/>
                </a:solidFill>
              </a:rPr>
              <a:t>Проект позволит </a:t>
            </a:r>
            <a:r>
              <a:rPr lang="ru-RU" sz="1400" dirty="0" err="1" smtClean="0">
                <a:solidFill>
                  <a:schemeClr val="accent6"/>
                </a:solidFill>
              </a:rPr>
              <a:t>Фудмастер</a:t>
            </a:r>
            <a:r>
              <a:rPr lang="ru-RU" sz="1400" dirty="0" smtClean="0">
                <a:solidFill>
                  <a:schemeClr val="accent6"/>
                </a:solidFill>
              </a:rPr>
              <a:t> увеличить объем производства и улучшить качество молочных продуктов местного производства</a:t>
            </a:r>
            <a:r>
              <a:rPr lang="en-GB" sz="1400" dirty="0" smtClean="0">
                <a:solidFill>
                  <a:schemeClr val="accent6"/>
                </a:solidFill>
              </a:rPr>
              <a:t>, </a:t>
            </a:r>
            <a:r>
              <a:rPr lang="ru-RU" sz="1400" dirty="0" smtClean="0">
                <a:solidFill>
                  <a:schemeClr val="accent6"/>
                </a:solidFill>
              </a:rPr>
              <a:t>в соответствии с передовой международной практикой</a:t>
            </a:r>
            <a:r>
              <a:rPr lang="en-GB" sz="1400" dirty="0" smtClean="0">
                <a:solidFill>
                  <a:schemeClr val="accent6"/>
                </a:solidFill>
              </a:rPr>
              <a:t>. </a:t>
            </a:r>
          </a:p>
          <a:p>
            <a:pPr lvl="1" algn="just">
              <a:lnSpc>
                <a:spcPct val="113000"/>
              </a:lnSpc>
              <a:spcAft>
                <a:spcPts val="600"/>
              </a:spcAft>
            </a:pPr>
            <a:r>
              <a:rPr lang="ru-RU" sz="1400" dirty="0" smtClean="0">
                <a:solidFill>
                  <a:schemeClr val="accent6"/>
                </a:solidFill>
              </a:rPr>
              <a:t>В дополнение к финансированию</a:t>
            </a:r>
            <a:r>
              <a:rPr lang="en-GB" sz="1400" dirty="0" smtClean="0">
                <a:solidFill>
                  <a:schemeClr val="accent6"/>
                </a:solidFill>
              </a:rPr>
              <a:t>, </a:t>
            </a:r>
            <a:r>
              <a:rPr lang="ru-RU" sz="1400" dirty="0" smtClean="0">
                <a:solidFill>
                  <a:schemeClr val="accent6"/>
                </a:solidFill>
              </a:rPr>
              <a:t>вместе с Продовольственной и Сельскохозяйственной Организацией ООН (ФАО)</a:t>
            </a:r>
            <a:r>
              <a:rPr lang="en-GB" sz="1400" dirty="0" smtClean="0">
                <a:solidFill>
                  <a:schemeClr val="accent6"/>
                </a:solidFill>
              </a:rPr>
              <a:t>, </a:t>
            </a:r>
            <a:r>
              <a:rPr lang="ru-RU" sz="1400" dirty="0" smtClean="0">
                <a:solidFill>
                  <a:schemeClr val="accent6"/>
                </a:solidFill>
              </a:rPr>
              <a:t>ЕБРР приступил к осуществлению программы технического сотрудничества с частными компаниями по совершенствованию производства и сбора молока</a:t>
            </a:r>
            <a:r>
              <a:rPr lang="en-GB" sz="1400" dirty="0" smtClean="0">
                <a:solidFill>
                  <a:schemeClr val="accent6"/>
                </a:solidFill>
              </a:rPr>
              <a:t>,</a:t>
            </a:r>
            <a:r>
              <a:rPr lang="ru-RU" sz="1400" dirty="0" smtClean="0">
                <a:solidFill>
                  <a:schemeClr val="accent6"/>
                </a:solidFill>
              </a:rPr>
              <a:t> тем самым увеличивая поставки молока и качество продукций в Казахстане.</a:t>
            </a:r>
            <a:endParaRPr lang="en-GB" sz="1400" dirty="0">
              <a:solidFill>
                <a:schemeClr val="accent6"/>
              </a:solidFill>
            </a:endParaRPr>
          </a:p>
        </p:txBody>
      </p:sp>
      <p:sp>
        <p:nvSpPr>
          <p:cNvPr id="5" name="Date Placeholder 4"/>
          <p:cNvSpPr>
            <a:spLocks noGrp="1"/>
          </p:cNvSpPr>
          <p:nvPr>
            <p:ph type="dt" sz="half" idx="19"/>
          </p:nvPr>
        </p:nvSpPr>
        <p:spPr/>
        <p:txBody>
          <a:bodyPr/>
          <a:lstStyle/>
          <a:p>
            <a:pPr>
              <a:defRPr/>
            </a:pPr>
            <a:fld id="{8175CE0C-A1CB-420C-9800-0273EAE27B0F}" type="datetime3">
              <a:rPr lang="en-GB" smtClean="0"/>
              <a:pPr>
                <a:defRPr/>
              </a:pPr>
              <a:t>17 May, 2022</a:t>
            </a:fld>
            <a:endParaRPr lang="en-GB" dirty="0"/>
          </a:p>
        </p:txBody>
      </p:sp>
      <p:sp>
        <p:nvSpPr>
          <p:cNvPr id="7" name="Slide Number Placeholder 6"/>
          <p:cNvSpPr>
            <a:spLocks noGrp="1"/>
          </p:cNvSpPr>
          <p:nvPr>
            <p:ph type="sldNum" sz="quarter" idx="21"/>
          </p:nvPr>
        </p:nvSpPr>
        <p:spPr/>
        <p:txBody>
          <a:bodyPr/>
          <a:lstStyle/>
          <a:p>
            <a:pPr>
              <a:defRPr/>
            </a:pPr>
            <a:fld id="{88264661-3BD8-4489-AB38-8F8F4CD74E12}" type="slidenum">
              <a:rPr lang="en-GB" smtClean="0"/>
              <a:pPr>
                <a:defRPr/>
              </a:pPr>
              <a:t>8</a:t>
            </a:fld>
            <a:endParaRPr lang="en-GB" dirty="0"/>
          </a:p>
        </p:txBody>
      </p:sp>
      <p:sp>
        <p:nvSpPr>
          <p:cNvPr id="10" name="Text Placeholder 7"/>
          <p:cNvSpPr txBox="1">
            <a:spLocks/>
          </p:cNvSpPr>
          <p:nvPr/>
        </p:nvSpPr>
        <p:spPr bwMode="auto">
          <a:xfrm>
            <a:off x="971600" y="1772816"/>
            <a:ext cx="967210" cy="253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ctr">
              <a:spcAft>
                <a:spcPts val="1200"/>
              </a:spcAft>
            </a:pPr>
            <a:r>
              <a:rPr lang="ru-RU" sz="1300" dirty="0" smtClean="0">
                <a:solidFill>
                  <a:srgbClr val="00539B"/>
                </a:solidFill>
                <a:latin typeface="Franklin Gothic Book" pitchFamily="34" charset="0"/>
              </a:rPr>
              <a:t>Подписано в </a:t>
            </a:r>
            <a:endParaRPr lang="en-US" sz="1300" dirty="0">
              <a:solidFill>
                <a:srgbClr val="00539B"/>
              </a:solidFill>
              <a:latin typeface="Franklin Gothic Book" pitchFamily="34" charset="0"/>
            </a:endParaRPr>
          </a:p>
        </p:txBody>
      </p:sp>
      <p:sp>
        <p:nvSpPr>
          <p:cNvPr id="11" name="Text Placeholder 7"/>
          <p:cNvSpPr txBox="1">
            <a:spLocks/>
          </p:cNvSpPr>
          <p:nvPr/>
        </p:nvSpPr>
        <p:spPr bwMode="auto">
          <a:xfrm>
            <a:off x="902741" y="2087003"/>
            <a:ext cx="1081088"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ctr" fontAlgn="base">
              <a:spcBef>
                <a:spcPct val="0"/>
              </a:spcBef>
              <a:spcAft>
                <a:spcPct val="0"/>
              </a:spcAft>
            </a:pPr>
            <a:r>
              <a:rPr lang="en-US" sz="3500" dirty="0" smtClean="0">
                <a:solidFill>
                  <a:srgbClr val="00539B"/>
                </a:solidFill>
                <a:latin typeface="Bodoni MT" pitchFamily="18" charset="0"/>
                <a:ea typeface="Bodoni SvtyTwo OS ITC TT-Bold"/>
                <a:cs typeface="Bodoni SvtyTwo OS ITC TT-Bold"/>
              </a:rPr>
              <a:t>2016</a:t>
            </a:r>
            <a:endParaRPr lang="en-US" sz="3500" dirty="0">
              <a:solidFill>
                <a:srgbClr val="00539B"/>
              </a:solidFill>
              <a:latin typeface="Bodoni MT" pitchFamily="18" charset="0"/>
              <a:ea typeface="Bodoni SvtyTwo OS ITC TT-Bold"/>
              <a:cs typeface="Bodoni SvtyTwo OS ITC TT-Bold"/>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02657" y="1988072"/>
            <a:ext cx="1296690" cy="4201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20"/>
            <p:custDataLst>
              <p:tags r:id="rId1"/>
            </p:custDataLst>
          </p:nvPr>
        </p:nvSpPr>
        <p:spPr>
          <a:xfrm>
            <a:off x="0" y="6480000"/>
            <a:ext cx="9144000" cy="378000"/>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425665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2600" i="1" dirty="0" smtClean="0">
                <a:latin typeface="Bodoni MT" pitchFamily="18" charset="0"/>
              </a:rPr>
              <a:t>RG Brands </a:t>
            </a:r>
            <a:r>
              <a:rPr lang="en-GB" sz="2600" dirty="0" smtClean="0">
                <a:latin typeface="Bodoni MT" pitchFamily="18" charset="0"/>
              </a:rPr>
              <a:t>– </a:t>
            </a:r>
            <a:r>
              <a:rPr lang="ru-RU" sz="2600" dirty="0" smtClean="0">
                <a:latin typeface="Bodoni MT" pitchFamily="18" charset="0"/>
              </a:rPr>
              <a:t>Финансирование оборотного капитала для регионального расширения в Центральной Азии</a:t>
            </a:r>
            <a:endParaRPr lang="en-GB" sz="2600" dirty="0">
              <a:latin typeface="Bodoni MT" pitchFamily="18" charset="0"/>
            </a:endParaRPr>
          </a:p>
        </p:txBody>
      </p:sp>
      <p:sp>
        <p:nvSpPr>
          <p:cNvPr id="5" name="Date Placeholder 4"/>
          <p:cNvSpPr>
            <a:spLocks noGrp="1"/>
          </p:cNvSpPr>
          <p:nvPr>
            <p:ph type="dt" sz="half" idx="19"/>
          </p:nvPr>
        </p:nvSpPr>
        <p:spPr/>
        <p:txBody>
          <a:bodyPr/>
          <a:lstStyle/>
          <a:p>
            <a:pPr>
              <a:defRPr/>
            </a:pPr>
            <a:fld id="{8175CE0C-A1CB-420C-9800-0273EAE27B0F}" type="datetime3">
              <a:rPr lang="en-GB" smtClean="0">
                <a:solidFill>
                  <a:srgbClr val="00539B"/>
                </a:solidFill>
              </a:rPr>
              <a:pPr>
                <a:defRPr/>
              </a:pPr>
              <a:t>17 May, 2022</a:t>
            </a:fld>
            <a:endParaRPr lang="en-GB" dirty="0">
              <a:solidFill>
                <a:srgbClr val="00539B"/>
              </a:solidFill>
            </a:endParaRPr>
          </a:p>
        </p:txBody>
      </p:sp>
      <p:sp>
        <p:nvSpPr>
          <p:cNvPr id="7" name="Slide Number Placeholder 6"/>
          <p:cNvSpPr>
            <a:spLocks noGrp="1"/>
          </p:cNvSpPr>
          <p:nvPr>
            <p:ph type="sldNum" sz="quarter" idx="21"/>
          </p:nvPr>
        </p:nvSpPr>
        <p:spPr/>
        <p:txBody>
          <a:bodyPr/>
          <a:lstStyle/>
          <a:p>
            <a:pPr>
              <a:defRPr/>
            </a:pPr>
            <a:fld id="{88264661-3BD8-4489-AB38-8F8F4CD74E12}" type="slidenum">
              <a:rPr lang="en-GB" smtClean="0">
                <a:solidFill>
                  <a:srgbClr val="00539B"/>
                </a:solidFill>
              </a:rPr>
              <a:pPr>
                <a:defRPr/>
              </a:pPr>
              <a:t>9</a:t>
            </a:fld>
            <a:endParaRPr lang="en-GB" dirty="0">
              <a:solidFill>
                <a:srgbClr val="00539B"/>
              </a:solidFill>
            </a:endParaRPr>
          </a:p>
        </p:txBody>
      </p:sp>
      <p:sp>
        <p:nvSpPr>
          <p:cNvPr id="9" name="Text Placeholder 7"/>
          <p:cNvSpPr txBox="1">
            <a:spLocks/>
          </p:cNvSpPr>
          <p:nvPr/>
        </p:nvSpPr>
        <p:spPr bwMode="auto">
          <a:xfrm>
            <a:off x="827584" y="1772816"/>
            <a:ext cx="1152128" cy="253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ctr">
              <a:spcAft>
                <a:spcPts val="1200"/>
              </a:spcAft>
            </a:pPr>
            <a:r>
              <a:rPr lang="ru-RU" sz="1300" dirty="0" smtClean="0">
                <a:solidFill>
                  <a:srgbClr val="58595B"/>
                </a:solidFill>
                <a:latin typeface="Franklin Gothic Book" pitchFamily="34" charset="0"/>
              </a:rPr>
              <a:t>Подписано в</a:t>
            </a:r>
            <a:endParaRPr lang="en-US" sz="1300" dirty="0">
              <a:solidFill>
                <a:srgbClr val="00539B"/>
              </a:solidFill>
              <a:latin typeface="Franklin Gothic Book" pitchFamily="34" charset="0"/>
            </a:endParaRPr>
          </a:p>
        </p:txBody>
      </p:sp>
      <p:sp>
        <p:nvSpPr>
          <p:cNvPr id="12" name="Text Placeholder 7"/>
          <p:cNvSpPr txBox="1">
            <a:spLocks/>
          </p:cNvSpPr>
          <p:nvPr/>
        </p:nvSpPr>
        <p:spPr bwMode="auto">
          <a:xfrm>
            <a:off x="902741" y="2087003"/>
            <a:ext cx="1081088"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ctr" fontAlgn="base">
              <a:spcBef>
                <a:spcPct val="0"/>
              </a:spcBef>
              <a:spcAft>
                <a:spcPct val="0"/>
              </a:spcAft>
            </a:pPr>
            <a:r>
              <a:rPr lang="en-US" sz="2600" dirty="0" smtClean="0">
                <a:solidFill>
                  <a:srgbClr val="00539B"/>
                </a:solidFill>
                <a:latin typeface="Bodoni MT" pitchFamily="18" charset="0"/>
                <a:ea typeface="Bodoni SvtyTwo OS ITC TT-Bold"/>
                <a:cs typeface="Bodoni SvtyTwo OS ITC TT-Bold"/>
              </a:rPr>
              <a:t>2008-2019</a:t>
            </a:r>
            <a:endParaRPr lang="en-US" sz="2600" dirty="0">
              <a:solidFill>
                <a:srgbClr val="00539B"/>
              </a:solidFill>
              <a:latin typeface="Bodoni MT" pitchFamily="18" charset="0"/>
              <a:ea typeface="Bodoni SvtyTwo OS ITC TT-Bold"/>
              <a:cs typeface="Bodoni SvtyTwo OS ITC TT-Bold"/>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0133" y="1552963"/>
            <a:ext cx="952500" cy="1247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 Placeholder 3"/>
          <p:cNvSpPr>
            <a:spLocks noGrp="1"/>
          </p:cNvSpPr>
          <p:nvPr>
            <p:ph type="body" sz="quarter" idx="18"/>
          </p:nvPr>
        </p:nvSpPr>
        <p:spPr/>
        <p:txBody>
          <a:bodyPr>
            <a:normAutofit fontScale="92500" lnSpcReduction="20000"/>
          </a:bodyPr>
          <a:lstStyle/>
          <a:p>
            <a:pPr marL="180000" indent="-180000" algn="just" defTabSz="911225">
              <a:lnSpc>
                <a:spcPct val="113000"/>
              </a:lnSpc>
              <a:buFontTx/>
              <a:buChar char="•"/>
            </a:pPr>
            <a:r>
              <a:rPr lang="en-GB" sz="1400" dirty="0" smtClean="0">
                <a:solidFill>
                  <a:schemeClr val="accent6"/>
                </a:solidFill>
              </a:rPr>
              <a:t>RG Brands </a:t>
            </a:r>
            <a:r>
              <a:rPr lang="ru-RU" sz="1400" dirty="0" smtClean="0">
                <a:solidFill>
                  <a:schemeClr val="accent6"/>
                </a:solidFill>
              </a:rPr>
              <a:t>является крупным производителем быстро реализуемых потребительских товаров в Казахстане</a:t>
            </a:r>
            <a:r>
              <a:rPr lang="en-GB" sz="1400" dirty="0" smtClean="0">
                <a:solidFill>
                  <a:schemeClr val="accent6"/>
                </a:solidFill>
              </a:rPr>
              <a:t>, </a:t>
            </a:r>
            <a:r>
              <a:rPr lang="ru-RU" sz="1400" dirty="0" smtClean="0">
                <a:solidFill>
                  <a:schemeClr val="accent6"/>
                </a:solidFill>
              </a:rPr>
              <a:t>которая включает производство соков, воды, безалкогольных напитков, холодного чая, </a:t>
            </a:r>
            <a:r>
              <a:rPr lang="ru-RU" sz="1400" dirty="0" err="1" smtClean="0">
                <a:solidFill>
                  <a:schemeClr val="accent6"/>
                </a:solidFill>
              </a:rPr>
              <a:t>ультрапастеризованного</a:t>
            </a:r>
            <a:r>
              <a:rPr lang="ru-RU" sz="1400" dirty="0" smtClean="0">
                <a:solidFill>
                  <a:schemeClr val="accent6"/>
                </a:solidFill>
              </a:rPr>
              <a:t> молока и упакованного чая.</a:t>
            </a:r>
            <a:endParaRPr lang="en-GB" sz="1400" dirty="0" smtClean="0">
              <a:solidFill>
                <a:schemeClr val="accent6"/>
              </a:solidFill>
            </a:endParaRPr>
          </a:p>
          <a:p>
            <a:pPr marL="180000" indent="-180000" algn="just" defTabSz="911225">
              <a:lnSpc>
                <a:spcPct val="113000"/>
              </a:lnSpc>
              <a:buFontTx/>
              <a:buChar char="•"/>
            </a:pPr>
            <a:r>
              <a:rPr lang="ru-RU" sz="1400" dirty="0" smtClean="0">
                <a:solidFill>
                  <a:schemeClr val="accent6"/>
                </a:solidFill>
              </a:rPr>
              <a:t>С 2008г общая сумма кредитного финансирования, </a:t>
            </a:r>
            <a:r>
              <a:rPr lang="ru-RU" sz="1400" dirty="0">
                <a:solidFill>
                  <a:schemeClr val="accent6"/>
                </a:solidFill>
              </a:rPr>
              <a:t>полученного от ЕБРР, </a:t>
            </a:r>
            <a:r>
              <a:rPr lang="ru-RU" sz="1400" dirty="0" smtClean="0">
                <a:solidFill>
                  <a:schemeClr val="accent6"/>
                </a:solidFill>
              </a:rPr>
              <a:t>в тенге и долларах США, составило более </a:t>
            </a:r>
            <a:r>
              <a:rPr lang="en-GB" sz="1400" dirty="0" smtClean="0">
                <a:solidFill>
                  <a:schemeClr val="accent6"/>
                </a:solidFill>
              </a:rPr>
              <a:t>130</a:t>
            </a:r>
            <a:r>
              <a:rPr lang="ru-RU" sz="1400" dirty="0">
                <a:solidFill>
                  <a:schemeClr val="accent6"/>
                </a:solidFill>
              </a:rPr>
              <a:t> м</a:t>
            </a:r>
            <a:r>
              <a:rPr lang="ru-RU" sz="1400" dirty="0" smtClean="0">
                <a:solidFill>
                  <a:schemeClr val="accent6"/>
                </a:solidFill>
              </a:rPr>
              <a:t>лн. </a:t>
            </a:r>
            <a:r>
              <a:rPr lang="ru-RU" sz="1400" dirty="0">
                <a:solidFill>
                  <a:schemeClr val="accent6"/>
                </a:solidFill>
              </a:rPr>
              <a:t>д</a:t>
            </a:r>
            <a:r>
              <a:rPr lang="ru-RU" sz="1400" dirty="0" smtClean="0">
                <a:solidFill>
                  <a:schemeClr val="accent6"/>
                </a:solidFill>
              </a:rPr>
              <a:t>олларов США.</a:t>
            </a:r>
            <a:endParaRPr lang="en-GB" sz="1400" dirty="0" smtClean="0">
              <a:solidFill>
                <a:schemeClr val="accent6"/>
              </a:solidFill>
            </a:endParaRPr>
          </a:p>
          <a:p>
            <a:pPr marL="180000" indent="-180000" algn="just" defTabSz="911225">
              <a:lnSpc>
                <a:spcPct val="113000"/>
              </a:lnSpc>
              <a:buFontTx/>
              <a:buChar char="•"/>
            </a:pPr>
            <a:r>
              <a:rPr lang="ru-RU" sz="1400" dirty="0" smtClean="0">
                <a:solidFill>
                  <a:schemeClr val="accent6"/>
                </a:solidFill>
              </a:rPr>
              <a:t>Финансирование поддержит</a:t>
            </a:r>
            <a:r>
              <a:rPr lang="en-GB" sz="1400" dirty="0" smtClean="0">
                <a:solidFill>
                  <a:schemeClr val="accent6"/>
                </a:solidFill>
              </a:rPr>
              <a:t>: </a:t>
            </a:r>
            <a:endParaRPr lang="en-GB" sz="1400" dirty="0">
              <a:solidFill>
                <a:schemeClr val="accent6"/>
              </a:solidFill>
            </a:endParaRPr>
          </a:p>
          <a:p>
            <a:pPr marL="359388" lvl="1" indent="-180000" algn="just" defTabSz="911225">
              <a:lnSpc>
                <a:spcPct val="113000"/>
              </a:lnSpc>
              <a:spcAft>
                <a:spcPts val="600"/>
              </a:spcAft>
              <a:buFontTx/>
              <a:buChar char="•"/>
            </a:pPr>
            <a:r>
              <a:rPr lang="ru-RU" sz="1400" dirty="0" smtClean="0">
                <a:solidFill>
                  <a:schemeClr val="accent6"/>
                </a:solidFill>
              </a:rPr>
              <a:t>Расширение компании и ее дистрибьюторских сетей в Казахстане и соседних странах</a:t>
            </a:r>
            <a:endParaRPr lang="en-GB" sz="1400" dirty="0" smtClean="0">
              <a:solidFill>
                <a:schemeClr val="accent6"/>
              </a:solidFill>
            </a:endParaRPr>
          </a:p>
          <a:p>
            <a:pPr marL="359388" lvl="1" indent="-180000" algn="just" defTabSz="911225">
              <a:lnSpc>
                <a:spcPct val="113000"/>
              </a:lnSpc>
              <a:spcAft>
                <a:spcPts val="600"/>
              </a:spcAft>
              <a:buFontTx/>
              <a:buChar char="•"/>
            </a:pPr>
            <a:r>
              <a:rPr lang="ru-RU" sz="1400" dirty="0" smtClean="0">
                <a:solidFill>
                  <a:schemeClr val="accent6"/>
                </a:solidFill>
              </a:rPr>
              <a:t>Предварительное финансирование местных фермеров для обеспечения надежных и безопасных поставок сырья</a:t>
            </a:r>
            <a:r>
              <a:rPr lang="en-US" sz="1400" dirty="0" smtClean="0">
                <a:solidFill>
                  <a:schemeClr val="accent6"/>
                </a:solidFill>
              </a:rPr>
              <a:t> </a:t>
            </a:r>
            <a:endParaRPr lang="en-GB" sz="1400" dirty="0" smtClean="0">
              <a:solidFill>
                <a:schemeClr val="accent6"/>
              </a:solidFill>
            </a:endParaRPr>
          </a:p>
          <a:p>
            <a:pPr marL="359388" lvl="1" indent="-180000" algn="just" defTabSz="911225">
              <a:lnSpc>
                <a:spcPct val="113000"/>
              </a:lnSpc>
              <a:spcAft>
                <a:spcPts val="600"/>
              </a:spcAft>
              <a:buFontTx/>
              <a:buChar char="•"/>
            </a:pPr>
            <a:r>
              <a:rPr lang="ru-RU" sz="1400" dirty="0" smtClean="0">
                <a:solidFill>
                  <a:schemeClr val="accent6"/>
                </a:solidFill>
              </a:rPr>
              <a:t>Инвестиции в </a:t>
            </a:r>
            <a:r>
              <a:rPr lang="ru-RU" sz="1400" dirty="0" err="1" smtClean="0">
                <a:solidFill>
                  <a:schemeClr val="accent6"/>
                </a:solidFill>
              </a:rPr>
              <a:t>энергоэффективное</a:t>
            </a:r>
            <a:r>
              <a:rPr lang="ru-RU" sz="1400" dirty="0" smtClean="0">
                <a:solidFill>
                  <a:schemeClr val="accent6"/>
                </a:solidFill>
              </a:rPr>
              <a:t> и ресурсосберегающее оборудование</a:t>
            </a:r>
            <a:endParaRPr lang="en-GB" sz="1400" dirty="0" smtClean="0">
              <a:solidFill>
                <a:schemeClr val="accent6"/>
              </a:solidFill>
            </a:endParaRPr>
          </a:p>
          <a:p>
            <a:pPr marL="359388" lvl="1" indent="-180000" algn="just" defTabSz="911225">
              <a:lnSpc>
                <a:spcPct val="113000"/>
              </a:lnSpc>
              <a:spcAft>
                <a:spcPts val="600"/>
              </a:spcAft>
              <a:buFontTx/>
              <a:buChar char="•"/>
            </a:pPr>
            <a:r>
              <a:rPr lang="ru-RU" sz="1400" dirty="0" smtClean="0">
                <a:solidFill>
                  <a:schemeClr val="accent6"/>
                </a:solidFill>
              </a:rPr>
              <a:t>Оборотный капитал</a:t>
            </a:r>
            <a:endParaRPr lang="en-GB" sz="1400" dirty="0" smtClean="0">
              <a:solidFill>
                <a:schemeClr val="accent6"/>
              </a:solidFill>
            </a:endParaRPr>
          </a:p>
        </p:txBody>
      </p:sp>
      <p:pic>
        <p:nvPicPr>
          <p:cNvPr id="5122" name="Picture 2"/>
          <p:cNvPicPr>
            <a:picLocks noGrp="1" noChangeAspect="1" noChangeArrowheads="1"/>
          </p:cNvPicPr>
          <p:nvPr>
            <p:ph type="pic" sz="quarter" idx="14"/>
          </p:nvPr>
        </p:nvPicPr>
        <p:blipFill>
          <a:blip r:embed="rId5" cstate="email">
            <a:extLst>
              <a:ext uri="{28A0092B-C50C-407E-A947-70E740481C1C}">
                <a14:useLocalDpi xmlns:a14="http://schemas.microsoft.com/office/drawing/2010/main" val="0"/>
              </a:ext>
            </a:extLst>
          </a:blip>
          <a:srcRect l="16360" r="16360"/>
          <a:stretch>
            <a:fillRect/>
          </a:stretch>
        </p:blipFill>
        <p:spPr bwMode="auto">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Footer Placeholder 1"/>
          <p:cNvSpPr>
            <a:spLocks noGrp="1"/>
          </p:cNvSpPr>
          <p:nvPr>
            <p:ph type="ftr" sz="quarter" idx="20"/>
            <p:custDataLst>
              <p:tags r:id="rId1"/>
            </p:custDataLst>
          </p:nvPr>
        </p:nvSpPr>
        <p:spPr>
          <a:xfrm>
            <a:off x="0" y="6480000"/>
            <a:ext cx="9144000" cy="378000"/>
          </a:xfrm>
        </p:spPr>
        <p:txBody>
          <a:bodyPr/>
          <a:lstStyle/>
          <a:p>
            <a:pPr>
              <a:defRPr/>
            </a:pPr>
            <a:r>
              <a:rPr lang="en-GB" smtClean="0"/>
              <a:t>OFFICIAL USE</a:t>
            </a:r>
            <a:r>
              <a:rPr lang="en-GB" smtClean="0">
                <a:solidFill>
                  <a:srgbClr val="000000"/>
                </a:solidFill>
              </a:rPr>
              <a:t> </a:t>
            </a:r>
            <a:endParaRPr lang="en-GB" dirty="0">
              <a:solidFill>
                <a:srgbClr val="000000"/>
              </a:solidFill>
            </a:endParaRPr>
          </a:p>
        </p:txBody>
      </p:sp>
    </p:spTree>
    <p:extLst>
      <p:ext uri="{BB962C8B-B14F-4D97-AF65-F5344CB8AC3E}">
        <p14:creationId xmlns:p14="http://schemas.microsoft.com/office/powerpoint/2010/main" val="1191630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2_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3_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
</file>

<file path=customXml/item2.xml><?xml version="1.0" encoding="utf-8"?>
<sisl xmlns:xsi="http://www.w3.org/2001/XMLSchema-instance" xmlns:xsd="http://www.w3.org/2001/XMLSchema" xmlns="http://www.boldonjames.com/2008/01/sie/internal/label" sislVersion="0" policy="1d45786f-a737-4735-8af6-df12fb6939a2" origin="userSelected">
  <element uid="id_classification_generalbusiness" value=""/>
  <element uid="3f2bf68e-965f-4645-8d3a-c9eb7a3821bd" value=""/>
</sisl>
</file>

<file path=customXml/itemProps1.xml><?xml version="1.0" encoding="utf-8"?>
<ds:datastoreItem xmlns:ds="http://schemas.openxmlformats.org/officeDocument/2006/customXml" ds:itemID="{11E2739C-FC88-47FC-A836-ACC802CE4C47}">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8CA4CB00-81F2-405E-BE9B-7AEFCD9279AA}">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22254</TotalTime>
  <Words>850</Words>
  <Application>Microsoft Office PowerPoint</Application>
  <PresentationFormat>On-screen Show (4:3)</PresentationFormat>
  <Paragraphs>164</Paragraphs>
  <Slides>10</Slides>
  <Notes>10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10</vt:i4>
      </vt:variant>
    </vt:vector>
  </HeadingPairs>
  <TitlesOfParts>
    <vt:vector size="25" baseType="lpstr">
      <vt:lpstr>ＭＳ Ｐゴシック</vt:lpstr>
      <vt:lpstr>ＭＳ Ｐゴシック</vt:lpstr>
      <vt:lpstr>Arial</vt:lpstr>
      <vt:lpstr>Bodoni MT</vt:lpstr>
      <vt:lpstr>Bodoni SvtyTwo ITC TT-Bold</vt:lpstr>
      <vt:lpstr>Bodoni SvtyTwo OS ITC TT-Bold</vt:lpstr>
      <vt:lpstr>Calibri</vt:lpstr>
      <vt:lpstr>Franklin Gothic Book</vt:lpstr>
      <vt:lpstr>Franklin Gothic Demi</vt:lpstr>
      <vt:lpstr>Franklin Gothic Medium</vt:lpstr>
      <vt:lpstr>Wingdings</vt:lpstr>
      <vt:lpstr>EBRDmain_english</vt:lpstr>
      <vt:lpstr>1_EBRDmain_english</vt:lpstr>
      <vt:lpstr>2_EBRDmain_english</vt:lpstr>
      <vt:lpstr>3_EBRDmain_english</vt:lpstr>
      <vt:lpstr>                        </vt:lpstr>
      <vt:lpstr>Агропромышленный комплекс в ЕБРР</vt:lpstr>
      <vt:lpstr>PowerPoint Presentation</vt:lpstr>
      <vt:lpstr>Прямое финансирование</vt:lpstr>
      <vt:lpstr>PowerPoint Presentation</vt:lpstr>
      <vt:lpstr>Гранты и льготное финансирование проектов «зелёной экономики»</vt:lpstr>
      <vt:lpstr>PowerPoint Presentation</vt:lpstr>
      <vt:lpstr>Фудмастер (Лакталис) –Финансирование расширения ведущего производителя молочной продукций в Казахстане</vt:lpstr>
      <vt:lpstr>RG Brands – Финансирование оборотного капитала для регионального расширения в Центральной Азии</vt:lpstr>
      <vt:lpstr>Контакты</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EBRD Agribusiness January 2016</dc:title>
  <dc:creator>Goldberg, Corinne</dc:creator>
  <cp:keywords>[EBRD/OFFICIAL USE]</cp:keywords>
  <cp:lastModifiedBy>Karassayeva, Aigerim</cp:lastModifiedBy>
  <cp:revision>755</cp:revision>
  <cp:lastPrinted>2020-01-18T14:00:13Z</cp:lastPrinted>
  <dcterms:created xsi:type="dcterms:W3CDTF">2016-01-14T11:00:50Z</dcterms:created>
  <dcterms:modified xsi:type="dcterms:W3CDTF">2022-05-17T15:26:47Z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067269be-ec93-425e-9851-69a467229288</vt:lpwstr>
  </property>
  <property fmtid="{D5CDD505-2E9C-101B-9397-08002B2CF9AE}" pid="3" name="bjSaver">
    <vt:lpwstr>gfsdoqnAWJaeE3mC/13vSBEskXQOvU15</vt:lpwstr>
  </property>
  <property fmtid="{D5CDD505-2E9C-101B-9397-08002B2CF9AE}" pid="4" name="bjDocumentSecurityLabel">
    <vt:lpwstr>OFFICIAL USE</vt:lpwstr>
  </property>
  <property fmtid="{D5CDD505-2E9C-101B-9397-08002B2CF9AE}" pid="5" name="bjDocumentLabelXML">
    <vt:lpwstr>&lt;?xml version="1.0" encoding="us-ascii"?&gt;&lt;sisl xmlns:xsi="http://www.w3.org/2001/XMLSchema-instance" xmlns:xsd="http://www.w3.org/2001/XMLSchema" sislVersion="0" policy="1d45786f-a737-4735-8af6-df12fb6939a2" origin="userSelected" xmlns="http://www.boldonj</vt:lpwstr>
  </property>
  <property fmtid="{D5CDD505-2E9C-101B-9397-08002B2CF9AE}" pid="6" name="bjDocumentLabelXML-0">
    <vt:lpwstr>ames.com/2008/01/sie/internal/label"&gt;&lt;element uid="id_classification_generalbusiness" value="" /&gt;&lt;element uid="3f2bf68e-965f-4645-8d3a-c9eb7a3821bd" value="" /&gt;&lt;/sisl&gt;</vt:lpwstr>
  </property>
</Properties>
</file>